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1AF624-245E-B323-774C-53B60C5A3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891531-64B7-0BE4-26C8-D248142A2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5B7300-6FE5-8A31-D21F-FA742D361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2631-83B8-45D5-B9DA-8EA5040F03A9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248AF3-7C5D-30D8-240A-405EC194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2A2B86-10CC-2A1F-4F36-6F076152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813B-CCF2-4B58-BB4B-A706ACAC8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57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F1B80C-2B8F-C125-8AAF-C7653CB2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5E3B92-D72E-F541-DE43-5119C6620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BBA3BD-3624-1946-CC3A-69E3A5B8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2631-83B8-45D5-B9DA-8EA5040F03A9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2446C0-DA8B-2F50-0562-AB62094C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410A83-DFEE-4B98-0C0E-9F88BD28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813B-CCF2-4B58-BB4B-A706ACAC8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94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1AC6B8-1434-41A3-619D-2768C6BEF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D7FB20-6447-5E2A-C571-914710B82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C5CEC1-D094-DF2A-6C78-C39002BD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2631-83B8-45D5-B9DA-8EA5040F03A9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B78214-0FBF-E513-44AE-B264C275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3F69BF-81AC-96DE-155C-BDA808D5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813B-CCF2-4B58-BB4B-A706ACAC8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07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D3DF81-2F38-E3AB-06F0-06B4AC15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0FF623-8E36-7841-7D4B-C8056FB6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FD9B5-FF63-FC00-2D7E-F2436823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2631-83B8-45D5-B9DA-8EA5040F03A9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B3FAE-0021-06AE-1286-668B2ED8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7E3EAA-B10A-42D0-F052-208B8548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813B-CCF2-4B58-BB4B-A706ACAC8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51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F2419-45C5-C80D-7FDF-089836C8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BC28FF-7961-ABC9-16C0-1975C5BA4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CEDC85-2CD1-26AB-4BB5-44AEDC87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2631-83B8-45D5-B9DA-8EA5040F03A9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E154D1-4987-2411-1285-5F36BAE4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324A62-519D-6F2D-0C78-29A1D815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813B-CCF2-4B58-BB4B-A706ACAC8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97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AF58FD-2C98-BA08-D176-5EC07282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587F46-7DBA-9902-A34E-5B06E60B4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9166EF-E124-6C89-4700-F25246261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B03B93-147B-9F0D-2D2B-820E3F2D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2631-83B8-45D5-B9DA-8EA5040F03A9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568BC4-9681-EBBE-E2C9-18A481AD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3E87A8-0155-3E36-594E-1F533179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813B-CCF2-4B58-BB4B-A706ACAC8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48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A804F8-2030-7A82-02F9-C73DD23D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FC8C0D-BEA7-B9E0-FB97-E94428EDB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81E3B9-BA3B-C729-4FB0-19970BBDD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F487C57-1880-6791-353D-FB765BF17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7F0CF25-5650-5BE7-7472-066F9E0BB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6A1DC7-15BE-9458-8EA4-3DCFED1C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2631-83B8-45D5-B9DA-8EA5040F03A9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646F5F4-EED2-C231-E642-B8565127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9A4F605-EB21-AE6E-A196-1170800B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813B-CCF2-4B58-BB4B-A706ACAC8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22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E785CE-AE8B-8537-1ECB-03ED242C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810F0D-997F-3B83-AD31-8A25258A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2631-83B8-45D5-B9DA-8EA5040F03A9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E93675D-F3E1-5471-BB52-9DD0E414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76B17E-7A4C-67A4-FCFE-ECDF1795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813B-CCF2-4B58-BB4B-A706ACAC8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26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AED7C88-C8C1-41A9-B2CF-86458201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2631-83B8-45D5-B9DA-8EA5040F03A9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2DFB1D-17AD-1DED-AF51-BCDCA90C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20767B-5F65-AB1E-B267-CB1F43AC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813B-CCF2-4B58-BB4B-A706ACAC8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79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65A59-5A4A-0C61-1FBA-D94883D4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BFE932-1947-1F41-1001-B0EDE1FCC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B23524-A44A-CC43-1350-31A02C935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594D63-0CD5-C5A5-C995-668F7FE6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2631-83B8-45D5-B9DA-8EA5040F03A9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0C7D82-B5B2-A00B-02FF-A0203ED6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E57B14-F1DA-FA29-85F3-7BCF2891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813B-CCF2-4B58-BB4B-A706ACAC8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36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0C260-1497-7AF8-B59D-DC3DECB9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281839-D373-D324-F1F2-ADA99085C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683D84-5015-1378-3354-682A1677D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342DC7-2E9D-BEF9-DDFE-306591E5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2631-83B8-45D5-B9DA-8EA5040F03A9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3B9CFB-E2CD-EF43-A16A-7D166F9A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7CB210-632C-1FA1-3EC8-DF54843A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813B-CCF2-4B58-BB4B-A706ACAC8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67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6CBB0F3-7CFE-37F9-B280-C9F5894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D5E77-5B8C-ED54-D51F-E8AF4CD2A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547539-C058-3285-7342-700CF3CDB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1C2631-83B8-45D5-B9DA-8EA5040F03A9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C87455-90CF-7A1B-7213-E9F57A198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681943-93D0-80DF-D24D-5DB651E08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CE813B-CCF2-4B58-BB4B-A706ACAC83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50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058596-AA8B-1370-6FA5-C80D8141A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67E7E2-5B06-9A71-21A8-4B1AA66343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8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218DBC2-8431-76B6-083C-52A5CD42B1AF}"/>
              </a:ext>
            </a:extLst>
          </p:cNvPr>
          <p:cNvGrpSpPr/>
          <p:nvPr/>
        </p:nvGrpSpPr>
        <p:grpSpPr>
          <a:xfrm>
            <a:off x="766353" y="505040"/>
            <a:ext cx="4153989" cy="5617086"/>
            <a:chOff x="766353" y="505040"/>
            <a:chExt cx="4153989" cy="5617086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75159E39-7D2A-74F8-6B7F-0EBA5ED99B01}"/>
                </a:ext>
              </a:extLst>
            </p:cNvPr>
            <p:cNvSpPr/>
            <p:nvPr/>
          </p:nvSpPr>
          <p:spPr>
            <a:xfrm>
              <a:off x="766353" y="735874"/>
              <a:ext cx="4153989" cy="5386252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CC947E1-29CB-99AC-75B6-DE9624FCF153}"/>
                </a:ext>
              </a:extLst>
            </p:cNvPr>
            <p:cNvSpPr txBox="1"/>
            <p:nvPr/>
          </p:nvSpPr>
          <p:spPr>
            <a:xfrm>
              <a:off x="1310639" y="505040"/>
              <a:ext cx="306541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/>
                <a:t>クライアントサイド</a:t>
              </a:r>
              <a:endParaRPr kumimoji="1" lang="ja-JP" altLang="en-US" sz="2400" b="1" dirty="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F715EB8-62EE-43D1-CC63-F913D3D6AB79}"/>
              </a:ext>
            </a:extLst>
          </p:cNvPr>
          <p:cNvGrpSpPr/>
          <p:nvPr/>
        </p:nvGrpSpPr>
        <p:grpSpPr>
          <a:xfrm>
            <a:off x="7271660" y="505041"/>
            <a:ext cx="4153987" cy="5617085"/>
            <a:chOff x="7271660" y="505041"/>
            <a:chExt cx="4153987" cy="5617085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FD5C5F5-C7A3-9DAE-7618-8E195516ADFF}"/>
                </a:ext>
              </a:extLst>
            </p:cNvPr>
            <p:cNvSpPr/>
            <p:nvPr/>
          </p:nvSpPr>
          <p:spPr>
            <a:xfrm>
              <a:off x="7271660" y="735874"/>
              <a:ext cx="4153987" cy="5386252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5559834-ED6B-D63A-055B-FBBB03F33C93}"/>
                </a:ext>
              </a:extLst>
            </p:cNvPr>
            <p:cNvSpPr txBox="1"/>
            <p:nvPr/>
          </p:nvSpPr>
          <p:spPr>
            <a:xfrm>
              <a:off x="8144693" y="505041"/>
              <a:ext cx="240791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/>
                <a:t>サーバーサイド</a:t>
              </a:r>
              <a:endParaRPr kumimoji="1" lang="ja-JP" altLang="en-US" sz="2400" b="1" dirty="0"/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D53D79-1FC9-B7B9-ADE8-904A984467E5}"/>
              </a:ext>
            </a:extLst>
          </p:cNvPr>
          <p:cNvSpPr txBox="1"/>
          <p:nvPr/>
        </p:nvSpPr>
        <p:spPr>
          <a:xfrm>
            <a:off x="1310639" y="1489166"/>
            <a:ext cx="313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</a:t>
            </a:r>
          </a:p>
        </p:txBody>
      </p:sp>
    </p:spTree>
    <p:extLst>
      <p:ext uri="{BB962C8B-B14F-4D97-AF65-F5344CB8AC3E}">
        <p14:creationId xmlns:p14="http://schemas.microsoft.com/office/powerpoint/2010/main" val="284821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1332E-62DF-3816-1678-7EE8952F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692"/>
          </a:xfrm>
        </p:spPr>
        <p:txBody>
          <a:bodyPr>
            <a:noAutofit/>
          </a:bodyPr>
          <a:lstStyle/>
          <a:p>
            <a:r>
              <a:rPr kumimoji="1" lang="ja-JP" altLang="en-US" sz="3200" dirty="0"/>
              <a:t>使用技術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A22346-D49F-8BAF-B30B-1B1D25C86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088392"/>
          </a:xfrm>
        </p:spPr>
        <p:txBody>
          <a:bodyPr/>
          <a:lstStyle/>
          <a:p>
            <a:r>
              <a:rPr kumimoji="1" lang="en-US" altLang="ja-JP" dirty="0"/>
              <a:t>Python</a:t>
            </a:r>
          </a:p>
          <a:p>
            <a:r>
              <a:rPr lang="en-US" altLang="ja-JP" dirty="0"/>
              <a:t>Flask</a:t>
            </a:r>
          </a:p>
          <a:p>
            <a:r>
              <a:rPr lang="en-US" altLang="ja-JP" dirty="0"/>
              <a:t>Hugging Face(Transformer)</a:t>
            </a:r>
          </a:p>
          <a:p>
            <a:r>
              <a:rPr lang="en-US" altLang="ja-JP" dirty="0"/>
              <a:t>Google </a:t>
            </a:r>
            <a:r>
              <a:rPr lang="en-US" altLang="ja-JP" dirty="0" err="1"/>
              <a:t>Colaboratory</a:t>
            </a:r>
            <a:r>
              <a:rPr lang="en-US" altLang="ja-JP" dirty="0"/>
              <a:t>(</a:t>
            </a:r>
            <a:r>
              <a:rPr lang="ja-JP" altLang="en-US" dirty="0"/>
              <a:t>サーバーとして使用</a:t>
            </a:r>
            <a:r>
              <a:rPr lang="en-US" altLang="ja-JP" dirty="0"/>
              <a:t>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120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20</Words>
  <Application>Microsoft Office PowerPoint</Application>
  <PresentationFormat>ワイド画面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使用技術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21238115川添遥登</dc:creator>
  <cp:lastModifiedBy>21238115川添遥登</cp:lastModifiedBy>
  <cp:revision>1</cp:revision>
  <dcterms:created xsi:type="dcterms:W3CDTF">2025-01-01T09:52:40Z</dcterms:created>
  <dcterms:modified xsi:type="dcterms:W3CDTF">2025-01-03T06:23:15Z</dcterms:modified>
</cp:coreProperties>
</file>