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CA7A1-E73D-4FCA-95C7-94DEE74D66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D8BE2FF-DE61-4010-8826-B7591044BEF0}">
      <dgm:prSet/>
      <dgm:spPr/>
      <dgm:t>
        <a:bodyPr/>
        <a:lstStyle/>
        <a:p>
          <a:r>
            <a:rPr lang="es-MX" b="1" i="0" baseline="0"/>
            <a:t>Asistentes Virtuales</a:t>
          </a:r>
          <a:r>
            <a:rPr lang="es-MX" b="0" i="0" baseline="0"/>
            <a:t>: Siri, Alexa, Cortana.</a:t>
          </a:r>
          <a:endParaRPr lang="en-US"/>
        </a:p>
      </dgm:t>
    </dgm:pt>
    <dgm:pt modelId="{EC1036B1-0C84-4ED7-AD45-E4994407CD0E}" type="parTrans" cxnId="{3DA90A08-BA7B-4091-8F1A-AC9DE57DD8F1}">
      <dgm:prSet/>
      <dgm:spPr/>
      <dgm:t>
        <a:bodyPr/>
        <a:lstStyle/>
        <a:p>
          <a:endParaRPr lang="en-US"/>
        </a:p>
      </dgm:t>
    </dgm:pt>
    <dgm:pt modelId="{5075FE3D-D07F-44C4-B65A-B5A8121D2F4A}" type="sibTrans" cxnId="{3DA90A08-BA7B-4091-8F1A-AC9DE57DD8F1}">
      <dgm:prSet/>
      <dgm:spPr/>
      <dgm:t>
        <a:bodyPr/>
        <a:lstStyle/>
        <a:p>
          <a:endParaRPr lang="en-US"/>
        </a:p>
      </dgm:t>
    </dgm:pt>
    <dgm:pt modelId="{EF651E09-92BD-4DAA-8E1C-BF88EC487DC2}">
      <dgm:prSet/>
      <dgm:spPr/>
      <dgm:t>
        <a:bodyPr/>
        <a:lstStyle/>
        <a:p>
          <a:r>
            <a:rPr lang="es-MX" b="1" i="0" baseline="0"/>
            <a:t>Automatización Industrial y Robótica</a:t>
          </a:r>
          <a:r>
            <a:rPr lang="es-MX" b="0" i="0" baseline="0"/>
            <a:t>: Optimización en manufactura y mantenimiento predictivo.</a:t>
          </a:r>
          <a:endParaRPr lang="en-US"/>
        </a:p>
      </dgm:t>
    </dgm:pt>
    <dgm:pt modelId="{2237EB1F-A8AB-4380-8C4A-53BAD967EE3F}" type="parTrans" cxnId="{98177769-8103-4FB5-AE6F-D4981A8EDDB4}">
      <dgm:prSet/>
      <dgm:spPr/>
      <dgm:t>
        <a:bodyPr/>
        <a:lstStyle/>
        <a:p>
          <a:endParaRPr lang="en-US"/>
        </a:p>
      </dgm:t>
    </dgm:pt>
    <dgm:pt modelId="{EE25FF36-934C-4FF4-B601-34489B3CAC51}" type="sibTrans" cxnId="{98177769-8103-4FB5-AE6F-D4981A8EDDB4}">
      <dgm:prSet/>
      <dgm:spPr/>
      <dgm:t>
        <a:bodyPr/>
        <a:lstStyle/>
        <a:p>
          <a:endParaRPr lang="en-US"/>
        </a:p>
      </dgm:t>
    </dgm:pt>
    <dgm:pt modelId="{8927A161-541C-4D7B-8388-5E96554990AB}">
      <dgm:prSet/>
      <dgm:spPr/>
      <dgm:t>
        <a:bodyPr/>
        <a:lstStyle/>
        <a:p>
          <a:r>
            <a:rPr lang="es-MX" b="1"/>
            <a:t>A</a:t>
          </a:r>
          <a:r>
            <a:rPr lang="es-MX" b="1" i="0" baseline="0"/>
            <a:t>nálisis de Datos y Predicción</a:t>
          </a:r>
          <a:r>
            <a:rPr lang="es-MX" b="0" i="0" baseline="0"/>
            <a:t>: Detección de fraudes y segmentación de clientes.</a:t>
          </a:r>
          <a:endParaRPr lang="en-US"/>
        </a:p>
      </dgm:t>
    </dgm:pt>
    <dgm:pt modelId="{A6DE6303-E9E5-4B55-8494-6F2025E0F306}" type="parTrans" cxnId="{3815741F-0A26-403D-AA02-357AC70FB463}">
      <dgm:prSet/>
      <dgm:spPr/>
      <dgm:t>
        <a:bodyPr/>
        <a:lstStyle/>
        <a:p>
          <a:endParaRPr lang="en-US"/>
        </a:p>
      </dgm:t>
    </dgm:pt>
    <dgm:pt modelId="{6AE67835-902A-454C-BDC9-3F8BB5DC0D3D}" type="sibTrans" cxnId="{3815741F-0A26-403D-AA02-357AC70FB463}">
      <dgm:prSet/>
      <dgm:spPr/>
      <dgm:t>
        <a:bodyPr/>
        <a:lstStyle/>
        <a:p>
          <a:endParaRPr lang="en-US"/>
        </a:p>
      </dgm:t>
    </dgm:pt>
    <dgm:pt modelId="{B6351EB8-EBA3-407F-9DCE-3FC945E26F3F}">
      <dgm:prSet/>
      <dgm:spPr/>
      <dgm:t>
        <a:bodyPr/>
        <a:lstStyle/>
        <a:p>
          <a:r>
            <a:rPr lang="es-MX" b="1" i="0" baseline="0"/>
            <a:t>Conducción Autónoma</a:t>
          </a:r>
          <a:r>
            <a:rPr lang="es-MX" b="0" i="0" baseline="0"/>
            <a:t>: Vehículos inteligentes y movilidad segura. </a:t>
          </a:r>
          <a:endParaRPr lang="en-US"/>
        </a:p>
      </dgm:t>
    </dgm:pt>
    <dgm:pt modelId="{3F426C9A-D7D4-4071-A501-569C5B0329E3}" type="parTrans" cxnId="{B47B7001-2A91-4C88-A8A6-0987CF67FA8F}">
      <dgm:prSet/>
      <dgm:spPr/>
      <dgm:t>
        <a:bodyPr/>
        <a:lstStyle/>
        <a:p>
          <a:endParaRPr lang="en-US"/>
        </a:p>
      </dgm:t>
    </dgm:pt>
    <dgm:pt modelId="{0A52BF56-674C-4601-A964-C9E639EFE0DB}" type="sibTrans" cxnId="{B47B7001-2A91-4C88-A8A6-0987CF67FA8F}">
      <dgm:prSet/>
      <dgm:spPr/>
      <dgm:t>
        <a:bodyPr/>
        <a:lstStyle/>
        <a:p>
          <a:endParaRPr lang="en-US"/>
        </a:p>
      </dgm:t>
    </dgm:pt>
    <dgm:pt modelId="{6EE843A8-8737-4B68-9C04-AC0D77671ED8}">
      <dgm:prSet/>
      <dgm:spPr/>
      <dgm:t>
        <a:bodyPr/>
        <a:lstStyle/>
        <a:p>
          <a:r>
            <a:rPr lang="es-MX" b="1" i="0" baseline="0"/>
            <a:t>Comercio Electrónico</a:t>
          </a:r>
          <a:r>
            <a:rPr lang="es-MX" b="0" i="0" baseline="0"/>
            <a:t>: Recomendaciones personalizadas y gestión de inventario.</a:t>
          </a:r>
          <a:endParaRPr lang="en-US"/>
        </a:p>
      </dgm:t>
    </dgm:pt>
    <dgm:pt modelId="{77FD8B4D-3ADC-4F34-87E1-C9B303732E4F}" type="parTrans" cxnId="{FE9ADAA7-1A7D-4419-B0BC-CF95B6E23078}">
      <dgm:prSet/>
      <dgm:spPr/>
      <dgm:t>
        <a:bodyPr/>
        <a:lstStyle/>
        <a:p>
          <a:endParaRPr lang="en-US"/>
        </a:p>
      </dgm:t>
    </dgm:pt>
    <dgm:pt modelId="{2DF9FD10-ED65-4B30-B44B-89B11964978B}" type="sibTrans" cxnId="{FE9ADAA7-1A7D-4419-B0BC-CF95B6E23078}">
      <dgm:prSet/>
      <dgm:spPr/>
      <dgm:t>
        <a:bodyPr/>
        <a:lstStyle/>
        <a:p>
          <a:endParaRPr lang="en-US"/>
        </a:p>
      </dgm:t>
    </dgm:pt>
    <dgm:pt modelId="{A1D88938-5C47-4BFA-912F-27E17DC539A7}" type="pres">
      <dgm:prSet presAssocID="{E09CA7A1-E73D-4FCA-95C7-94DEE74D6695}" presName="root" presStyleCnt="0">
        <dgm:presLayoutVars>
          <dgm:dir/>
          <dgm:resizeHandles val="exact"/>
        </dgm:presLayoutVars>
      </dgm:prSet>
      <dgm:spPr/>
    </dgm:pt>
    <dgm:pt modelId="{9A93B0BC-1126-408A-92B7-4E2DE98925BA}" type="pres">
      <dgm:prSet presAssocID="{BD8BE2FF-DE61-4010-8826-B7591044BEF0}" presName="compNode" presStyleCnt="0"/>
      <dgm:spPr/>
    </dgm:pt>
    <dgm:pt modelId="{BDE6C5D7-BE41-40DA-A5E6-478DF6EEC1A0}" type="pres">
      <dgm:prSet presAssocID="{BD8BE2FF-DE61-4010-8826-B7591044BEF0}" presName="bgRect" presStyleLbl="bgShp" presStyleIdx="0" presStyleCnt="5"/>
      <dgm:spPr/>
    </dgm:pt>
    <dgm:pt modelId="{6AFBBA8B-4D74-4993-866E-3100D71061BB}" type="pres">
      <dgm:prSet presAssocID="{BD8BE2FF-DE61-4010-8826-B7591044BE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óptero"/>
        </a:ext>
      </dgm:extLst>
    </dgm:pt>
    <dgm:pt modelId="{818BB6C9-4197-469A-BA62-FB5EDB4FD6A2}" type="pres">
      <dgm:prSet presAssocID="{BD8BE2FF-DE61-4010-8826-B7591044BEF0}" presName="spaceRect" presStyleCnt="0"/>
      <dgm:spPr/>
    </dgm:pt>
    <dgm:pt modelId="{8F3DA77C-FA17-4DD6-920A-527D7D0DC77C}" type="pres">
      <dgm:prSet presAssocID="{BD8BE2FF-DE61-4010-8826-B7591044BEF0}" presName="parTx" presStyleLbl="revTx" presStyleIdx="0" presStyleCnt="5">
        <dgm:presLayoutVars>
          <dgm:chMax val="0"/>
          <dgm:chPref val="0"/>
        </dgm:presLayoutVars>
      </dgm:prSet>
      <dgm:spPr/>
    </dgm:pt>
    <dgm:pt modelId="{14B2031B-0D8A-46FA-8811-A47093405157}" type="pres">
      <dgm:prSet presAssocID="{5075FE3D-D07F-44C4-B65A-B5A8121D2F4A}" presName="sibTrans" presStyleCnt="0"/>
      <dgm:spPr/>
    </dgm:pt>
    <dgm:pt modelId="{F65A460A-C4E3-4E6B-AD30-F1C708318B34}" type="pres">
      <dgm:prSet presAssocID="{EF651E09-92BD-4DAA-8E1C-BF88EC487DC2}" presName="compNode" presStyleCnt="0"/>
      <dgm:spPr/>
    </dgm:pt>
    <dgm:pt modelId="{99422CCA-9485-44C7-8A93-E6EB0BED3E14}" type="pres">
      <dgm:prSet presAssocID="{EF651E09-92BD-4DAA-8E1C-BF88EC487DC2}" presName="bgRect" presStyleLbl="bgShp" presStyleIdx="1" presStyleCnt="5"/>
      <dgm:spPr/>
    </dgm:pt>
    <dgm:pt modelId="{9930B841-25D6-46F2-84D1-CC54E10F746B}" type="pres">
      <dgm:prSet presAssocID="{EF651E09-92BD-4DAA-8E1C-BF88EC487DC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F8709E47-081C-4168-9972-8A2A6A9D1912}" type="pres">
      <dgm:prSet presAssocID="{EF651E09-92BD-4DAA-8E1C-BF88EC487DC2}" presName="spaceRect" presStyleCnt="0"/>
      <dgm:spPr/>
    </dgm:pt>
    <dgm:pt modelId="{BEEEA319-0691-4094-BC88-1699685363D4}" type="pres">
      <dgm:prSet presAssocID="{EF651E09-92BD-4DAA-8E1C-BF88EC487DC2}" presName="parTx" presStyleLbl="revTx" presStyleIdx="1" presStyleCnt="5">
        <dgm:presLayoutVars>
          <dgm:chMax val="0"/>
          <dgm:chPref val="0"/>
        </dgm:presLayoutVars>
      </dgm:prSet>
      <dgm:spPr/>
    </dgm:pt>
    <dgm:pt modelId="{2F652376-1010-405D-AEB1-7D7D83C5B1E0}" type="pres">
      <dgm:prSet presAssocID="{EE25FF36-934C-4FF4-B601-34489B3CAC51}" presName="sibTrans" presStyleCnt="0"/>
      <dgm:spPr/>
    </dgm:pt>
    <dgm:pt modelId="{864A5871-23AA-4D98-97C7-1034019B670E}" type="pres">
      <dgm:prSet presAssocID="{8927A161-541C-4D7B-8388-5E96554990AB}" presName="compNode" presStyleCnt="0"/>
      <dgm:spPr/>
    </dgm:pt>
    <dgm:pt modelId="{B84F8C08-D6B6-44C5-89A2-84A980739F4E}" type="pres">
      <dgm:prSet presAssocID="{8927A161-541C-4D7B-8388-5E96554990AB}" presName="bgRect" presStyleLbl="bgShp" presStyleIdx="2" presStyleCnt="5"/>
      <dgm:spPr/>
    </dgm:pt>
    <dgm:pt modelId="{2F4F0CCD-440D-487C-8AFF-3E1E7B57F997}" type="pres">
      <dgm:prSet presAssocID="{8927A161-541C-4D7B-8388-5E96554990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715E2A1-90C8-4C48-9A4E-43A36129F53F}" type="pres">
      <dgm:prSet presAssocID="{8927A161-541C-4D7B-8388-5E96554990AB}" presName="spaceRect" presStyleCnt="0"/>
      <dgm:spPr/>
    </dgm:pt>
    <dgm:pt modelId="{CD48A932-AF21-4DCD-920A-DD56A70819CF}" type="pres">
      <dgm:prSet presAssocID="{8927A161-541C-4D7B-8388-5E96554990AB}" presName="parTx" presStyleLbl="revTx" presStyleIdx="2" presStyleCnt="5">
        <dgm:presLayoutVars>
          <dgm:chMax val="0"/>
          <dgm:chPref val="0"/>
        </dgm:presLayoutVars>
      </dgm:prSet>
      <dgm:spPr/>
    </dgm:pt>
    <dgm:pt modelId="{F0C21D38-C84A-4853-AA97-514DBCB3CE42}" type="pres">
      <dgm:prSet presAssocID="{6AE67835-902A-454C-BDC9-3F8BB5DC0D3D}" presName="sibTrans" presStyleCnt="0"/>
      <dgm:spPr/>
    </dgm:pt>
    <dgm:pt modelId="{4C7B4C2E-4888-43C6-95BD-77FAD14F09AF}" type="pres">
      <dgm:prSet presAssocID="{B6351EB8-EBA3-407F-9DCE-3FC945E26F3F}" presName="compNode" presStyleCnt="0"/>
      <dgm:spPr/>
    </dgm:pt>
    <dgm:pt modelId="{92CE757E-49AB-470A-8D72-94D2770EE304}" type="pres">
      <dgm:prSet presAssocID="{B6351EB8-EBA3-407F-9DCE-3FC945E26F3F}" presName="bgRect" presStyleLbl="bgShp" presStyleIdx="3" presStyleCnt="5"/>
      <dgm:spPr/>
    </dgm:pt>
    <dgm:pt modelId="{0B59821B-3807-4C07-80DC-2BC10ABADB7A}" type="pres">
      <dgm:prSet presAssocID="{B6351EB8-EBA3-407F-9DCE-3FC945E26F3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AF8809CC-4531-4416-A835-9DA1E1BDC718}" type="pres">
      <dgm:prSet presAssocID="{B6351EB8-EBA3-407F-9DCE-3FC945E26F3F}" presName="spaceRect" presStyleCnt="0"/>
      <dgm:spPr/>
    </dgm:pt>
    <dgm:pt modelId="{2D87CCA6-2638-4154-A732-2EE9B0EE345D}" type="pres">
      <dgm:prSet presAssocID="{B6351EB8-EBA3-407F-9DCE-3FC945E26F3F}" presName="parTx" presStyleLbl="revTx" presStyleIdx="3" presStyleCnt="5">
        <dgm:presLayoutVars>
          <dgm:chMax val="0"/>
          <dgm:chPref val="0"/>
        </dgm:presLayoutVars>
      </dgm:prSet>
      <dgm:spPr/>
    </dgm:pt>
    <dgm:pt modelId="{3DAFF599-5C23-43F3-AAC9-50AF16C74024}" type="pres">
      <dgm:prSet presAssocID="{0A52BF56-674C-4601-A964-C9E639EFE0DB}" presName="sibTrans" presStyleCnt="0"/>
      <dgm:spPr/>
    </dgm:pt>
    <dgm:pt modelId="{E423F192-D5B0-4A35-ADE4-ED0EAE139DB7}" type="pres">
      <dgm:prSet presAssocID="{6EE843A8-8737-4B68-9C04-AC0D77671ED8}" presName="compNode" presStyleCnt="0"/>
      <dgm:spPr/>
    </dgm:pt>
    <dgm:pt modelId="{B500F6B4-579F-4BD1-98D8-6D6EFCD8A0DE}" type="pres">
      <dgm:prSet presAssocID="{6EE843A8-8737-4B68-9C04-AC0D77671ED8}" presName="bgRect" presStyleLbl="bgShp" presStyleIdx="4" presStyleCnt="5"/>
      <dgm:spPr/>
    </dgm:pt>
    <dgm:pt modelId="{CAAE8ABC-1FFA-4AE4-9010-7DE5781229DF}" type="pres">
      <dgm:prSet presAssocID="{6EE843A8-8737-4B68-9C04-AC0D77671ED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ja registradora"/>
        </a:ext>
      </dgm:extLst>
    </dgm:pt>
    <dgm:pt modelId="{F546575D-4A12-4679-B630-BF1446833BE5}" type="pres">
      <dgm:prSet presAssocID="{6EE843A8-8737-4B68-9C04-AC0D77671ED8}" presName="spaceRect" presStyleCnt="0"/>
      <dgm:spPr/>
    </dgm:pt>
    <dgm:pt modelId="{42D4A3DF-C489-4232-AE2D-D86D08E4592F}" type="pres">
      <dgm:prSet presAssocID="{6EE843A8-8737-4B68-9C04-AC0D77671ED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47B7001-2A91-4C88-A8A6-0987CF67FA8F}" srcId="{E09CA7A1-E73D-4FCA-95C7-94DEE74D6695}" destId="{B6351EB8-EBA3-407F-9DCE-3FC945E26F3F}" srcOrd="3" destOrd="0" parTransId="{3F426C9A-D7D4-4071-A501-569C5B0329E3}" sibTransId="{0A52BF56-674C-4601-A964-C9E639EFE0DB}"/>
    <dgm:cxn modelId="{3DA90A08-BA7B-4091-8F1A-AC9DE57DD8F1}" srcId="{E09CA7A1-E73D-4FCA-95C7-94DEE74D6695}" destId="{BD8BE2FF-DE61-4010-8826-B7591044BEF0}" srcOrd="0" destOrd="0" parTransId="{EC1036B1-0C84-4ED7-AD45-E4994407CD0E}" sibTransId="{5075FE3D-D07F-44C4-B65A-B5A8121D2F4A}"/>
    <dgm:cxn modelId="{3815741F-0A26-403D-AA02-357AC70FB463}" srcId="{E09CA7A1-E73D-4FCA-95C7-94DEE74D6695}" destId="{8927A161-541C-4D7B-8388-5E96554990AB}" srcOrd="2" destOrd="0" parTransId="{A6DE6303-E9E5-4B55-8494-6F2025E0F306}" sibTransId="{6AE67835-902A-454C-BDC9-3F8BB5DC0D3D}"/>
    <dgm:cxn modelId="{98177769-8103-4FB5-AE6F-D4981A8EDDB4}" srcId="{E09CA7A1-E73D-4FCA-95C7-94DEE74D6695}" destId="{EF651E09-92BD-4DAA-8E1C-BF88EC487DC2}" srcOrd="1" destOrd="0" parTransId="{2237EB1F-A8AB-4380-8C4A-53BAD967EE3F}" sibTransId="{EE25FF36-934C-4FF4-B601-34489B3CAC51}"/>
    <dgm:cxn modelId="{A8EA5B4F-010A-409E-A5D7-E924744FEB4C}" type="presOf" srcId="{BD8BE2FF-DE61-4010-8826-B7591044BEF0}" destId="{8F3DA77C-FA17-4DD6-920A-527D7D0DC77C}" srcOrd="0" destOrd="0" presId="urn:microsoft.com/office/officeart/2018/2/layout/IconVerticalSolidList"/>
    <dgm:cxn modelId="{C1839473-9B26-4CC0-BBF1-59F6264F548C}" type="presOf" srcId="{8927A161-541C-4D7B-8388-5E96554990AB}" destId="{CD48A932-AF21-4DCD-920A-DD56A70819CF}" srcOrd="0" destOrd="0" presId="urn:microsoft.com/office/officeart/2018/2/layout/IconVerticalSolidList"/>
    <dgm:cxn modelId="{286B357B-4E1E-49F5-903E-97D9223B7002}" type="presOf" srcId="{EF651E09-92BD-4DAA-8E1C-BF88EC487DC2}" destId="{BEEEA319-0691-4094-BC88-1699685363D4}" srcOrd="0" destOrd="0" presId="urn:microsoft.com/office/officeart/2018/2/layout/IconVerticalSolidList"/>
    <dgm:cxn modelId="{55414D7F-55C6-4F90-8322-542D5949CED2}" type="presOf" srcId="{6EE843A8-8737-4B68-9C04-AC0D77671ED8}" destId="{42D4A3DF-C489-4232-AE2D-D86D08E4592F}" srcOrd="0" destOrd="0" presId="urn:microsoft.com/office/officeart/2018/2/layout/IconVerticalSolidList"/>
    <dgm:cxn modelId="{90366189-C2E7-45A1-BFE0-999000ECF41F}" type="presOf" srcId="{E09CA7A1-E73D-4FCA-95C7-94DEE74D6695}" destId="{A1D88938-5C47-4BFA-912F-27E17DC539A7}" srcOrd="0" destOrd="0" presId="urn:microsoft.com/office/officeart/2018/2/layout/IconVerticalSolidList"/>
    <dgm:cxn modelId="{FE9ADAA7-1A7D-4419-B0BC-CF95B6E23078}" srcId="{E09CA7A1-E73D-4FCA-95C7-94DEE74D6695}" destId="{6EE843A8-8737-4B68-9C04-AC0D77671ED8}" srcOrd="4" destOrd="0" parTransId="{77FD8B4D-3ADC-4F34-87E1-C9B303732E4F}" sibTransId="{2DF9FD10-ED65-4B30-B44B-89B11964978B}"/>
    <dgm:cxn modelId="{AE74CFBC-E713-450F-B267-AC070BEB7C7A}" type="presOf" srcId="{B6351EB8-EBA3-407F-9DCE-3FC945E26F3F}" destId="{2D87CCA6-2638-4154-A732-2EE9B0EE345D}" srcOrd="0" destOrd="0" presId="urn:microsoft.com/office/officeart/2018/2/layout/IconVerticalSolidList"/>
    <dgm:cxn modelId="{0D68636D-6D2D-4028-A95A-B7A66D161196}" type="presParOf" srcId="{A1D88938-5C47-4BFA-912F-27E17DC539A7}" destId="{9A93B0BC-1126-408A-92B7-4E2DE98925BA}" srcOrd="0" destOrd="0" presId="urn:microsoft.com/office/officeart/2018/2/layout/IconVerticalSolidList"/>
    <dgm:cxn modelId="{4CEC4A89-7EB2-48E9-B2BB-44E184FC127C}" type="presParOf" srcId="{9A93B0BC-1126-408A-92B7-4E2DE98925BA}" destId="{BDE6C5D7-BE41-40DA-A5E6-478DF6EEC1A0}" srcOrd="0" destOrd="0" presId="urn:microsoft.com/office/officeart/2018/2/layout/IconVerticalSolidList"/>
    <dgm:cxn modelId="{E98711B1-B086-4991-83CA-0C55F2A7308F}" type="presParOf" srcId="{9A93B0BC-1126-408A-92B7-4E2DE98925BA}" destId="{6AFBBA8B-4D74-4993-866E-3100D71061BB}" srcOrd="1" destOrd="0" presId="urn:microsoft.com/office/officeart/2018/2/layout/IconVerticalSolidList"/>
    <dgm:cxn modelId="{0440B4DF-017E-4E94-AC91-4BFCD7E48426}" type="presParOf" srcId="{9A93B0BC-1126-408A-92B7-4E2DE98925BA}" destId="{818BB6C9-4197-469A-BA62-FB5EDB4FD6A2}" srcOrd="2" destOrd="0" presId="urn:microsoft.com/office/officeart/2018/2/layout/IconVerticalSolidList"/>
    <dgm:cxn modelId="{F6DDB338-1154-4AF1-9B47-FC65BA1F5ED6}" type="presParOf" srcId="{9A93B0BC-1126-408A-92B7-4E2DE98925BA}" destId="{8F3DA77C-FA17-4DD6-920A-527D7D0DC77C}" srcOrd="3" destOrd="0" presId="urn:microsoft.com/office/officeart/2018/2/layout/IconVerticalSolidList"/>
    <dgm:cxn modelId="{BD2793F9-F8AA-46C9-B56D-13263070179F}" type="presParOf" srcId="{A1D88938-5C47-4BFA-912F-27E17DC539A7}" destId="{14B2031B-0D8A-46FA-8811-A47093405157}" srcOrd="1" destOrd="0" presId="urn:microsoft.com/office/officeart/2018/2/layout/IconVerticalSolidList"/>
    <dgm:cxn modelId="{0A54B460-345A-4DE2-8F16-BCE9035D9A52}" type="presParOf" srcId="{A1D88938-5C47-4BFA-912F-27E17DC539A7}" destId="{F65A460A-C4E3-4E6B-AD30-F1C708318B34}" srcOrd="2" destOrd="0" presId="urn:microsoft.com/office/officeart/2018/2/layout/IconVerticalSolidList"/>
    <dgm:cxn modelId="{1C68DC04-607B-4C60-8C0F-879E79C8D667}" type="presParOf" srcId="{F65A460A-C4E3-4E6B-AD30-F1C708318B34}" destId="{99422CCA-9485-44C7-8A93-E6EB0BED3E14}" srcOrd="0" destOrd="0" presId="urn:microsoft.com/office/officeart/2018/2/layout/IconVerticalSolidList"/>
    <dgm:cxn modelId="{38077609-52CA-472C-8185-C3421FD53418}" type="presParOf" srcId="{F65A460A-C4E3-4E6B-AD30-F1C708318B34}" destId="{9930B841-25D6-46F2-84D1-CC54E10F746B}" srcOrd="1" destOrd="0" presId="urn:microsoft.com/office/officeart/2018/2/layout/IconVerticalSolidList"/>
    <dgm:cxn modelId="{4E12D1C7-AA05-42AC-AD6E-9533A250C029}" type="presParOf" srcId="{F65A460A-C4E3-4E6B-AD30-F1C708318B34}" destId="{F8709E47-081C-4168-9972-8A2A6A9D1912}" srcOrd="2" destOrd="0" presId="urn:microsoft.com/office/officeart/2018/2/layout/IconVerticalSolidList"/>
    <dgm:cxn modelId="{82BE801D-1154-4E87-9330-B01FF42A739F}" type="presParOf" srcId="{F65A460A-C4E3-4E6B-AD30-F1C708318B34}" destId="{BEEEA319-0691-4094-BC88-1699685363D4}" srcOrd="3" destOrd="0" presId="urn:microsoft.com/office/officeart/2018/2/layout/IconVerticalSolidList"/>
    <dgm:cxn modelId="{7C74B3C9-8B98-4381-8EA4-03EF369AF4A5}" type="presParOf" srcId="{A1D88938-5C47-4BFA-912F-27E17DC539A7}" destId="{2F652376-1010-405D-AEB1-7D7D83C5B1E0}" srcOrd="3" destOrd="0" presId="urn:microsoft.com/office/officeart/2018/2/layout/IconVerticalSolidList"/>
    <dgm:cxn modelId="{C504D9F6-9BA2-43DE-B6CF-C98F2FA01E7F}" type="presParOf" srcId="{A1D88938-5C47-4BFA-912F-27E17DC539A7}" destId="{864A5871-23AA-4D98-97C7-1034019B670E}" srcOrd="4" destOrd="0" presId="urn:microsoft.com/office/officeart/2018/2/layout/IconVerticalSolidList"/>
    <dgm:cxn modelId="{20C31A61-DEA6-405B-9487-D8FA35271A3D}" type="presParOf" srcId="{864A5871-23AA-4D98-97C7-1034019B670E}" destId="{B84F8C08-D6B6-44C5-89A2-84A980739F4E}" srcOrd="0" destOrd="0" presId="urn:microsoft.com/office/officeart/2018/2/layout/IconVerticalSolidList"/>
    <dgm:cxn modelId="{8B63D808-DA53-4FA5-A7E6-43A16F093950}" type="presParOf" srcId="{864A5871-23AA-4D98-97C7-1034019B670E}" destId="{2F4F0CCD-440D-487C-8AFF-3E1E7B57F997}" srcOrd="1" destOrd="0" presId="urn:microsoft.com/office/officeart/2018/2/layout/IconVerticalSolidList"/>
    <dgm:cxn modelId="{9E41CB4B-3ED0-441D-A30C-6AD64AC6465E}" type="presParOf" srcId="{864A5871-23AA-4D98-97C7-1034019B670E}" destId="{4715E2A1-90C8-4C48-9A4E-43A36129F53F}" srcOrd="2" destOrd="0" presId="urn:microsoft.com/office/officeart/2018/2/layout/IconVerticalSolidList"/>
    <dgm:cxn modelId="{BEB22DB3-31DA-40C4-9489-427F2249573F}" type="presParOf" srcId="{864A5871-23AA-4D98-97C7-1034019B670E}" destId="{CD48A932-AF21-4DCD-920A-DD56A70819CF}" srcOrd="3" destOrd="0" presId="urn:microsoft.com/office/officeart/2018/2/layout/IconVerticalSolidList"/>
    <dgm:cxn modelId="{B7A500C4-29FD-46C9-8E58-F2B0A1A9AEBC}" type="presParOf" srcId="{A1D88938-5C47-4BFA-912F-27E17DC539A7}" destId="{F0C21D38-C84A-4853-AA97-514DBCB3CE42}" srcOrd="5" destOrd="0" presId="urn:microsoft.com/office/officeart/2018/2/layout/IconVerticalSolidList"/>
    <dgm:cxn modelId="{07B4BD87-E8AD-4BB8-863C-B9C1F57DECAB}" type="presParOf" srcId="{A1D88938-5C47-4BFA-912F-27E17DC539A7}" destId="{4C7B4C2E-4888-43C6-95BD-77FAD14F09AF}" srcOrd="6" destOrd="0" presId="urn:microsoft.com/office/officeart/2018/2/layout/IconVerticalSolidList"/>
    <dgm:cxn modelId="{7AE558FD-FC22-41DD-B27D-B8B7DF9CE653}" type="presParOf" srcId="{4C7B4C2E-4888-43C6-95BD-77FAD14F09AF}" destId="{92CE757E-49AB-470A-8D72-94D2770EE304}" srcOrd="0" destOrd="0" presId="urn:microsoft.com/office/officeart/2018/2/layout/IconVerticalSolidList"/>
    <dgm:cxn modelId="{827E800F-449A-4C13-9AA6-0970490F1C31}" type="presParOf" srcId="{4C7B4C2E-4888-43C6-95BD-77FAD14F09AF}" destId="{0B59821B-3807-4C07-80DC-2BC10ABADB7A}" srcOrd="1" destOrd="0" presId="urn:microsoft.com/office/officeart/2018/2/layout/IconVerticalSolidList"/>
    <dgm:cxn modelId="{A6128E44-3C59-4504-AED8-CD2F2EE1F94F}" type="presParOf" srcId="{4C7B4C2E-4888-43C6-95BD-77FAD14F09AF}" destId="{AF8809CC-4531-4416-A835-9DA1E1BDC718}" srcOrd="2" destOrd="0" presId="urn:microsoft.com/office/officeart/2018/2/layout/IconVerticalSolidList"/>
    <dgm:cxn modelId="{0E394D02-DB86-49C6-AB37-8E537BFC00BB}" type="presParOf" srcId="{4C7B4C2E-4888-43C6-95BD-77FAD14F09AF}" destId="{2D87CCA6-2638-4154-A732-2EE9B0EE345D}" srcOrd="3" destOrd="0" presId="urn:microsoft.com/office/officeart/2018/2/layout/IconVerticalSolidList"/>
    <dgm:cxn modelId="{45F58039-BA22-4690-86DE-5801B9EC3A4F}" type="presParOf" srcId="{A1D88938-5C47-4BFA-912F-27E17DC539A7}" destId="{3DAFF599-5C23-43F3-AAC9-50AF16C74024}" srcOrd="7" destOrd="0" presId="urn:microsoft.com/office/officeart/2018/2/layout/IconVerticalSolidList"/>
    <dgm:cxn modelId="{BF491A91-8C63-4A1A-A65A-CED0C3CD2619}" type="presParOf" srcId="{A1D88938-5C47-4BFA-912F-27E17DC539A7}" destId="{E423F192-D5B0-4A35-ADE4-ED0EAE139DB7}" srcOrd="8" destOrd="0" presId="urn:microsoft.com/office/officeart/2018/2/layout/IconVerticalSolidList"/>
    <dgm:cxn modelId="{DDA2C7C9-D536-43CC-ABCC-53FE900DADD5}" type="presParOf" srcId="{E423F192-D5B0-4A35-ADE4-ED0EAE139DB7}" destId="{B500F6B4-579F-4BD1-98D8-6D6EFCD8A0DE}" srcOrd="0" destOrd="0" presId="urn:microsoft.com/office/officeart/2018/2/layout/IconVerticalSolidList"/>
    <dgm:cxn modelId="{C4A87302-211B-4B64-872C-B8D57B0853A7}" type="presParOf" srcId="{E423F192-D5B0-4A35-ADE4-ED0EAE139DB7}" destId="{CAAE8ABC-1FFA-4AE4-9010-7DE5781229DF}" srcOrd="1" destOrd="0" presId="urn:microsoft.com/office/officeart/2018/2/layout/IconVerticalSolidList"/>
    <dgm:cxn modelId="{8D6BEBEE-AA0F-4E85-AB7C-DF290FAD06D9}" type="presParOf" srcId="{E423F192-D5B0-4A35-ADE4-ED0EAE139DB7}" destId="{F546575D-4A12-4679-B630-BF1446833BE5}" srcOrd="2" destOrd="0" presId="urn:microsoft.com/office/officeart/2018/2/layout/IconVerticalSolidList"/>
    <dgm:cxn modelId="{90AAEB98-0367-4ABD-BA13-50EA9242EB04}" type="presParOf" srcId="{E423F192-D5B0-4A35-ADE4-ED0EAE139DB7}" destId="{42D4A3DF-C489-4232-AE2D-D86D08E459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194B52-5E93-4D14-B6E7-F20AB3BBC2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7160A44-876A-4BCB-BF7F-C7FCA41D5BD3}">
      <dgm:prSet/>
      <dgm:spPr/>
      <dgm:t>
        <a:bodyPr/>
        <a:lstStyle/>
        <a:p>
          <a:pPr>
            <a:defRPr cap="all"/>
          </a:pPr>
          <a:r>
            <a:rPr lang="es-MX" b="1" i="0" baseline="0"/>
            <a:t>Medicina y Salud</a:t>
          </a:r>
          <a:r>
            <a:rPr lang="es-MX" b="0" i="0" baseline="0"/>
            <a:t>: Diagnósticos, cirugías asistidas y análisis de datos médicos.</a:t>
          </a:r>
          <a:endParaRPr lang="en-US"/>
        </a:p>
      </dgm:t>
    </dgm:pt>
    <dgm:pt modelId="{52865FD6-A9AD-4712-BAD3-A15AFD97DAAC}" type="parTrans" cxnId="{28F5D411-91E6-4247-B2EE-40E5B89E73E9}">
      <dgm:prSet/>
      <dgm:spPr/>
      <dgm:t>
        <a:bodyPr/>
        <a:lstStyle/>
        <a:p>
          <a:endParaRPr lang="en-US"/>
        </a:p>
      </dgm:t>
    </dgm:pt>
    <dgm:pt modelId="{D1A8832F-593F-4FAD-8FB4-881C1A6CC665}" type="sibTrans" cxnId="{28F5D411-91E6-4247-B2EE-40E5B89E73E9}">
      <dgm:prSet/>
      <dgm:spPr/>
      <dgm:t>
        <a:bodyPr/>
        <a:lstStyle/>
        <a:p>
          <a:endParaRPr lang="en-US"/>
        </a:p>
      </dgm:t>
    </dgm:pt>
    <dgm:pt modelId="{FC2A27ED-8AC6-4A87-80CA-A63D130EC0E8}">
      <dgm:prSet/>
      <dgm:spPr/>
      <dgm:t>
        <a:bodyPr/>
        <a:lstStyle/>
        <a:p>
          <a:pPr>
            <a:defRPr cap="all"/>
          </a:pPr>
          <a:r>
            <a:rPr lang="es-MX" b="1" i="0" baseline="0"/>
            <a:t>Servicios Financieros</a:t>
          </a:r>
          <a:r>
            <a:rPr lang="es-MX" b="0" i="0" baseline="0"/>
            <a:t>: Gestión de inversiones y análisis de riesgos.</a:t>
          </a:r>
          <a:endParaRPr lang="en-US"/>
        </a:p>
      </dgm:t>
    </dgm:pt>
    <dgm:pt modelId="{E37841F7-CC90-42C5-8A44-F4CA766434A7}" type="parTrans" cxnId="{E193E04E-43F4-4F4B-9CF3-0C630BE5F4A7}">
      <dgm:prSet/>
      <dgm:spPr/>
      <dgm:t>
        <a:bodyPr/>
        <a:lstStyle/>
        <a:p>
          <a:endParaRPr lang="en-US"/>
        </a:p>
      </dgm:t>
    </dgm:pt>
    <dgm:pt modelId="{DB47FC1D-3A45-45BD-8DB2-EF7BDD9E8321}" type="sibTrans" cxnId="{E193E04E-43F4-4F4B-9CF3-0C630BE5F4A7}">
      <dgm:prSet/>
      <dgm:spPr/>
      <dgm:t>
        <a:bodyPr/>
        <a:lstStyle/>
        <a:p>
          <a:endParaRPr lang="en-US"/>
        </a:p>
      </dgm:t>
    </dgm:pt>
    <dgm:pt modelId="{F3E45023-5B25-40F3-8D64-5B5B906EB228}">
      <dgm:prSet/>
      <dgm:spPr/>
      <dgm:t>
        <a:bodyPr/>
        <a:lstStyle/>
        <a:p>
          <a:pPr>
            <a:defRPr cap="all"/>
          </a:pPr>
          <a:r>
            <a:rPr lang="es-MX" b="1" i="0" baseline="0"/>
            <a:t>Agricultura de Precisión</a:t>
          </a:r>
          <a:r>
            <a:rPr lang="es-MX" b="0" i="0" baseline="0"/>
            <a:t>: Monitoreo de cultivos y riego eficiente. </a:t>
          </a:r>
          <a:endParaRPr lang="en-US"/>
        </a:p>
      </dgm:t>
    </dgm:pt>
    <dgm:pt modelId="{995E9BD6-7A22-4B49-9A12-78331C93292D}" type="parTrans" cxnId="{9AECE558-82F9-4981-B8FE-47AAD9D7F37A}">
      <dgm:prSet/>
      <dgm:spPr/>
      <dgm:t>
        <a:bodyPr/>
        <a:lstStyle/>
        <a:p>
          <a:endParaRPr lang="en-US"/>
        </a:p>
      </dgm:t>
    </dgm:pt>
    <dgm:pt modelId="{378277EE-FC79-4E72-93C0-C7C7132F7745}" type="sibTrans" cxnId="{9AECE558-82F9-4981-B8FE-47AAD9D7F37A}">
      <dgm:prSet/>
      <dgm:spPr/>
      <dgm:t>
        <a:bodyPr/>
        <a:lstStyle/>
        <a:p>
          <a:endParaRPr lang="en-US"/>
        </a:p>
      </dgm:t>
    </dgm:pt>
    <dgm:pt modelId="{F750E3FB-5DDA-4D24-A5A3-01F8F5519BBF}">
      <dgm:prSet/>
      <dgm:spPr/>
      <dgm:t>
        <a:bodyPr/>
        <a:lstStyle/>
        <a:p>
          <a:pPr>
            <a:defRPr cap="all"/>
          </a:pPr>
          <a:r>
            <a:rPr lang="es-MX" b="1" i="0" baseline="0"/>
            <a:t>Educación</a:t>
          </a:r>
          <a:r>
            <a:rPr lang="es-MX" b="0" i="0" baseline="0"/>
            <a:t>: Contenidos adaptativos y automatización de tareas.</a:t>
          </a:r>
          <a:endParaRPr lang="en-US"/>
        </a:p>
      </dgm:t>
    </dgm:pt>
    <dgm:pt modelId="{EAFFA8DE-0247-4C67-B743-CA9C74F76492}" type="parTrans" cxnId="{96DA7D40-9D65-40E4-96AD-593BE911E4B3}">
      <dgm:prSet/>
      <dgm:spPr/>
      <dgm:t>
        <a:bodyPr/>
        <a:lstStyle/>
        <a:p>
          <a:endParaRPr lang="en-US"/>
        </a:p>
      </dgm:t>
    </dgm:pt>
    <dgm:pt modelId="{0DDAE3D6-DC65-49E9-B4F4-2A116DBA99B8}" type="sibTrans" cxnId="{96DA7D40-9D65-40E4-96AD-593BE911E4B3}">
      <dgm:prSet/>
      <dgm:spPr/>
      <dgm:t>
        <a:bodyPr/>
        <a:lstStyle/>
        <a:p>
          <a:endParaRPr lang="en-US"/>
        </a:p>
      </dgm:t>
    </dgm:pt>
    <dgm:pt modelId="{5A726730-C17A-4878-8D40-C1456121F5CA}">
      <dgm:prSet/>
      <dgm:spPr/>
      <dgm:t>
        <a:bodyPr/>
        <a:lstStyle/>
        <a:p>
          <a:pPr>
            <a:defRPr cap="all"/>
          </a:pPr>
          <a:r>
            <a:rPr lang="es-MX" b="1" i="0" baseline="0"/>
            <a:t>Marketing Digital</a:t>
          </a:r>
          <a:r>
            <a:rPr lang="es-MX" b="0" i="0" baseline="0"/>
            <a:t>: Segmentación de clientes y predicción de tendencias. </a:t>
          </a:r>
          <a:endParaRPr lang="en-US"/>
        </a:p>
      </dgm:t>
    </dgm:pt>
    <dgm:pt modelId="{E774C8DF-4A2D-4A9A-B503-412C1E159026}" type="parTrans" cxnId="{EE49E1D8-B65D-4D0E-83AF-505BAF4B9FAA}">
      <dgm:prSet/>
      <dgm:spPr/>
      <dgm:t>
        <a:bodyPr/>
        <a:lstStyle/>
        <a:p>
          <a:endParaRPr lang="en-US"/>
        </a:p>
      </dgm:t>
    </dgm:pt>
    <dgm:pt modelId="{05A063FD-A776-421E-BC93-3A0AAF64F6EB}" type="sibTrans" cxnId="{EE49E1D8-B65D-4D0E-83AF-505BAF4B9FAA}">
      <dgm:prSet/>
      <dgm:spPr/>
      <dgm:t>
        <a:bodyPr/>
        <a:lstStyle/>
        <a:p>
          <a:endParaRPr lang="en-US"/>
        </a:p>
      </dgm:t>
    </dgm:pt>
    <dgm:pt modelId="{E52154E2-C917-40DA-951C-90284A798069}" type="pres">
      <dgm:prSet presAssocID="{5C194B52-5E93-4D14-B6E7-F20AB3BBC204}" presName="root" presStyleCnt="0">
        <dgm:presLayoutVars>
          <dgm:dir/>
          <dgm:resizeHandles val="exact"/>
        </dgm:presLayoutVars>
      </dgm:prSet>
      <dgm:spPr/>
    </dgm:pt>
    <dgm:pt modelId="{8C9B3D88-7267-446E-8215-D309A6E69253}" type="pres">
      <dgm:prSet presAssocID="{27160A44-876A-4BCB-BF7F-C7FCA41D5BD3}" presName="compNode" presStyleCnt="0"/>
      <dgm:spPr/>
    </dgm:pt>
    <dgm:pt modelId="{D2B79088-DD0E-4454-ACB8-0EA89146BBD4}" type="pres">
      <dgm:prSet presAssocID="{27160A44-876A-4BCB-BF7F-C7FCA41D5BD3}" presName="iconBgRect" presStyleLbl="bgShp" presStyleIdx="0" presStyleCnt="5"/>
      <dgm:spPr/>
    </dgm:pt>
    <dgm:pt modelId="{9042A69D-A204-496A-8097-827B23915903}" type="pres">
      <dgm:prSet presAssocID="{27160A44-876A-4BCB-BF7F-C7FCA41D5BD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CCA532BB-4ED3-4F0F-BCDB-DF83EAACBAFB}" type="pres">
      <dgm:prSet presAssocID="{27160A44-876A-4BCB-BF7F-C7FCA41D5BD3}" presName="spaceRect" presStyleCnt="0"/>
      <dgm:spPr/>
    </dgm:pt>
    <dgm:pt modelId="{94BD25D1-90D1-4508-9996-B42B1B73DD2D}" type="pres">
      <dgm:prSet presAssocID="{27160A44-876A-4BCB-BF7F-C7FCA41D5BD3}" presName="textRect" presStyleLbl="revTx" presStyleIdx="0" presStyleCnt="5">
        <dgm:presLayoutVars>
          <dgm:chMax val="1"/>
          <dgm:chPref val="1"/>
        </dgm:presLayoutVars>
      </dgm:prSet>
      <dgm:spPr/>
    </dgm:pt>
    <dgm:pt modelId="{6D67A241-6DBC-40E3-861C-9C175B1FD8D2}" type="pres">
      <dgm:prSet presAssocID="{D1A8832F-593F-4FAD-8FB4-881C1A6CC665}" presName="sibTrans" presStyleCnt="0"/>
      <dgm:spPr/>
    </dgm:pt>
    <dgm:pt modelId="{F809F5A9-5AB9-4275-AF31-BDCC2C8502D5}" type="pres">
      <dgm:prSet presAssocID="{FC2A27ED-8AC6-4A87-80CA-A63D130EC0E8}" presName="compNode" presStyleCnt="0"/>
      <dgm:spPr/>
    </dgm:pt>
    <dgm:pt modelId="{B418A3FC-9859-4B57-B9C1-99EEB5968669}" type="pres">
      <dgm:prSet presAssocID="{FC2A27ED-8AC6-4A87-80CA-A63D130EC0E8}" presName="iconBgRect" presStyleLbl="bgShp" presStyleIdx="1" presStyleCnt="5"/>
      <dgm:spPr/>
    </dgm:pt>
    <dgm:pt modelId="{BC2F74E0-68A8-4EF9-93A1-A115053F1837}" type="pres">
      <dgm:prSet presAssocID="{FC2A27ED-8AC6-4A87-80CA-A63D130EC0E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32902F5A-17C2-4F3B-844C-1014AD108117}" type="pres">
      <dgm:prSet presAssocID="{FC2A27ED-8AC6-4A87-80CA-A63D130EC0E8}" presName="spaceRect" presStyleCnt="0"/>
      <dgm:spPr/>
    </dgm:pt>
    <dgm:pt modelId="{B1B20B4A-23E7-46FF-9947-9798F869BFB9}" type="pres">
      <dgm:prSet presAssocID="{FC2A27ED-8AC6-4A87-80CA-A63D130EC0E8}" presName="textRect" presStyleLbl="revTx" presStyleIdx="1" presStyleCnt="5">
        <dgm:presLayoutVars>
          <dgm:chMax val="1"/>
          <dgm:chPref val="1"/>
        </dgm:presLayoutVars>
      </dgm:prSet>
      <dgm:spPr/>
    </dgm:pt>
    <dgm:pt modelId="{B941B286-3D50-4274-9E40-D8A0148E075D}" type="pres">
      <dgm:prSet presAssocID="{DB47FC1D-3A45-45BD-8DB2-EF7BDD9E8321}" presName="sibTrans" presStyleCnt="0"/>
      <dgm:spPr/>
    </dgm:pt>
    <dgm:pt modelId="{F2FA6906-E8A6-42AF-A37F-BDD9F799C3A1}" type="pres">
      <dgm:prSet presAssocID="{F3E45023-5B25-40F3-8D64-5B5B906EB228}" presName="compNode" presStyleCnt="0"/>
      <dgm:spPr/>
    </dgm:pt>
    <dgm:pt modelId="{91A3ADAA-59BA-4613-BA2B-C96A904E1436}" type="pres">
      <dgm:prSet presAssocID="{F3E45023-5B25-40F3-8D64-5B5B906EB228}" presName="iconBgRect" presStyleLbl="bgShp" presStyleIdx="2" presStyleCnt="5"/>
      <dgm:spPr/>
    </dgm:pt>
    <dgm:pt modelId="{78845D59-DE42-4668-A698-30986C03222D}" type="pres">
      <dgm:prSet presAssocID="{F3E45023-5B25-40F3-8D64-5B5B906EB22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8A5A5D9C-320A-4EA2-A8ED-77747BAE8BB2}" type="pres">
      <dgm:prSet presAssocID="{F3E45023-5B25-40F3-8D64-5B5B906EB228}" presName="spaceRect" presStyleCnt="0"/>
      <dgm:spPr/>
    </dgm:pt>
    <dgm:pt modelId="{3B9BBBCE-2B03-4FEC-BBBE-FDC9CAEF537A}" type="pres">
      <dgm:prSet presAssocID="{F3E45023-5B25-40F3-8D64-5B5B906EB228}" presName="textRect" presStyleLbl="revTx" presStyleIdx="2" presStyleCnt="5">
        <dgm:presLayoutVars>
          <dgm:chMax val="1"/>
          <dgm:chPref val="1"/>
        </dgm:presLayoutVars>
      </dgm:prSet>
      <dgm:spPr/>
    </dgm:pt>
    <dgm:pt modelId="{BD9F6CF2-AD91-4E5B-92EC-16820C5534F2}" type="pres">
      <dgm:prSet presAssocID="{378277EE-FC79-4E72-93C0-C7C7132F7745}" presName="sibTrans" presStyleCnt="0"/>
      <dgm:spPr/>
    </dgm:pt>
    <dgm:pt modelId="{FC749BA9-DE6B-444B-8F4A-9640564B2AF0}" type="pres">
      <dgm:prSet presAssocID="{F750E3FB-5DDA-4D24-A5A3-01F8F5519BBF}" presName="compNode" presStyleCnt="0"/>
      <dgm:spPr/>
    </dgm:pt>
    <dgm:pt modelId="{2FB6E5A4-10DF-426E-BC10-17CB57386A33}" type="pres">
      <dgm:prSet presAssocID="{F750E3FB-5DDA-4D24-A5A3-01F8F5519BBF}" presName="iconBgRect" presStyleLbl="bgShp" presStyleIdx="3" presStyleCnt="5"/>
      <dgm:spPr/>
    </dgm:pt>
    <dgm:pt modelId="{589AC71F-A81B-4D28-A149-C6CB24CD7219}" type="pres">
      <dgm:prSet presAssocID="{F750E3FB-5DDA-4D24-A5A3-01F8F5519B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F72E864-63E7-40E0-A985-6FA8C3A8ED2D}" type="pres">
      <dgm:prSet presAssocID="{F750E3FB-5DDA-4D24-A5A3-01F8F5519BBF}" presName="spaceRect" presStyleCnt="0"/>
      <dgm:spPr/>
    </dgm:pt>
    <dgm:pt modelId="{1F08081B-3F56-44D6-A28E-DA0E6C49BB1B}" type="pres">
      <dgm:prSet presAssocID="{F750E3FB-5DDA-4D24-A5A3-01F8F5519BBF}" presName="textRect" presStyleLbl="revTx" presStyleIdx="3" presStyleCnt="5">
        <dgm:presLayoutVars>
          <dgm:chMax val="1"/>
          <dgm:chPref val="1"/>
        </dgm:presLayoutVars>
      </dgm:prSet>
      <dgm:spPr/>
    </dgm:pt>
    <dgm:pt modelId="{C6F28559-E00D-405C-A584-50D68F60C9C0}" type="pres">
      <dgm:prSet presAssocID="{0DDAE3D6-DC65-49E9-B4F4-2A116DBA99B8}" presName="sibTrans" presStyleCnt="0"/>
      <dgm:spPr/>
    </dgm:pt>
    <dgm:pt modelId="{B7B71C7B-3689-47B0-9BC9-CBC5961DDE5B}" type="pres">
      <dgm:prSet presAssocID="{5A726730-C17A-4878-8D40-C1456121F5CA}" presName="compNode" presStyleCnt="0"/>
      <dgm:spPr/>
    </dgm:pt>
    <dgm:pt modelId="{189908EB-81B7-4D4A-9DEA-6C4C6C2F6A49}" type="pres">
      <dgm:prSet presAssocID="{5A726730-C17A-4878-8D40-C1456121F5CA}" presName="iconBgRect" presStyleLbl="bgShp" presStyleIdx="4" presStyleCnt="5"/>
      <dgm:spPr/>
    </dgm:pt>
    <dgm:pt modelId="{F68EED73-C01A-4E91-931E-61DC1DA33EC9}" type="pres">
      <dgm:prSet presAssocID="{5A726730-C17A-4878-8D40-C1456121F5C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773B21D-7E63-424E-87D7-47A1C4421E09}" type="pres">
      <dgm:prSet presAssocID="{5A726730-C17A-4878-8D40-C1456121F5CA}" presName="spaceRect" presStyleCnt="0"/>
      <dgm:spPr/>
    </dgm:pt>
    <dgm:pt modelId="{83D52BAF-E8A2-4247-84D4-CF2D904D1F9E}" type="pres">
      <dgm:prSet presAssocID="{5A726730-C17A-4878-8D40-C1456121F5C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8F5D411-91E6-4247-B2EE-40E5B89E73E9}" srcId="{5C194B52-5E93-4D14-B6E7-F20AB3BBC204}" destId="{27160A44-876A-4BCB-BF7F-C7FCA41D5BD3}" srcOrd="0" destOrd="0" parTransId="{52865FD6-A9AD-4712-BAD3-A15AFD97DAAC}" sibTransId="{D1A8832F-593F-4FAD-8FB4-881C1A6CC665}"/>
    <dgm:cxn modelId="{1A64BF2C-2CAD-4B56-AD77-37615E181AE2}" type="presOf" srcId="{27160A44-876A-4BCB-BF7F-C7FCA41D5BD3}" destId="{94BD25D1-90D1-4508-9996-B42B1B73DD2D}" srcOrd="0" destOrd="0" presId="urn:microsoft.com/office/officeart/2018/5/layout/IconCircleLabelList"/>
    <dgm:cxn modelId="{96DA7D40-9D65-40E4-96AD-593BE911E4B3}" srcId="{5C194B52-5E93-4D14-B6E7-F20AB3BBC204}" destId="{F750E3FB-5DDA-4D24-A5A3-01F8F5519BBF}" srcOrd="3" destOrd="0" parTransId="{EAFFA8DE-0247-4C67-B743-CA9C74F76492}" sibTransId="{0DDAE3D6-DC65-49E9-B4F4-2A116DBA99B8}"/>
    <dgm:cxn modelId="{8A300345-F81D-47F5-A486-15AD73415B1A}" type="presOf" srcId="{5A726730-C17A-4878-8D40-C1456121F5CA}" destId="{83D52BAF-E8A2-4247-84D4-CF2D904D1F9E}" srcOrd="0" destOrd="0" presId="urn:microsoft.com/office/officeart/2018/5/layout/IconCircleLabelList"/>
    <dgm:cxn modelId="{F580A468-5E2A-44AA-B725-5592D6BBA2DB}" type="presOf" srcId="{F750E3FB-5DDA-4D24-A5A3-01F8F5519BBF}" destId="{1F08081B-3F56-44D6-A28E-DA0E6C49BB1B}" srcOrd="0" destOrd="0" presId="urn:microsoft.com/office/officeart/2018/5/layout/IconCircleLabelList"/>
    <dgm:cxn modelId="{E193E04E-43F4-4F4B-9CF3-0C630BE5F4A7}" srcId="{5C194B52-5E93-4D14-B6E7-F20AB3BBC204}" destId="{FC2A27ED-8AC6-4A87-80CA-A63D130EC0E8}" srcOrd="1" destOrd="0" parTransId="{E37841F7-CC90-42C5-8A44-F4CA766434A7}" sibTransId="{DB47FC1D-3A45-45BD-8DB2-EF7BDD9E8321}"/>
    <dgm:cxn modelId="{560BA377-3A14-453F-958B-933F97584F84}" type="presOf" srcId="{5C194B52-5E93-4D14-B6E7-F20AB3BBC204}" destId="{E52154E2-C917-40DA-951C-90284A798069}" srcOrd="0" destOrd="0" presId="urn:microsoft.com/office/officeart/2018/5/layout/IconCircleLabelList"/>
    <dgm:cxn modelId="{9AECE558-82F9-4981-B8FE-47AAD9D7F37A}" srcId="{5C194B52-5E93-4D14-B6E7-F20AB3BBC204}" destId="{F3E45023-5B25-40F3-8D64-5B5B906EB228}" srcOrd="2" destOrd="0" parTransId="{995E9BD6-7A22-4B49-9A12-78331C93292D}" sibTransId="{378277EE-FC79-4E72-93C0-C7C7132F7745}"/>
    <dgm:cxn modelId="{6E9F0298-63ED-444E-AF6B-F7AAA22C064A}" type="presOf" srcId="{FC2A27ED-8AC6-4A87-80CA-A63D130EC0E8}" destId="{B1B20B4A-23E7-46FF-9947-9798F869BFB9}" srcOrd="0" destOrd="0" presId="urn:microsoft.com/office/officeart/2018/5/layout/IconCircleLabelList"/>
    <dgm:cxn modelId="{EE49E1D8-B65D-4D0E-83AF-505BAF4B9FAA}" srcId="{5C194B52-5E93-4D14-B6E7-F20AB3BBC204}" destId="{5A726730-C17A-4878-8D40-C1456121F5CA}" srcOrd="4" destOrd="0" parTransId="{E774C8DF-4A2D-4A9A-B503-412C1E159026}" sibTransId="{05A063FD-A776-421E-BC93-3A0AAF64F6EB}"/>
    <dgm:cxn modelId="{B9376EFA-02FC-4644-A5D1-645FFBAE7804}" type="presOf" srcId="{F3E45023-5B25-40F3-8D64-5B5B906EB228}" destId="{3B9BBBCE-2B03-4FEC-BBBE-FDC9CAEF537A}" srcOrd="0" destOrd="0" presId="urn:microsoft.com/office/officeart/2018/5/layout/IconCircleLabelList"/>
    <dgm:cxn modelId="{B5DF97CA-89A7-43BE-ADDF-4C930DC91BC2}" type="presParOf" srcId="{E52154E2-C917-40DA-951C-90284A798069}" destId="{8C9B3D88-7267-446E-8215-D309A6E69253}" srcOrd="0" destOrd="0" presId="urn:microsoft.com/office/officeart/2018/5/layout/IconCircleLabelList"/>
    <dgm:cxn modelId="{C71CB813-52A5-4436-BD4A-D3BEF922E091}" type="presParOf" srcId="{8C9B3D88-7267-446E-8215-D309A6E69253}" destId="{D2B79088-DD0E-4454-ACB8-0EA89146BBD4}" srcOrd="0" destOrd="0" presId="urn:microsoft.com/office/officeart/2018/5/layout/IconCircleLabelList"/>
    <dgm:cxn modelId="{E2E03F64-1D0A-45DB-9AB0-08FB9102D87C}" type="presParOf" srcId="{8C9B3D88-7267-446E-8215-D309A6E69253}" destId="{9042A69D-A204-496A-8097-827B23915903}" srcOrd="1" destOrd="0" presId="urn:microsoft.com/office/officeart/2018/5/layout/IconCircleLabelList"/>
    <dgm:cxn modelId="{56786665-A78E-4602-A835-F60BAD61497E}" type="presParOf" srcId="{8C9B3D88-7267-446E-8215-D309A6E69253}" destId="{CCA532BB-4ED3-4F0F-BCDB-DF83EAACBAFB}" srcOrd="2" destOrd="0" presId="urn:microsoft.com/office/officeart/2018/5/layout/IconCircleLabelList"/>
    <dgm:cxn modelId="{5F772976-9FE9-43BA-9ADB-F5B0DD69E778}" type="presParOf" srcId="{8C9B3D88-7267-446E-8215-D309A6E69253}" destId="{94BD25D1-90D1-4508-9996-B42B1B73DD2D}" srcOrd="3" destOrd="0" presId="urn:microsoft.com/office/officeart/2018/5/layout/IconCircleLabelList"/>
    <dgm:cxn modelId="{542B9924-1E7B-43A9-B93E-8FD806925D6B}" type="presParOf" srcId="{E52154E2-C917-40DA-951C-90284A798069}" destId="{6D67A241-6DBC-40E3-861C-9C175B1FD8D2}" srcOrd="1" destOrd="0" presId="urn:microsoft.com/office/officeart/2018/5/layout/IconCircleLabelList"/>
    <dgm:cxn modelId="{7FB7A2F5-9DCE-47B5-A185-FE3A7FC28310}" type="presParOf" srcId="{E52154E2-C917-40DA-951C-90284A798069}" destId="{F809F5A9-5AB9-4275-AF31-BDCC2C8502D5}" srcOrd="2" destOrd="0" presId="urn:microsoft.com/office/officeart/2018/5/layout/IconCircleLabelList"/>
    <dgm:cxn modelId="{DC9354E6-8978-4874-A8AA-FDBFF92F9D61}" type="presParOf" srcId="{F809F5A9-5AB9-4275-AF31-BDCC2C8502D5}" destId="{B418A3FC-9859-4B57-B9C1-99EEB5968669}" srcOrd="0" destOrd="0" presId="urn:microsoft.com/office/officeart/2018/5/layout/IconCircleLabelList"/>
    <dgm:cxn modelId="{19A5BA3F-3711-451F-AC5F-085FD2093EAA}" type="presParOf" srcId="{F809F5A9-5AB9-4275-AF31-BDCC2C8502D5}" destId="{BC2F74E0-68A8-4EF9-93A1-A115053F1837}" srcOrd="1" destOrd="0" presId="urn:microsoft.com/office/officeart/2018/5/layout/IconCircleLabelList"/>
    <dgm:cxn modelId="{546FF79A-2C1B-4E33-8EC1-E46771C3A294}" type="presParOf" srcId="{F809F5A9-5AB9-4275-AF31-BDCC2C8502D5}" destId="{32902F5A-17C2-4F3B-844C-1014AD108117}" srcOrd="2" destOrd="0" presId="urn:microsoft.com/office/officeart/2018/5/layout/IconCircleLabelList"/>
    <dgm:cxn modelId="{EB795994-7CAD-40CC-AC9B-189622F7A0F3}" type="presParOf" srcId="{F809F5A9-5AB9-4275-AF31-BDCC2C8502D5}" destId="{B1B20B4A-23E7-46FF-9947-9798F869BFB9}" srcOrd="3" destOrd="0" presId="urn:microsoft.com/office/officeart/2018/5/layout/IconCircleLabelList"/>
    <dgm:cxn modelId="{7DB113B1-0E89-4FF3-BE35-4C714765C415}" type="presParOf" srcId="{E52154E2-C917-40DA-951C-90284A798069}" destId="{B941B286-3D50-4274-9E40-D8A0148E075D}" srcOrd="3" destOrd="0" presId="urn:microsoft.com/office/officeart/2018/5/layout/IconCircleLabelList"/>
    <dgm:cxn modelId="{7B68A0C5-7526-496C-97B6-40F6FB17A449}" type="presParOf" srcId="{E52154E2-C917-40DA-951C-90284A798069}" destId="{F2FA6906-E8A6-42AF-A37F-BDD9F799C3A1}" srcOrd="4" destOrd="0" presId="urn:microsoft.com/office/officeart/2018/5/layout/IconCircleLabelList"/>
    <dgm:cxn modelId="{E0773E71-2D66-4421-8515-E9323B1D2E9E}" type="presParOf" srcId="{F2FA6906-E8A6-42AF-A37F-BDD9F799C3A1}" destId="{91A3ADAA-59BA-4613-BA2B-C96A904E1436}" srcOrd="0" destOrd="0" presId="urn:microsoft.com/office/officeart/2018/5/layout/IconCircleLabelList"/>
    <dgm:cxn modelId="{7374C354-B74A-4F50-8EA5-5D8076CF6397}" type="presParOf" srcId="{F2FA6906-E8A6-42AF-A37F-BDD9F799C3A1}" destId="{78845D59-DE42-4668-A698-30986C03222D}" srcOrd="1" destOrd="0" presId="urn:microsoft.com/office/officeart/2018/5/layout/IconCircleLabelList"/>
    <dgm:cxn modelId="{E4B19BAA-7A40-4126-9472-B4C45A4D73DF}" type="presParOf" srcId="{F2FA6906-E8A6-42AF-A37F-BDD9F799C3A1}" destId="{8A5A5D9C-320A-4EA2-A8ED-77747BAE8BB2}" srcOrd="2" destOrd="0" presId="urn:microsoft.com/office/officeart/2018/5/layout/IconCircleLabelList"/>
    <dgm:cxn modelId="{03FCCF9F-B7C6-4827-9A20-D0EB242B8127}" type="presParOf" srcId="{F2FA6906-E8A6-42AF-A37F-BDD9F799C3A1}" destId="{3B9BBBCE-2B03-4FEC-BBBE-FDC9CAEF537A}" srcOrd="3" destOrd="0" presId="urn:microsoft.com/office/officeart/2018/5/layout/IconCircleLabelList"/>
    <dgm:cxn modelId="{8B3CFC14-F4B8-4C57-B3F0-1365737D2BA3}" type="presParOf" srcId="{E52154E2-C917-40DA-951C-90284A798069}" destId="{BD9F6CF2-AD91-4E5B-92EC-16820C5534F2}" srcOrd="5" destOrd="0" presId="urn:microsoft.com/office/officeart/2018/5/layout/IconCircleLabelList"/>
    <dgm:cxn modelId="{BD570993-1270-4A4C-8295-484EC203E597}" type="presParOf" srcId="{E52154E2-C917-40DA-951C-90284A798069}" destId="{FC749BA9-DE6B-444B-8F4A-9640564B2AF0}" srcOrd="6" destOrd="0" presId="urn:microsoft.com/office/officeart/2018/5/layout/IconCircleLabelList"/>
    <dgm:cxn modelId="{399C223C-1FA1-4E81-B75F-CEE0932A0E83}" type="presParOf" srcId="{FC749BA9-DE6B-444B-8F4A-9640564B2AF0}" destId="{2FB6E5A4-10DF-426E-BC10-17CB57386A33}" srcOrd="0" destOrd="0" presId="urn:microsoft.com/office/officeart/2018/5/layout/IconCircleLabelList"/>
    <dgm:cxn modelId="{0F9F8016-AC50-476B-963D-B0E8D1AFD73C}" type="presParOf" srcId="{FC749BA9-DE6B-444B-8F4A-9640564B2AF0}" destId="{589AC71F-A81B-4D28-A149-C6CB24CD7219}" srcOrd="1" destOrd="0" presId="urn:microsoft.com/office/officeart/2018/5/layout/IconCircleLabelList"/>
    <dgm:cxn modelId="{F2A21EA1-4741-4EAF-B849-91B1C47D2CA3}" type="presParOf" srcId="{FC749BA9-DE6B-444B-8F4A-9640564B2AF0}" destId="{EF72E864-63E7-40E0-A985-6FA8C3A8ED2D}" srcOrd="2" destOrd="0" presId="urn:microsoft.com/office/officeart/2018/5/layout/IconCircleLabelList"/>
    <dgm:cxn modelId="{01067141-0404-4649-BF7B-A0FD1E2A3B52}" type="presParOf" srcId="{FC749BA9-DE6B-444B-8F4A-9640564B2AF0}" destId="{1F08081B-3F56-44D6-A28E-DA0E6C49BB1B}" srcOrd="3" destOrd="0" presId="urn:microsoft.com/office/officeart/2018/5/layout/IconCircleLabelList"/>
    <dgm:cxn modelId="{5C4E460E-158D-4562-AADD-E5B568F496FC}" type="presParOf" srcId="{E52154E2-C917-40DA-951C-90284A798069}" destId="{C6F28559-E00D-405C-A584-50D68F60C9C0}" srcOrd="7" destOrd="0" presId="urn:microsoft.com/office/officeart/2018/5/layout/IconCircleLabelList"/>
    <dgm:cxn modelId="{05B108EA-2C5A-4FE5-8C79-C29AF9C2CB76}" type="presParOf" srcId="{E52154E2-C917-40DA-951C-90284A798069}" destId="{B7B71C7B-3689-47B0-9BC9-CBC5961DDE5B}" srcOrd="8" destOrd="0" presId="urn:microsoft.com/office/officeart/2018/5/layout/IconCircleLabelList"/>
    <dgm:cxn modelId="{1C79E13B-F115-4D92-BD69-7B46F6A3F35F}" type="presParOf" srcId="{B7B71C7B-3689-47B0-9BC9-CBC5961DDE5B}" destId="{189908EB-81B7-4D4A-9DEA-6C4C6C2F6A49}" srcOrd="0" destOrd="0" presId="urn:microsoft.com/office/officeart/2018/5/layout/IconCircleLabelList"/>
    <dgm:cxn modelId="{7F615A8B-D1E0-4B11-A690-3BBF0946E487}" type="presParOf" srcId="{B7B71C7B-3689-47B0-9BC9-CBC5961DDE5B}" destId="{F68EED73-C01A-4E91-931E-61DC1DA33EC9}" srcOrd="1" destOrd="0" presId="urn:microsoft.com/office/officeart/2018/5/layout/IconCircleLabelList"/>
    <dgm:cxn modelId="{6CDE4987-8528-40C8-9C45-A5364D98B933}" type="presParOf" srcId="{B7B71C7B-3689-47B0-9BC9-CBC5961DDE5B}" destId="{4773B21D-7E63-424E-87D7-47A1C4421E09}" srcOrd="2" destOrd="0" presId="urn:microsoft.com/office/officeart/2018/5/layout/IconCircleLabelList"/>
    <dgm:cxn modelId="{E9561F21-C118-4A78-AE79-5AE9342EEE8B}" type="presParOf" srcId="{B7B71C7B-3689-47B0-9BC9-CBC5961DDE5B}" destId="{83D52BAF-E8A2-4247-84D4-CF2D904D1F9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6C5D7-BE41-40DA-A5E6-478DF6EEC1A0}">
      <dsp:nvSpPr>
        <dsp:cNvPr id="0" name=""/>
        <dsp:cNvSpPr/>
      </dsp:nvSpPr>
      <dsp:spPr>
        <a:xfrm>
          <a:off x="0" y="3564"/>
          <a:ext cx="6858000" cy="7591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FBBA8B-4D74-4993-866E-3100D71061BB}">
      <dsp:nvSpPr>
        <dsp:cNvPr id="0" name=""/>
        <dsp:cNvSpPr/>
      </dsp:nvSpPr>
      <dsp:spPr>
        <a:xfrm>
          <a:off x="229655" y="174382"/>
          <a:ext cx="417554" cy="41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DA77C-FA17-4DD6-920A-527D7D0DC77C}">
      <dsp:nvSpPr>
        <dsp:cNvPr id="0" name=""/>
        <dsp:cNvSpPr/>
      </dsp:nvSpPr>
      <dsp:spPr>
        <a:xfrm>
          <a:off x="876865" y="3564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 baseline="0"/>
            <a:t>Asistentes Virtuales</a:t>
          </a:r>
          <a:r>
            <a:rPr lang="es-MX" sz="1800" b="0" i="0" kern="1200" baseline="0"/>
            <a:t>: Siri, Alexa, Cortana.</a:t>
          </a:r>
          <a:endParaRPr lang="en-US" sz="1800" kern="1200"/>
        </a:p>
      </dsp:txBody>
      <dsp:txXfrm>
        <a:off x="876865" y="3564"/>
        <a:ext cx="5981134" cy="759190"/>
      </dsp:txXfrm>
    </dsp:sp>
    <dsp:sp modelId="{99422CCA-9485-44C7-8A93-E6EB0BED3E14}">
      <dsp:nvSpPr>
        <dsp:cNvPr id="0" name=""/>
        <dsp:cNvSpPr/>
      </dsp:nvSpPr>
      <dsp:spPr>
        <a:xfrm>
          <a:off x="0" y="952552"/>
          <a:ext cx="6858000" cy="75919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0B841-25D6-46F2-84D1-CC54E10F746B}">
      <dsp:nvSpPr>
        <dsp:cNvPr id="0" name=""/>
        <dsp:cNvSpPr/>
      </dsp:nvSpPr>
      <dsp:spPr>
        <a:xfrm>
          <a:off x="229655" y="1123370"/>
          <a:ext cx="417554" cy="41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EA319-0691-4094-BC88-1699685363D4}">
      <dsp:nvSpPr>
        <dsp:cNvPr id="0" name=""/>
        <dsp:cNvSpPr/>
      </dsp:nvSpPr>
      <dsp:spPr>
        <a:xfrm>
          <a:off x="876865" y="952552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 baseline="0"/>
            <a:t>Automatización Industrial y Robótica</a:t>
          </a:r>
          <a:r>
            <a:rPr lang="es-MX" sz="1800" b="0" i="0" kern="1200" baseline="0"/>
            <a:t>: Optimización en manufactura y mantenimiento predictivo.</a:t>
          </a:r>
          <a:endParaRPr lang="en-US" sz="1800" kern="1200"/>
        </a:p>
      </dsp:txBody>
      <dsp:txXfrm>
        <a:off x="876865" y="952552"/>
        <a:ext cx="5981134" cy="759190"/>
      </dsp:txXfrm>
    </dsp:sp>
    <dsp:sp modelId="{B84F8C08-D6B6-44C5-89A2-84A980739F4E}">
      <dsp:nvSpPr>
        <dsp:cNvPr id="0" name=""/>
        <dsp:cNvSpPr/>
      </dsp:nvSpPr>
      <dsp:spPr>
        <a:xfrm>
          <a:off x="0" y="1901541"/>
          <a:ext cx="6858000" cy="7591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F0CCD-440D-487C-8AFF-3E1E7B57F997}">
      <dsp:nvSpPr>
        <dsp:cNvPr id="0" name=""/>
        <dsp:cNvSpPr/>
      </dsp:nvSpPr>
      <dsp:spPr>
        <a:xfrm>
          <a:off x="229655" y="2072359"/>
          <a:ext cx="417554" cy="41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8A932-AF21-4DCD-920A-DD56A70819CF}">
      <dsp:nvSpPr>
        <dsp:cNvPr id="0" name=""/>
        <dsp:cNvSpPr/>
      </dsp:nvSpPr>
      <dsp:spPr>
        <a:xfrm>
          <a:off x="876865" y="1901541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/>
            <a:t>A</a:t>
          </a:r>
          <a:r>
            <a:rPr lang="es-MX" sz="1800" b="1" i="0" kern="1200" baseline="0"/>
            <a:t>nálisis de Datos y Predicción</a:t>
          </a:r>
          <a:r>
            <a:rPr lang="es-MX" sz="1800" b="0" i="0" kern="1200" baseline="0"/>
            <a:t>: Detección de fraudes y segmentación de clientes.</a:t>
          </a:r>
          <a:endParaRPr lang="en-US" sz="1800" kern="1200"/>
        </a:p>
      </dsp:txBody>
      <dsp:txXfrm>
        <a:off x="876865" y="1901541"/>
        <a:ext cx="5981134" cy="759190"/>
      </dsp:txXfrm>
    </dsp:sp>
    <dsp:sp modelId="{92CE757E-49AB-470A-8D72-94D2770EE304}">
      <dsp:nvSpPr>
        <dsp:cNvPr id="0" name=""/>
        <dsp:cNvSpPr/>
      </dsp:nvSpPr>
      <dsp:spPr>
        <a:xfrm>
          <a:off x="0" y="2850530"/>
          <a:ext cx="6858000" cy="7591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59821B-3807-4C07-80DC-2BC10ABADB7A}">
      <dsp:nvSpPr>
        <dsp:cNvPr id="0" name=""/>
        <dsp:cNvSpPr/>
      </dsp:nvSpPr>
      <dsp:spPr>
        <a:xfrm>
          <a:off x="229655" y="3021348"/>
          <a:ext cx="417554" cy="4175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7CCA6-2638-4154-A732-2EE9B0EE345D}">
      <dsp:nvSpPr>
        <dsp:cNvPr id="0" name=""/>
        <dsp:cNvSpPr/>
      </dsp:nvSpPr>
      <dsp:spPr>
        <a:xfrm>
          <a:off x="876865" y="2850530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 baseline="0"/>
            <a:t>Conducción Autónoma</a:t>
          </a:r>
          <a:r>
            <a:rPr lang="es-MX" sz="1800" b="0" i="0" kern="1200" baseline="0"/>
            <a:t>: Vehículos inteligentes y movilidad segura. </a:t>
          </a:r>
          <a:endParaRPr lang="en-US" sz="1800" kern="1200"/>
        </a:p>
      </dsp:txBody>
      <dsp:txXfrm>
        <a:off x="876865" y="2850530"/>
        <a:ext cx="5981134" cy="759190"/>
      </dsp:txXfrm>
    </dsp:sp>
    <dsp:sp modelId="{B500F6B4-579F-4BD1-98D8-6D6EFCD8A0DE}">
      <dsp:nvSpPr>
        <dsp:cNvPr id="0" name=""/>
        <dsp:cNvSpPr/>
      </dsp:nvSpPr>
      <dsp:spPr>
        <a:xfrm>
          <a:off x="0" y="3799518"/>
          <a:ext cx="6858000" cy="75919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E8ABC-1FFA-4AE4-9010-7DE5781229DF}">
      <dsp:nvSpPr>
        <dsp:cNvPr id="0" name=""/>
        <dsp:cNvSpPr/>
      </dsp:nvSpPr>
      <dsp:spPr>
        <a:xfrm>
          <a:off x="229655" y="3970336"/>
          <a:ext cx="417554" cy="4175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4A3DF-C489-4232-AE2D-D86D08E4592F}">
      <dsp:nvSpPr>
        <dsp:cNvPr id="0" name=""/>
        <dsp:cNvSpPr/>
      </dsp:nvSpPr>
      <dsp:spPr>
        <a:xfrm>
          <a:off x="876865" y="3799518"/>
          <a:ext cx="5981134" cy="759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348" tIns="80348" rIns="80348" bIns="8034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i="0" kern="1200" baseline="0"/>
            <a:t>Comercio Electrónico</a:t>
          </a:r>
          <a:r>
            <a:rPr lang="es-MX" sz="1800" b="0" i="0" kern="1200" baseline="0"/>
            <a:t>: Recomendaciones personalizadas y gestión de inventario.</a:t>
          </a:r>
          <a:endParaRPr lang="en-US" sz="1800" kern="1200"/>
        </a:p>
      </dsp:txBody>
      <dsp:txXfrm>
        <a:off x="876865" y="3799518"/>
        <a:ext cx="5981134" cy="759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79088-DD0E-4454-ACB8-0EA89146BBD4}">
      <dsp:nvSpPr>
        <dsp:cNvPr id="0" name=""/>
        <dsp:cNvSpPr/>
      </dsp:nvSpPr>
      <dsp:spPr>
        <a:xfrm>
          <a:off x="923695" y="755"/>
          <a:ext cx="1032591" cy="103259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2A69D-A204-496A-8097-827B23915903}">
      <dsp:nvSpPr>
        <dsp:cNvPr id="0" name=""/>
        <dsp:cNvSpPr/>
      </dsp:nvSpPr>
      <dsp:spPr>
        <a:xfrm>
          <a:off x="1143755" y="220816"/>
          <a:ext cx="592470" cy="5924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D25D1-90D1-4508-9996-B42B1B73DD2D}">
      <dsp:nvSpPr>
        <dsp:cNvPr id="0" name=""/>
        <dsp:cNvSpPr/>
      </dsp:nvSpPr>
      <dsp:spPr>
        <a:xfrm>
          <a:off x="593604" y="1354974"/>
          <a:ext cx="1692773" cy="71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b="1" i="0" kern="1200" baseline="0"/>
            <a:t>Medicina y Salud</a:t>
          </a:r>
          <a:r>
            <a:rPr lang="es-MX" sz="1100" b="0" i="0" kern="1200" baseline="0"/>
            <a:t>: Diagnósticos, cirugías asistidas y análisis de datos médicos.</a:t>
          </a:r>
          <a:endParaRPr lang="en-US" sz="1100" kern="1200"/>
        </a:p>
      </dsp:txBody>
      <dsp:txXfrm>
        <a:off x="593604" y="1354974"/>
        <a:ext cx="1692773" cy="719428"/>
      </dsp:txXfrm>
    </dsp:sp>
    <dsp:sp modelId="{B418A3FC-9859-4B57-B9C1-99EEB5968669}">
      <dsp:nvSpPr>
        <dsp:cNvPr id="0" name=""/>
        <dsp:cNvSpPr/>
      </dsp:nvSpPr>
      <dsp:spPr>
        <a:xfrm>
          <a:off x="2912704" y="755"/>
          <a:ext cx="1032591" cy="103259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F74E0-68A8-4EF9-93A1-A115053F1837}">
      <dsp:nvSpPr>
        <dsp:cNvPr id="0" name=""/>
        <dsp:cNvSpPr/>
      </dsp:nvSpPr>
      <dsp:spPr>
        <a:xfrm>
          <a:off x="3132764" y="220816"/>
          <a:ext cx="592470" cy="5924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B20B4A-23E7-46FF-9947-9798F869BFB9}">
      <dsp:nvSpPr>
        <dsp:cNvPr id="0" name=""/>
        <dsp:cNvSpPr/>
      </dsp:nvSpPr>
      <dsp:spPr>
        <a:xfrm>
          <a:off x="2582613" y="1354974"/>
          <a:ext cx="1692773" cy="71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b="1" i="0" kern="1200" baseline="0"/>
            <a:t>Servicios Financieros</a:t>
          </a:r>
          <a:r>
            <a:rPr lang="es-MX" sz="1100" b="0" i="0" kern="1200" baseline="0"/>
            <a:t>: Gestión de inversiones y análisis de riesgos.</a:t>
          </a:r>
          <a:endParaRPr lang="en-US" sz="1100" kern="1200"/>
        </a:p>
      </dsp:txBody>
      <dsp:txXfrm>
        <a:off x="2582613" y="1354974"/>
        <a:ext cx="1692773" cy="719428"/>
      </dsp:txXfrm>
    </dsp:sp>
    <dsp:sp modelId="{91A3ADAA-59BA-4613-BA2B-C96A904E1436}">
      <dsp:nvSpPr>
        <dsp:cNvPr id="0" name=""/>
        <dsp:cNvSpPr/>
      </dsp:nvSpPr>
      <dsp:spPr>
        <a:xfrm>
          <a:off x="4901712" y="755"/>
          <a:ext cx="1032591" cy="103259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845D59-DE42-4668-A698-30986C03222D}">
      <dsp:nvSpPr>
        <dsp:cNvPr id="0" name=""/>
        <dsp:cNvSpPr/>
      </dsp:nvSpPr>
      <dsp:spPr>
        <a:xfrm>
          <a:off x="5121773" y="220816"/>
          <a:ext cx="592470" cy="5924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BBBCE-2B03-4FEC-BBBE-FDC9CAEF537A}">
      <dsp:nvSpPr>
        <dsp:cNvPr id="0" name=""/>
        <dsp:cNvSpPr/>
      </dsp:nvSpPr>
      <dsp:spPr>
        <a:xfrm>
          <a:off x="4571622" y="1354974"/>
          <a:ext cx="1692773" cy="71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b="1" i="0" kern="1200" baseline="0"/>
            <a:t>Agricultura de Precisión</a:t>
          </a:r>
          <a:r>
            <a:rPr lang="es-MX" sz="1100" b="0" i="0" kern="1200" baseline="0"/>
            <a:t>: Monitoreo de cultivos y riego eficiente. </a:t>
          </a:r>
          <a:endParaRPr lang="en-US" sz="1100" kern="1200"/>
        </a:p>
      </dsp:txBody>
      <dsp:txXfrm>
        <a:off x="4571622" y="1354974"/>
        <a:ext cx="1692773" cy="719428"/>
      </dsp:txXfrm>
    </dsp:sp>
    <dsp:sp modelId="{2FB6E5A4-10DF-426E-BC10-17CB57386A33}">
      <dsp:nvSpPr>
        <dsp:cNvPr id="0" name=""/>
        <dsp:cNvSpPr/>
      </dsp:nvSpPr>
      <dsp:spPr>
        <a:xfrm>
          <a:off x="1918199" y="2497596"/>
          <a:ext cx="1032591" cy="103259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AC71F-A81B-4D28-A149-C6CB24CD7219}">
      <dsp:nvSpPr>
        <dsp:cNvPr id="0" name=""/>
        <dsp:cNvSpPr/>
      </dsp:nvSpPr>
      <dsp:spPr>
        <a:xfrm>
          <a:off x="2138260" y="2717657"/>
          <a:ext cx="592470" cy="5924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08081B-3F56-44D6-A28E-DA0E6C49BB1B}">
      <dsp:nvSpPr>
        <dsp:cNvPr id="0" name=""/>
        <dsp:cNvSpPr/>
      </dsp:nvSpPr>
      <dsp:spPr>
        <a:xfrm>
          <a:off x="1588108" y="3851815"/>
          <a:ext cx="1692773" cy="71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b="1" i="0" kern="1200" baseline="0"/>
            <a:t>Educación</a:t>
          </a:r>
          <a:r>
            <a:rPr lang="es-MX" sz="1100" b="0" i="0" kern="1200" baseline="0"/>
            <a:t>: Contenidos adaptativos y automatización de tareas.</a:t>
          </a:r>
          <a:endParaRPr lang="en-US" sz="1100" kern="1200"/>
        </a:p>
      </dsp:txBody>
      <dsp:txXfrm>
        <a:off x="1588108" y="3851815"/>
        <a:ext cx="1692773" cy="719428"/>
      </dsp:txXfrm>
    </dsp:sp>
    <dsp:sp modelId="{189908EB-81B7-4D4A-9DEA-6C4C6C2F6A49}">
      <dsp:nvSpPr>
        <dsp:cNvPr id="0" name=""/>
        <dsp:cNvSpPr/>
      </dsp:nvSpPr>
      <dsp:spPr>
        <a:xfrm>
          <a:off x="3907208" y="2497596"/>
          <a:ext cx="1032591" cy="103259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8EED73-C01A-4E91-931E-61DC1DA33EC9}">
      <dsp:nvSpPr>
        <dsp:cNvPr id="0" name=""/>
        <dsp:cNvSpPr/>
      </dsp:nvSpPr>
      <dsp:spPr>
        <a:xfrm>
          <a:off x="4127269" y="2717657"/>
          <a:ext cx="592470" cy="5924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52BAF-E8A2-4247-84D4-CF2D904D1F9E}">
      <dsp:nvSpPr>
        <dsp:cNvPr id="0" name=""/>
        <dsp:cNvSpPr/>
      </dsp:nvSpPr>
      <dsp:spPr>
        <a:xfrm>
          <a:off x="3577117" y="3851815"/>
          <a:ext cx="1692773" cy="719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b="1" i="0" kern="1200" baseline="0"/>
            <a:t>Marketing Digital</a:t>
          </a:r>
          <a:r>
            <a:rPr lang="es-MX" sz="1100" b="0" i="0" kern="1200" baseline="0"/>
            <a:t>: Segmentación de clientes y predicción de tendencias. </a:t>
          </a:r>
          <a:endParaRPr lang="en-US" sz="1100" kern="1200"/>
        </a:p>
      </dsp:txBody>
      <dsp:txXfrm>
        <a:off x="3577117" y="3851815"/>
        <a:ext cx="1692773" cy="7194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8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2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2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1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14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31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3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1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33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979CAC-774C-60E3-4866-E32387D57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0" y="753765"/>
            <a:ext cx="4572000" cy="3056235"/>
          </a:xfrm>
        </p:spPr>
        <p:txBody>
          <a:bodyPr>
            <a:normAutofit/>
          </a:bodyPr>
          <a:lstStyle/>
          <a:p>
            <a:pPr algn="l"/>
            <a:r>
              <a:rPr lang="es-MX" sz="4400"/>
              <a:t>Áreas y aplicaciones de la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9C2478-5B6C-A377-E477-5BB770284A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9" y="4571999"/>
            <a:ext cx="4571999" cy="1524000"/>
          </a:xfrm>
        </p:spPr>
        <p:txBody>
          <a:bodyPr>
            <a:normAutofit/>
          </a:bodyPr>
          <a:lstStyle/>
          <a:p>
            <a:pPr algn="l"/>
            <a:r>
              <a:rPr lang="es-MX"/>
              <a:t>Alumno: Fernando Alonso Moreno Millan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11A1171-7EDD-D664-8195-57C746F4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770" r="15447" b="-2"/>
          <a:stretch/>
        </p:blipFill>
        <p:spPr>
          <a:xfrm>
            <a:off x="2" y="10"/>
            <a:ext cx="5578823" cy="6028246"/>
          </a:xfrm>
          <a:custGeom>
            <a:avLst/>
            <a:gdLst/>
            <a:ahLst/>
            <a:cxnLst/>
            <a:rect l="l" t="t" r="r" b="b"/>
            <a:pathLst>
              <a:path w="5578823" h="6028256">
                <a:moveTo>
                  <a:pt x="0" y="0"/>
                </a:moveTo>
                <a:lnTo>
                  <a:pt x="3897606" y="0"/>
                </a:lnTo>
                <a:lnTo>
                  <a:pt x="4274232" y="360545"/>
                </a:lnTo>
                <a:cubicBezTo>
                  <a:pt x="4408856" y="488910"/>
                  <a:pt x="4542134" y="615181"/>
                  <a:pt x="4673934" y="738354"/>
                </a:cubicBezTo>
                <a:cubicBezTo>
                  <a:pt x="5042663" y="1082881"/>
                  <a:pt x="5282330" y="1428108"/>
                  <a:pt x="5421862" y="1773839"/>
                </a:cubicBezTo>
                <a:cubicBezTo>
                  <a:pt x="5631101" y="2292214"/>
                  <a:pt x="5614731" y="2811325"/>
                  <a:pt x="5469198" y="3329255"/>
                </a:cubicBezTo>
                <a:cubicBezTo>
                  <a:pt x="5323662" y="3847185"/>
                  <a:pt x="5048962" y="4363935"/>
                  <a:pt x="4741546" y="4877588"/>
                </a:cubicBezTo>
                <a:cubicBezTo>
                  <a:pt x="4027238" y="6071494"/>
                  <a:pt x="2764972" y="6102970"/>
                  <a:pt x="1325600" y="5980388"/>
                </a:cubicBezTo>
                <a:cubicBezTo>
                  <a:pt x="903947" y="5944442"/>
                  <a:pt x="499735" y="5907589"/>
                  <a:pt x="137593" y="5804042"/>
                </a:cubicBezTo>
                <a:lnTo>
                  <a:pt x="0" y="576016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7A9921-6509-49C2-BEBF-924F28066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504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Placa de circuito azul">
            <a:extLst>
              <a:ext uri="{FF2B5EF4-FFF2-40B4-BE49-F238E27FC236}">
                <a16:creationId xmlns:a16="http://schemas.microsoft.com/office/drawing/2014/main" id="{86144DA7-D0F4-F143-2437-D1A36100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22" r="11705" b="1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9FBD69-68CE-CDAA-2FCD-C5098DA014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2286000"/>
            <a:ext cx="5334000" cy="3810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La Inteligencia Artificial (IA) es una disciplina clave en la tecnología moderna.</a:t>
            </a:r>
          </a:p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Sus aplicaciones abarcan múltiples sectores, mejorando eficiencia y toma de decisiones.</a:t>
            </a:r>
          </a:p>
          <a:p>
            <a:pPr eaLnBrk="0" fontAlgn="base" hangingPunct="0">
              <a:lnSpc>
                <a:spcPct val="115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Su desarrollo debe ser ético y accesible para todos.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6E07E9-DDE8-0105-3B78-F4582C5D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s-MX" sz="3200"/>
              <a:t>Introducción</a:t>
            </a:r>
          </a:p>
        </p:txBody>
      </p:sp>
    </p:spTree>
    <p:extLst>
      <p:ext uri="{BB962C8B-B14F-4D97-AF65-F5344CB8AC3E}">
        <p14:creationId xmlns:p14="http://schemas.microsoft.com/office/powerpoint/2010/main" val="304566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DAB1DF-0795-9964-B733-98A384FD3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s-MX" sz="3200">
                <a:solidFill>
                  <a:srgbClr val="FFFFFF"/>
                </a:solidFill>
              </a:rPr>
              <a:t>Áreas de aplicación de la IA</a:t>
            </a: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D1DB6D13-0D7E-628C-5A1C-2F54E1477B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290772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780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699B66A-3779-48B9-9963-C9339B22B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8122584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4873590 h 6858000"/>
              <a:gd name="connsiteX3" fmla="*/ 10378112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6089634 h 6858000"/>
              <a:gd name="connsiteX6" fmla="*/ 3284 w 12192000"/>
              <a:gd name="connsiteY6" fmla="*/ 6081001 h 6858000"/>
              <a:gd name="connsiteX7" fmla="*/ 208318 w 12192000"/>
              <a:gd name="connsiteY7" fmla="*/ 5663571 h 6858000"/>
              <a:gd name="connsiteX8" fmla="*/ 2466868 w 12192000"/>
              <a:gd name="connsiteY8" fmla="*/ 3280365 h 6858000"/>
              <a:gd name="connsiteX9" fmla="*/ 5859655 w 12192000"/>
              <a:gd name="connsiteY9" fmla="*/ 1043504 h 6858000"/>
              <a:gd name="connsiteX10" fmla="*/ 8002287 w 12192000"/>
              <a:gd name="connsiteY10" fmla="*/ 373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8122584" y="0"/>
                </a:moveTo>
                <a:lnTo>
                  <a:pt x="12192000" y="0"/>
                </a:lnTo>
                <a:lnTo>
                  <a:pt x="12192000" y="4873590"/>
                </a:lnTo>
                <a:lnTo>
                  <a:pt x="10378112" y="6858000"/>
                </a:lnTo>
                <a:lnTo>
                  <a:pt x="0" y="6858000"/>
                </a:lnTo>
                <a:lnTo>
                  <a:pt x="0" y="6089634"/>
                </a:lnTo>
                <a:lnTo>
                  <a:pt x="3284" y="6081001"/>
                </a:lnTo>
                <a:cubicBezTo>
                  <a:pt x="61888" y="5940761"/>
                  <a:pt x="130457" y="5801643"/>
                  <a:pt x="208318" y="5663571"/>
                </a:cubicBezTo>
                <a:cubicBezTo>
                  <a:pt x="675237" y="4835483"/>
                  <a:pt x="1476533" y="4045730"/>
                  <a:pt x="2466868" y="3280365"/>
                </a:cubicBezTo>
                <a:cubicBezTo>
                  <a:pt x="3457206" y="2515002"/>
                  <a:pt x="4636583" y="1774030"/>
                  <a:pt x="5859655" y="1043504"/>
                </a:cubicBezTo>
                <a:cubicBezTo>
                  <a:pt x="6636899" y="579200"/>
                  <a:pt x="7344556" y="254766"/>
                  <a:pt x="8002287" y="3739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2088EB-F82A-4CF7-A658-5EB0B344D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71" y="0"/>
            <a:ext cx="7017182" cy="6858000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10" fmla="*/ 10354815 w 11818630"/>
              <a:gd name="connsiteY10" fmla="*/ 6321870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9" fmla="*/ 11816460 w 11818630"/>
              <a:gd name="connsiteY9" fmla="*/ 4492187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0 h 6858000"/>
              <a:gd name="connsiteX8" fmla="*/ 11818630 w 11818630"/>
              <a:gd name="connsiteY8" fmla="*/ 4489505 h 6858000"/>
              <a:gd name="connsiteX0" fmla="*/ 0 w 11818630"/>
              <a:gd name="connsiteY0" fmla="*/ 6858000 h 6858000"/>
              <a:gd name="connsiteX1" fmla="*/ 15548 w 11818630"/>
              <a:gd name="connsiteY1" fmla="*/ 6741317 h 6858000"/>
              <a:gd name="connsiteX2" fmla="*/ 387858 w 11818630"/>
              <a:gd name="connsiteY2" fmla="*/ 5632555 h 6858000"/>
              <a:gd name="connsiteX3" fmla="*/ 2494163 w 11818630"/>
              <a:gd name="connsiteY3" fmla="*/ 3131046 h 6858000"/>
              <a:gd name="connsiteX4" fmla="*/ 5658249 w 11818630"/>
              <a:gd name="connsiteY4" fmla="*/ 783147 h 6858000"/>
              <a:gd name="connsiteX5" fmla="*/ 6840702 w 11818630"/>
              <a:gd name="connsiteY5" fmla="*/ 85078 h 6858000"/>
              <a:gd name="connsiteX6" fmla="*/ 7017182 w 11818630"/>
              <a:gd name="connsiteY6" fmla="*/ 0 h 6858000"/>
              <a:gd name="connsiteX7" fmla="*/ 11818630 w 11818630"/>
              <a:gd name="connsiteY7" fmla="*/ 4489505 h 6858000"/>
              <a:gd name="connsiteX0" fmla="*/ 0 w 7017182"/>
              <a:gd name="connsiteY0" fmla="*/ 6858000 h 6858000"/>
              <a:gd name="connsiteX1" fmla="*/ 15548 w 7017182"/>
              <a:gd name="connsiteY1" fmla="*/ 6741317 h 6858000"/>
              <a:gd name="connsiteX2" fmla="*/ 387858 w 7017182"/>
              <a:gd name="connsiteY2" fmla="*/ 5632555 h 6858000"/>
              <a:gd name="connsiteX3" fmla="*/ 2494163 w 7017182"/>
              <a:gd name="connsiteY3" fmla="*/ 3131046 h 6858000"/>
              <a:gd name="connsiteX4" fmla="*/ 5658249 w 7017182"/>
              <a:gd name="connsiteY4" fmla="*/ 783147 h 6858000"/>
              <a:gd name="connsiteX5" fmla="*/ 6840702 w 7017182"/>
              <a:gd name="connsiteY5" fmla="*/ 85078 h 6858000"/>
              <a:gd name="connsiteX6" fmla="*/ 7017182 w 701718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17182" h="6858000">
                <a:moveTo>
                  <a:pt x="0" y="6858000"/>
                </a:moveTo>
                <a:lnTo>
                  <a:pt x="15548" y="6741317"/>
                </a:lnTo>
                <a:cubicBezTo>
                  <a:pt x="78957" y="6364051"/>
                  <a:pt x="206325" y="5994870"/>
                  <a:pt x="387858" y="5632555"/>
                </a:cubicBezTo>
                <a:cubicBezTo>
                  <a:pt x="823302" y="4763361"/>
                  <a:pt x="1570584" y="3934404"/>
                  <a:pt x="2494163" y="3131046"/>
                </a:cubicBezTo>
                <a:cubicBezTo>
                  <a:pt x="3417744" y="2327690"/>
                  <a:pt x="4517622" y="1549936"/>
                  <a:pt x="5658249" y="783147"/>
                </a:cubicBezTo>
                <a:cubicBezTo>
                  <a:pt x="6072451" y="504660"/>
                  <a:pt x="6465461" y="274112"/>
                  <a:pt x="6840702" y="85078"/>
                </a:cubicBezTo>
                <a:lnTo>
                  <a:pt x="7017182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D0F54-F74D-5EE1-596D-E6A0EB6A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048001" cy="2286000"/>
          </a:xfrm>
        </p:spPr>
        <p:txBody>
          <a:bodyPr anchor="t">
            <a:normAutofit/>
          </a:bodyPr>
          <a:lstStyle/>
          <a:p>
            <a:r>
              <a:rPr lang="es-MX" sz="3200"/>
              <a:t>Más áreas de aplicación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DA32667-BAAD-4252-B7F6-CDABAD11D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75486" y="4489505"/>
            <a:ext cx="1916515" cy="2396561"/>
          </a:xfrm>
          <a:custGeom>
            <a:avLst/>
            <a:gdLst>
              <a:gd name="connsiteX0" fmla="*/ 7017182 w 11818630"/>
              <a:gd name="connsiteY0" fmla="*/ 0 h 6858000"/>
              <a:gd name="connsiteX1" fmla="*/ 11818630 w 11818630"/>
              <a:gd name="connsiteY1" fmla="*/ 0 h 6858000"/>
              <a:gd name="connsiteX2" fmla="*/ 11818630 w 11818630"/>
              <a:gd name="connsiteY2" fmla="*/ 4489505 h 6858000"/>
              <a:gd name="connsiteX3" fmla="*/ 11816460 w 11818630"/>
              <a:gd name="connsiteY3" fmla="*/ 4492187 h 6858000"/>
              <a:gd name="connsiteX4" fmla="*/ 10354815 w 11818630"/>
              <a:gd name="connsiteY4" fmla="*/ 6321870 h 6858000"/>
              <a:gd name="connsiteX5" fmla="*/ 9928370 w 11818630"/>
              <a:gd name="connsiteY5" fmla="*/ 6858000 h 6858000"/>
              <a:gd name="connsiteX6" fmla="*/ 0 w 11818630"/>
              <a:gd name="connsiteY6" fmla="*/ 6858000 h 6858000"/>
              <a:gd name="connsiteX7" fmla="*/ 15548 w 11818630"/>
              <a:gd name="connsiteY7" fmla="*/ 6741317 h 6858000"/>
              <a:gd name="connsiteX8" fmla="*/ 387858 w 11818630"/>
              <a:gd name="connsiteY8" fmla="*/ 5632555 h 6858000"/>
              <a:gd name="connsiteX9" fmla="*/ 2494163 w 11818630"/>
              <a:gd name="connsiteY9" fmla="*/ 3131046 h 6858000"/>
              <a:gd name="connsiteX10" fmla="*/ 5658249 w 11818630"/>
              <a:gd name="connsiteY10" fmla="*/ 783147 h 6858000"/>
              <a:gd name="connsiteX11" fmla="*/ 6840702 w 11818630"/>
              <a:gd name="connsiteY11" fmla="*/ 85078 h 6858000"/>
              <a:gd name="connsiteX0" fmla="*/ 0 w 11818630"/>
              <a:gd name="connsiteY0" fmla="*/ 6858000 h 6949440"/>
              <a:gd name="connsiteX1" fmla="*/ 15548 w 11818630"/>
              <a:gd name="connsiteY1" fmla="*/ 6741317 h 6949440"/>
              <a:gd name="connsiteX2" fmla="*/ 387858 w 11818630"/>
              <a:gd name="connsiteY2" fmla="*/ 5632555 h 6949440"/>
              <a:gd name="connsiteX3" fmla="*/ 2494163 w 11818630"/>
              <a:gd name="connsiteY3" fmla="*/ 3131046 h 6949440"/>
              <a:gd name="connsiteX4" fmla="*/ 5658249 w 11818630"/>
              <a:gd name="connsiteY4" fmla="*/ 783147 h 6949440"/>
              <a:gd name="connsiteX5" fmla="*/ 6840702 w 11818630"/>
              <a:gd name="connsiteY5" fmla="*/ 85078 h 6949440"/>
              <a:gd name="connsiteX6" fmla="*/ 7017182 w 11818630"/>
              <a:gd name="connsiteY6" fmla="*/ 0 h 6949440"/>
              <a:gd name="connsiteX7" fmla="*/ 11818630 w 11818630"/>
              <a:gd name="connsiteY7" fmla="*/ 0 h 6949440"/>
              <a:gd name="connsiteX8" fmla="*/ 11818630 w 11818630"/>
              <a:gd name="connsiteY8" fmla="*/ 4489505 h 6949440"/>
              <a:gd name="connsiteX9" fmla="*/ 11816460 w 11818630"/>
              <a:gd name="connsiteY9" fmla="*/ 4492187 h 6949440"/>
              <a:gd name="connsiteX10" fmla="*/ 10354815 w 11818630"/>
              <a:gd name="connsiteY10" fmla="*/ 6321870 h 6949440"/>
              <a:gd name="connsiteX11" fmla="*/ 10019810 w 11818630"/>
              <a:gd name="connsiteY11" fmla="*/ 6949440 h 6949440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7017182 w 11818630"/>
              <a:gd name="connsiteY6" fmla="*/ 0 h 6886066"/>
              <a:gd name="connsiteX7" fmla="*/ 11818630 w 11818630"/>
              <a:gd name="connsiteY7" fmla="*/ 0 h 6886066"/>
              <a:gd name="connsiteX8" fmla="*/ 11818630 w 11818630"/>
              <a:gd name="connsiteY8" fmla="*/ 4489505 h 6886066"/>
              <a:gd name="connsiteX9" fmla="*/ 11816460 w 11818630"/>
              <a:gd name="connsiteY9" fmla="*/ 4492187 h 6886066"/>
              <a:gd name="connsiteX10" fmla="*/ 10354815 w 11818630"/>
              <a:gd name="connsiteY10" fmla="*/ 6321870 h 6886066"/>
              <a:gd name="connsiteX11" fmla="*/ 9902115 w 11818630"/>
              <a:gd name="connsiteY11" fmla="*/ 6886066 h 6886066"/>
              <a:gd name="connsiteX0" fmla="*/ 0 w 11818630"/>
              <a:gd name="connsiteY0" fmla="*/ 6858000 h 6886066"/>
              <a:gd name="connsiteX1" fmla="*/ 15548 w 11818630"/>
              <a:gd name="connsiteY1" fmla="*/ 6741317 h 6886066"/>
              <a:gd name="connsiteX2" fmla="*/ 387858 w 11818630"/>
              <a:gd name="connsiteY2" fmla="*/ 5632555 h 6886066"/>
              <a:gd name="connsiteX3" fmla="*/ 2494163 w 11818630"/>
              <a:gd name="connsiteY3" fmla="*/ 3131046 h 6886066"/>
              <a:gd name="connsiteX4" fmla="*/ 5658249 w 11818630"/>
              <a:gd name="connsiteY4" fmla="*/ 783147 h 6886066"/>
              <a:gd name="connsiteX5" fmla="*/ 6840702 w 11818630"/>
              <a:gd name="connsiteY5" fmla="*/ 85078 h 6886066"/>
              <a:gd name="connsiteX6" fmla="*/ 11818630 w 11818630"/>
              <a:gd name="connsiteY6" fmla="*/ 0 h 6886066"/>
              <a:gd name="connsiteX7" fmla="*/ 11818630 w 11818630"/>
              <a:gd name="connsiteY7" fmla="*/ 4489505 h 6886066"/>
              <a:gd name="connsiteX8" fmla="*/ 11816460 w 11818630"/>
              <a:gd name="connsiteY8" fmla="*/ 4492187 h 6886066"/>
              <a:gd name="connsiteX9" fmla="*/ 10354815 w 11818630"/>
              <a:gd name="connsiteY9" fmla="*/ 6321870 h 6886066"/>
              <a:gd name="connsiteX10" fmla="*/ 9902115 w 11818630"/>
              <a:gd name="connsiteY10" fmla="*/ 6886066 h 6886066"/>
              <a:gd name="connsiteX0" fmla="*/ 0 w 11818630"/>
              <a:gd name="connsiteY0" fmla="*/ 7069778 h 7097844"/>
              <a:gd name="connsiteX1" fmla="*/ 15548 w 11818630"/>
              <a:gd name="connsiteY1" fmla="*/ 6953095 h 7097844"/>
              <a:gd name="connsiteX2" fmla="*/ 387858 w 11818630"/>
              <a:gd name="connsiteY2" fmla="*/ 5844333 h 7097844"/>
              <a:gd name="connsiteX3" fmla="*/ 2494163 w 11818630"/>
              <a:gd name="connsiteY3" fmla="*/ 3342824 h 7097844"/>
              <a:gd name="connsiteX4" fmla="*/ 5658249 w 11818630"/>
              <a:gd name="connsiteY4" fmla="*/ 994925 h 7097844"/>
              <a:gd name="connsiteX5" fmla="*/ 11818630 w 11818630"/>
              <a:gd name="connsiteY5" fmla="*/ 211778 h 7097844"/>
              <a:gd name="connsiteX6" fmla="*/ 11818630 w 11818630"/>
              <a:gd name="connsiteY6" fmla="*/ 4701283 h 7097844"/>
              <a:gd name="connsiteX7" fmla="*/ 11816460 w 11818630"/>
              <a:gd name="connsiteY7" fmla="*/ 4703965 h 7097844"/>
              <a:gd name="connsiteX8" fmla="*/ 10354815 w 11818630"/>
              <a:gd name="connsiteY8" fmla="*/ 6533648 h 7097844"/>
              <a:gd name="connsiteX9" fmla="*/ 9902115 w 11818630"/>
              <a:gd name="connsiteY9" fmla="*/ 7097844 h 7097844"/>
              <a:gd name="connsiteX0" fmla="*/ 0 w 11818630"/>
              <a:gd name="connsiteY0" fmla="*/ 6872876 h 6900942"/>
              <a:gd name="connsiteX1" fmla="*/ 15548 w 11818630"/>
              <a:gd name="connsiteY1" fmla="*/ 6756193 h 6900942"/>
              <a:gd name="connsiteX2" fmla="*/ 387858 w 11818630"/>
              <a:gd name="connsiteY2" fmla="*/ 5647431 h 6900942"/>
              <a:gd name="connsiteX3" fmla="*/ 2494163 w 11818630"/>
              <a:gd name="connsiteY3" fmla="*/ 3145922 h 6900942"/>
              <a:gd name="connsiteX4" fmla="*/ 11818630 w 11818630"/>
              <a:gd name="connsiteY4" fmla="*/ 14876 h 6900942"/>
              <a:gd name="connsiteX5" fmla="*/ 11818630 w 11818630"/>
              <a:gd name="connsiteY5" fmla="*/ 4504381 h 6900942"/>
              <a:gd name="connsiteX6" fmla="*/ 11816460 w 11818630"/>
              <a:gd name="connsiteY6" fmla="*/ 4507063 h 6900942"/>
              <a:gd name="connsiteX7" fmla="*/ 10354815 w 11818630"/>
              <a:gd name="connsiteY7" fmla="*/ 6336746 h 6900942"/>
              <a:gd name="connsiteX8" fmla="*/ 9902115 w 11818630"/>
              <a:gd name="connsiteY8" fmla="*/ 6900942 h 6900942"/>
              <a:gd name="connsiteX0" fmla="*/ 577707 w 12396337"/>
              <a:gd name="connsiteY0" fmla="*/ 6858000 h 6886066"/>
              <a:gd name="connsiteX1" fmla="*/ 593255 w 12396337"/>
              <a:gd name="connsiteY1" fmla="*/ 6741317 h 6886066"/>
              <a:gd name="connsiteX2" fmla="*/ 965565 w 12396337"/>
              <a:gd name="connsiteY2" fmla="*/ 5632555 h 6886066"/>
              <a:gd name="connsiteX3" fmla="*/ 12396337 w 12396337"/>
              <a:gd name="connsiteY3" fmla="*/ 0 h 6886066"/>
              <a:gd name="connsiteX4" fmla="*/ 12396337 w 12396337"/>
              <a:gd name="connsiteY4" fmla="*/ 4489505 h 6886066"/>
              <a:gd name="connsiteX5" fmla="*/ 12394167 w 12396337"/>
              <a:gd name="connsiteY5" fmla="*/ 4492187 h 6886066"/>
              <a:gd name="connsiteX6" fmla="*/ 10932522 w 12396337"/>
              <a:gd name="connsiteY6" fmla="*/ 6321870 h 6886066"/>
              <a:gd name="connsiteX7" fmla="*/ 10479822 w 12396337"/>
              <a:gd name="connsiteY7" fmla="*/ 6886066 h 6886066"/>
              <a:gd name="connsiteX0" fmla="*/ 0 w 11818630"/>
              <a:gd name="connsiteY0" fmla="*/ 6858000 h 6886066"/>
              <a:gd name="connsiteX1" fmla="*/ 387858 w 11818630"/>
              <a:gd name="connsiteY1" fmla="*/ 5632555 h 6886066"/>
              <a:gd name="connsiteX2" fmla="*/ 11818630 w 11818630"/>
              <a:gd name="connsiteY2" fmla="*/ 0 h 6886066"/>
              <a:gd name="connsiteX3" fmla="*/ 11818630 w 11818630"/>
              <a:gd name="connsiteY3" fmla="*/ 4489505 h 6886066"/>
              <a:gd name="connsiteX4" fmla="*/ 11816460 w 11818630"/>
              <a:gd name="connsiteY4" fmla="*/ 4492187 h 6886066"/>
              <a:gd name="connsiteX5" fmla="*/ 10354815 w 11818630"/>
              <a:gd name="connsiteY5" fmla="*/ 6321870 h 6886066"/>
              <a:gd name="connsiteX6" fmla="*/ 9902115 w 11818630"/>
              <a:gd name="connsiteY6" fmla="*/ 6886066 h 6886066"/>
              <a:gd name="connsiteX0" fmla="*/ 0 w 11818630"/>
              <a:gd name="connsiteY0" fmla="*/ 6858000 h 6886066"/>
              <a:gd name="connsiteX1" fmla="*/ 11818630 w 11818630"/>
              <a:gd name="connsiteY1" fmla="*/ 0 h 6886066"/>
              <a:gd name="connsiteX2" fmla="*/ 11818630 w 11818630"/>
              <a:gd name="connsiteY2" fmla="*/ 4489505 h 6886066"/>
              <a:gd name="connsiteX3" fmla="*/ 11816460 w 11818630"/>
              <a:gd name="connsiteY3" fmla="*/ 4492187 h 6886066"/>
              <a:gd name="connsiteX4" fmla="*/ 10354815 w 11818630"/>
              <a:gd name="connsiteY4" fmla="*/ 6321870 h 6886066"/>
              <a:gd name="connsiteX5" fmla="*/ 9902115 w 11818630"/>
              <a:gd name="connsiteY5" fmla="*/ 6886066 h 6886066"/>
              <a:gd name="connsiteX0" fmla="*/ 1916515 w 1916515"/>
              <a:gd name="connsiteY0" fmla="*/ 0 h 6886066"/>
              <a:gd name="connsiteX1" fmla="*/ 1916515 w 1916515"/>
              <a:gd name="connsiteY1" fmla="*/ 4489505 h 6886066"/>
              <a:gd name="connsiteX2" fmla="*/ 1914345 w 1916515"/>
              <a:gd name="connsiteY2" fmla="*/ 4492187 h 6886066"/>
              <a:gd name="connsiteX3" fmla="*/ 452700 w 1916515"/>
              <a:gd name="connsiteY3" fmla="*/ 6321870 h 6886066"/>
              <a:gd name="connsiteX4" fmla="*/ 0 w 1916515"/>
              <a:gd name="connsiteY4" fmla="*/ 6886066 h 6886066"/>
              <a:gd name="connsiteX0" fmla="*/ 1916515 w 1916515"/>
              <a:gd name="connsiteY0" fmla="*/ 0 h 2396561"/>
              <a:gd name="connsiteX1" fmla="*/ 1914345 w 1916515"/>
              <a:gd name="connsiteY1" fmla="*/ 2682 h 2396561"/>
              <a:gd name="connsiteX2" fmla="*/ 452700 w 1916515"/>
              <a:gd name="connsiteY2" fmla="*/ 1832365 h 2396561"/>
              <a:gd name="connsiteX3" fmla="*/ 0 w 1916515"/>
              <a:gd name="connsiteY3" fmla="*/ 2396561 h 2396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16515" h="2396561">
                <a:moveTo>
                  <a:pt x="1916515" y="0"/>
                </a:moveTo>
                <a:lnTo>
                  <a:pt x="1914345" y="2682"/>
                </a:lnTo>
                <a:cubicBezTo>
                  <a:pt x="1430582" y="598348"/>
                  <a:pt x="941296" y="1216779"/>
                  <a:pt x="452700" y="1832365"/>
                </a:cubicBezTo>
                <a:cubicBezTo>
                  <a:pt x="310552" y="2011075"/>
                  <a:pt x="0" y="2396561"/>
                  <a:pt x="0" y="2396561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583161B-192D-9025-2668-34F21ADE43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2786006"/>
              </p:ext>
            </p:extLst>
          </p:nvPr>
        </p:nvGraphicFramePr>
        <p:xfrm>
          <a:off x="4572000" y="1524000"/>
          <a:ext cx="6858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8595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05804E6-08AA-49E9-AD30-149FDD3DD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802" y="832508"/>
            <a:ext cx="4448352" cy="6025492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448352" h="6025492">
                <a:moveTo>
                  <a:pt x="3173139" y="74"/>
                </a:move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90" y="2966250"/>
                  <a:pt x="2981970" y="3664324"/>
                  <a:pt x="2566852" y="4362395"/>
                </a:cubicBezTo>
                <a:cubicBezTo>
                  <a:pt x="2261941" y="4875091"/>
                  <a:pt x="1813643" y="5542665"/>
                  <a:pt x="1381603" y="6002073"/>
                </a:cubicBezTo>
                <a:lnTo>
                  <a:pt x="1358105" y="6025492"/>
                </a:lnTo>
                <a:lnTo>
                  <a:pt x="147593" y="6025492"/>
                </a:ln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4ECFA8-BE37-446C-B1BD-88D2981B6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197" y="533400"/>
            <a:ext cx="5085498" cy="6329048"/>
          </a:xfrm>
          <a:custGeom>
            <a:avLst/>
            <a:gdLst>
              <a:gd name="connsiteX0" fmla="*/ 3173139 w 4448352"/>
              <a:gd name="connsiteY0" fmla="*/ 74 h 6025492"/>
              <a:gd name="connsiteX1" fmla="*/ 3840337 w 4448352"/>
              <a:gd name="connsiteY1" fmla="*/ 136997 h 6025492"/>
              <a:gd name="connsiteX2" fmla="*/ 4400480 w 4448352"/>
              <a:gd name="connsiteY2" fmla="*/ 1061406 h 6025492"/>
              <a:gd name="connsiteX3" fmla="*/ 3812207 w 4448352"/>
              <a:gd name="connsiteY3" fmla="*/ 2268177 h 6025492"/>
              <a:gd name="connsiteX4" fmla="*/ 2566852 w 4448352"/>
              <a:gd name="connsiteY4" fmla="*/ 4362395 h 6025492"/>
              <a:gd name="connsiteX5" fmla="*/ 1381603 w 4448352"/>
              <a:gd name="connsiteY5" fmla="*/ 6002073 h 6025492"/>
              <a:gd name="connsiteX6" fmla="*/ 1358105 w 4448352"/>
              <a:gd name="connsiteY6" fmla="*/ 6025492 h 6025492"/>
              <a:gd name="connsiteX7" fmla="*/ 147593 w 4448352"/>
              <a:gd name="connsiteY7" fmla="*/ 6025492 h 6025492"/>
              <a:gd name="connsiteX8" fmla="*/ 135095 w 4448352"/>
              <a:gd name="connsiteY8" fmla="*/ 5970139 h 6025492"/>
              <a:gd name="connsiteX9" fmla="*/ 989 w 4448352"/>
              <a:gd name="connsiteY9" fmla="*/ 3558990 h 6025492"/>
              <a:gd name="connsiteX10" fmla="*/ 134613 w 4448352"/>
              <a:gd name="connsiteY10" fmla="*/ 2769335 h 6025492"/>
              <a:gd name="connsiteX11" fmla="*/ 812398 w 4448352"/>
              <a:gd name="connsiteY11" fmla="*/ 1669996 h 6025492"/>
              <a:gd name="connsiteX12" fmla="*/ 1830565 w 4448352"/>
              <a:gd name="connsiteY12" fmla="*/ 638164 h 6025492"/>
              <a:gd name="connsiteX13" fmla="*/ 3173139 w 4448352"/>
              <a:gd name="connsiteY13" fmla="*/ 74 h 6025492"/>
              <a:gd name="connsiteX0" fmla="*/ 147593 w 4448352"/>
              <a:gd name="connsiteY0" fmla="*/ 6025492 h 6112608"/>
              <a:gd name="connsiteX1" fmla="*/ 135095 w 4448352"/>
              <a:gd name="connsiteY1" fmla="*/ 5970139 h 6112608"/>
              <a:gd name="connsiteX2" fmla="*/ 989 w 4448352"/>
              <a:gd name="connsiteY2" fmla="*/ 3558990 h 6112608"/>
              <a:gd name="connsiteX3" fmla="*/ 134613 w 4448352"/>
              <a:gd name="connsiteY3" fmla="*/ 2769335 h 6112608"/>
              <a:gd name="connsiteX4" fmla="*/ 812398 w 4448352"/>
              <a:gd name="connsiteY4" fmla="*/ 1669996 h 6112608"/>
              <a:gd name="connsiteX5" fmla="*/ 1830565 w 4448352"/>
              <a:gd name="connsiteY5" fmla="*/ 638164 h 6112608"/>
              <a:gd name="connsiteX6" fmla="*/ 3173139 w 4448352"/>
              <a:gd name="connsiteY6" fmla="*/ 74 h 6112608"/>
              <a:gd name="connsiteX7" fmla="*/ 3840337 w 4448352"/>
              <a:gd name="connsiteY7" fmla="*/ 136997 h 6112608"/>
              <a:gd name="connsiteX8" fmla="*/ 4400480 w 4448352"/>
              <a:gd name="connsiteY8" fmla="*/ 1061406 h 6112608"/>
              <a:gd name="connsiteX9" fmla="*/ 3812207 w 4448352"/>
              <a:gd name="connsiteY9" fmla="*/ 2268177 h 6112608"/>
              <a:gd name="connsiteX10" fmla="*/ 2566852 w 4448352"/>
              <a:gd name="connsiteY10" fmla="*/ 4362395 h 6112608"/>
              <a:gd name="connsiteX11" fmla="*/ 1381603 w 4448352"/>
              <a:gd name="connsiteY11" fmla="*/ 6002073 h 6112608"/>
              <a:gd name="connsiteX12" fmla="*/ 1457187 w 4448352"/>
              <a:gd name="connsiteY12" fmla="*/ 6112608 h 6112608"/>
              <a:gd name="connsiteX0" fmla="*/ 147593 w 4448352"/>
              <a:gd name="connsiteY0" fmla="*/ 6025492 h 6025492"/>
              <a:gd name="connsiteX1" fmla="*/ 135095 w 4448352"/>
              <a:gd name="connsiteY1" fmla="*/ 5970139 h 6025492"/>
              <a:gd name="connsiteX2" fmla="*/ 989 w 4448352"/>
              <a:gd name="connsiteY2" fmla="*/ 3558990 h 6025492"/>
              <a:gd name="connsiteX3" fmla="*/ 134613 w 4448352"/>
              <a:gd name="connsiteY3" fmla="*/ 2769335 h 6025492"/>
              <a:gd name="connsiteX4" fmla="*/ 812398 w 4448352"/>
              <a:gd name="connsiteY4" fmla="*/ 1669996 h 6025492"/>
              <a:gd name="connsiteX5" fmla="*/ 1830565 w 4448352"/>
              <a:gd name="connsiteY5" fmla="*/ 638164 h 6025492"/>
              <a:gd name="connsiteX6" fmla="*/ 3173139 w 4448352"/>
              <a:gd name="connsiteY6" fmla="*/ 74 h 6025492"/>
              <a:gd name="connsiteX7" fmla="*/ 3840337 w 4448352"/>
              <a:gd name="connsiteY7" fmla="*/ 136997 h 6025492"/>
              <a:gd name="connsiteX8" fmla="*/ 4400480 w 4448352"/>
              <a:gd name="connsiteY8" fmla="*/ 1061406 h 6025492"/>
              <a:gd name="connsiteX9" fmla="*/ 3812207 w 4448352"/>
              <a:gd name="connsiteY9" fmla="*/ 2268177 h 6025492"/>
              <a:gd name="connsiteX10" fmla="*/ 2566852 w 4448352"/>
              <a:gd name="connsiteY10" fmla="*/ 4362395 h 6025492"/>
              <a:gd name="connsiteX11" fmla="*/ 1381603 w 4448352"/>
              <a:gd name="connsiteY11" fmla="*/ 6002073 h 6025492"/>
              <a:gd name="connsiteX0" fmla="*/ 147593 w 4448352"/>
              <a:gd name="connsiteY0" fmla="*/ 6025492 h 6029730"/>
              <a:gd name="connsiteX1" fmla="*/ 135095 w 4448352"/>
              <a:gd name="connsiteY1" fmla="*/ 5970139 h 6029730"/>
              <a:gd name="connsiteX2" fmla="*/ 989 w 4448352"/>
              <a:gd name="connsiteY2" fmla="*/ 3558990 h 6029730"/>
              <a:gd name="connsiteX3" fmla="*/ 134613 w 4448352"/>
              <a:gd name="connsiteY3" fmla="*/ 2769335 h 6029730"/>
              <a:gd name="connsiteX4" fmla="*/ 812398 w 4448352"/>
              <a:gd name="connsiteY4" fmla="*/ 1669996 h 6029730"/>
              <a:gd name="connsiteX5" fmla="*/ 1830565 w 4448352"/>
              <a:gd name="connsiteY5" fmla="*/ 638164 h 6029730"/>
              <a:gd name="connsiteX6" fmla="*/ 3173139 w 4448352"/>
              <a:gd name="connsiteY6" fmla="*/ 74 h 6029730"/>
              <a:gd name="connsiteX7" fmla="*/ 3840337 w 4448352"/>
              <a:gd name="connsiteY7" fmla="*/ 136997 h 6029730"/>
              <a:gd name="connsiteX8" fmla="*/ 4400480 w 4448352"/>
              <a:gd name="connsiteY8" fmla="*/ 1061406 h 6029730"/>
              <a:gd name="connsiteX9" fmla="*/ 3812207 w 4448352"/>
              <a:gd name="connsiteY9" fmla="*/ 2268177 h 6029730"/>
              <a:gd name="connsiteX10" fmla="*/ 2566852 w 4448352"/>
              <a:gd name="connsiteY10" fmla="*/ 4362395 h 6029730"/>
              <a:gd name="connsiteX11" fmla="*/ 1397330 w 4448352"/>
              <a:gd name="connsiteY11" fmla="*/ 6029730 h 6029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48352" h="6029730">
                <a:moveTo>
                  <a:pt x="147593" y="6025492"/>
                </a:moveTo>
                <a:lnTo>
                  <a:pt x="135095" y="5970139"/>
                </a:lnTo>
                <a:cubicBezTo>
                  <a:pt x="3334" y="5264474"/>
                  <a:pt x="25734" y="4338079"/>
                  <a:pt x="989" y="3558990"/>
                </a:cubicBezTo>
                <a:cubicBezTo>
                  <a:pt x="-7696" y="3286585"/>
                  <a:pt x="41149" y="3024098"/>
                  <a:pt x="134613" y="2769335"/>
                </a:cubicBezTo>
                <a:cubicBezTo>
                  <a:pt x="274734" y="2387350"/>
                  <a:pt x="515201" y="2023048"/>
                  <a:pt x="812398" y="1669996"/>
                </a:cubicBezTo>
                <a:cubicBezTo>
                  <a:pt x="1109596" y="1316945"/>
                  <a:pt x="1463524" y="975145"/>
                  <a:pt x="1830565" y="638164"/>
                </a:cubicBezTo>
                <a:cubicBezTo>
                  <a:pt x="2363706" y="148617"/>
                  <a:pt x="2787743" y="-3847"/>
                  <a:pt x="3173139" y="74"/>
                </a:cubicBezTo>
                <a:cubicBezTo>
                  <a:pt x="3404376" y="2427"/>
                  <a:pt x="3621702" y="61078"/>
                  <a:pt x="3840337" y="136997"/>
                </a:cubicBezTo>
                <a:cubicBezTo>
                  <a:pt x="4230681" y="272614"/>
                  <a:pt x="4578505" y="404218"/>
                  <a:pt x="4400480" y="1061406"/>
                </a:cubicBezTo>
                <a:cubicBezTo>
                  <a:pt x="4294008" y="1454598"/>
                  <a:pt x="4050152" y="1868133"/>
                  <a:pt x="3812207" y="2268177"/>
                </a:cubicBezTo>
                <a:cubicBezTo>
                  <a:pt x="3397089" y="2966250"/>
                  <a:pt x="2969331" y="3735470"/>
                  <a:pt x="2566852" y="4362395"/>
                </a:cubicBezTo>
                <a:cubicBezTo>
                  <a:pt x="2164373" y="4989320"/>
                  <a:pt x="1829370" y="5570322"/>
                  <a:pt x="1397330" y="602973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37D522-BAEF-569C-FD39-EC09516D0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9325" y="3048000"/>
            <a:ext cx="5400676" cy="304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 IA ha revolucionado múltiples industrias.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 crecimiento seguirá impactando la vida cotidiana y el futuro laboral.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s-MX" altLang="es-MX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 debe garantizar un desarrollo ético y responsable.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5B81F7-379A-598C-9D44-8773EB80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9324" y="1523990"/>
            <a:ext cx="5400676" cy="1524010"/>
          </a:xfrm>
        </p:spPr>
        <p:txBody>
          <a:bodyPr anchor="t">
            <a:normAutofit/>
          </a:bodyPr>
          <a:lstStyle/>
          <a:p>
            <a:r>
              <a:rPr lang="es-MX" sz="320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923092135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261A2F"/>
      </a:dk2>
      <a:lt2>
        <a:srgbClr val="F0F3F3"/>
      </a:lt2>
      <a:accent1>
        <a:srgbClr val="C34D63"/>
      </a:accent1>
      <a:accent2>
        <a:srgbClr val="B13B83"/>
      </a:accent2>
      <a:accent3>
        <a:srgbClr val="C04DC3"/>
      </a:accent3>
      <a:accent4>
        <a:srgbClr val="7D3BB1"/>
      </a:accent4>
      <a:accent5>
        <a:srgbClr val="5D4DC3"/>
      </a:accent5>
      <a:accent6>
        <a:srgbClr val="3B5BB1"/>
      </a:accent6>
      <a:hlink>
        <a:srgbClr val="7653C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201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Avenir Next LT Pro Light</vt:lpstr>
      <vt:lpstr>Sitka Subheading</vt:lpstr>
      <vt:lpstr>PebbleVTI</vt:lpstr>
      <vt:lpstr>Áreas y aplicaciones de la Inteligencia Artificial</vt:lpstr>
      <vt:lpstr>Introducción</vt:lpstr>
      <vt:lpstr>Áreas de aplicación de la IA</vt:lpstr>
      <vt:lpstr>Más áreas de aplicación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Alonso M. Millan</dc:creator>
  <cp:lastModifiedBy>F. Alonso M. Millan</cp:lastModifiedBy>
  <cp:revision>1</cp:revision>
  <dcterms:created xsi:type="dcterms:W3CDTF">2025-02-10T04:00:46Z</dcterms:created>
  <dcterms:modified xsi:type="dcterms:W3CDTF">2025-02-10T04:09:30Z</dcterms:modified>
</cp:coreProperties>
</file>