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5546388" cy="10059988"/>
  <p:notesSz cx="7010400" cy="9236075"/>
  <p:defaultTextStyle>
    <a:defPPr>
      <a:defRPr lang="es-MX"/>
    </a:defPPr>
    <a:lvl1pPr marL="0" algn="l" defTabSz="146313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66" algn="l" defTabSz="146313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131" algn="l" defTabSz="146313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697" algn="l" defTabSz="146313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263" algn="l" defTabSz="146313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829" algn="l" defTabSz="146313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394" algn="l" defTabSz="146313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960" algn="l" defTabSz="146313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526" algn="l" defTabSz="146313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011" autoAdjust="0"/>
  </p:normalViewPr>
  <p:slideViewPr>
    <p:cSldViewPr>
      <p:cViewPr>
        <p:scale>
          <a:sx n="60" d="100"/>
          <a:sy n="60" d="100"/>
        </p:scale>
        <p:origin x="-1884" y="-648"/>
      </p:cViewPr>
      <p:guideLst>
        <p:guide orient="horz" pos="3169"/>
        <p:guide pos="48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21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21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10C7E-9E7F-4D76-ADFF-C909F8388E54}" type="datetimeFigureOut">
              <a:rPr lang="es-MX" smtClean="0"/>
              <a:pPr/>
              <a:t>02/10/2014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830263" y="692150"/>
            <a:ext cx="5351462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848" y="4387767"/>
            <a:ext cx="5608320" cy="415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2" y="8772379"/>
            <a:ext cx="3038648" cy="4621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135" y="8772379"/>
            <a:ext cx="3038648" cy="4621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79A3F-364E-454B-B2AF-BD85ACC2ABB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95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79A3F-364E-454B-B2AF-BD85ACC2ABB6}" type="slidenum">
              <a:rPr lang="es-MX" smtClean="0"/>
              <a:pPr/>
              <a:t>1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65979" y="3125119"/>
            <a:ext cx="13214430" cy="21563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31958" y="5700660"/>
            <a:ext cx="10882472" cy="25708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50AF-093D-4E63-A54C-FF49A66CE5F8}" type="datetimeFigureOut">
              <a:rPr lang="es-MX" smtClean="0"/>
              <a:pPr/>
              <a:t>02/10/2014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F05E-E349-45FE-A7A8-1BED7014B82F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50AF-093D-4E63-A54C-FF49A66CE5F8}" type="datetimeFigureOut">
              <a:rPr lang="es-MX" smtClean="0"/>
              <a:pPr/>
              <a:t>02/10/2014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F05E-E349-45FE-A7A8-1BED7014B82F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2402026" y="912852"/>
            <a:ext cx="3846111" cy="194586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55593" y="912852"/>
            <a:ext cx="11287325" cy="194586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50AF-093D-4E63-A54C-FF49A66CE5F8}" type="datetimeFigureOut">
              <a:rPr lang="es-MX" smtClean="0"/>
              <a:pPr/>
              <a:t>02/10/2014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F05E-E349-45FE-A7A8-1BED7014B82F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50AF-093D-4E63-A54C-FF49A66CE5F8}" type="datetimeFigureOut">
              <a:rPr lang="es-MX" smtClean="0"/>
              <a:pPr/>
              <a:t>02/10/2014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F05E-E349-45FE-A7A8-1BED7014B82F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28058" y="6464476"/>
            <a:ext cx="13214430" cy="1998025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28058" y="4263854"/>
            <a:ext cx="13214430" cy="2200621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6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13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69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26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82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39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9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52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50AF-093D-4E63-A54C-FF49A66CE5F8}" type="datetimeFigureOut">
              <a:rPr lang="es-MX" smtClean="0"/>
              <a:pPr/>
              <a:t>02/10/2014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F05E-E349-45FE-A7A8-1BED7014B82F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5594" y="5321084"/>
            <a:ext cx="7565368" cy="15050393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680067" y="5321084"/>
            <a:ext cx="7568068" cy="15050393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50AF-093D-4E63-A54C-FF49A66CE5F8}" type="datetimeFigureOut">
              <a:rPr lang="es-MX" smtClean="0"/>
              <a:pPr/>
              <a:t>02/10/2014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F05E-E349-45FE-A7A8-1BED7014B82F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7323" y="402867"/>
            <a:ext cx="13991749" cy="1676665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77320" y="2251855"/>
            <a:ext cx="6869021" cy="938466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66" indent="0">
              <a:buNone/>
              <a:defRPr sz="3200" b="1"/>
            </a:lvl2pPr>
            <a:lvl3pPr marL="1463131" indent="0">
              <a:buNone/>
              <a:defRPr sz="2900" b="1"/>
            </a:lvl3pPr>
            <a:lvl4pPr marL="2194697" indent="0">
              <a:buNone/>
              <a:defRPr sz="2600" b="1"/>
            </a:lvl4pPr>
            <a:lvl5pPr marL="2926263" indent="0">
              <a:buNone/>
              <a:defRPr sz="2600" b="1"/>
            </a:lvl5pPr>
            <a:lvl6pPr marL="3657829" indent="0">
              <a:buNone/>
              <a:defRPr sz="2600" b="1"/>
            </a:lvl6pPr>
            <a:lvl7pPr marL="4389394" indent="0">
              <a:buNone/>
              <a:defRPr sz="2600" b="1"/>
            </a:lvl7pPr>
            <a:lvl8pPr marL="5120960" indent="0">
              <a:buNone/>
              <a:defRPr sz="2600" b="1"/>
            </a:lvl8pPr>
            <a:lvl9pPr marL="5852526" indent="0">
              <a:buNone/>
              <a:defRPr sz="2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77320" y="3190320"/>
            <a:ext cx="6869021" cy="579613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7897350" y="2251855"/>
            <a:ext cx="6871719" cy="938466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66" indent="0">
              <a:buNone/>
              <a:defRPr sz="3200" b="1"/>
            </a:lvl2pPr>
            <a:lvl3pPr marL="1463131" indent="0">
              <a:buNone/>
              <a:defRPr sz="2900" b="1"/>
            </a:lvl3pPr>
            <a:lvl4pPr marL="2194697" indent="0">
              <a:buNone/>
              <a:defRPr sz="2600" b="1"/>
            </a:lvl4pPr>
            <a:lvl5pPr marL="2926263" indent="0">
              <a:buNone/>
              <a:defRPr sz="2600" b="1"/>
            </a:lvl5pPr>
            <a:lvl6pPr marL="3657829" indent="0">
              <a:buNone/>
              <a:defRPr sz="2600" b="1"/>
            </a:lvl6pPr>
            <a:lvl7pPr marL="4389394" indent="0">
              <a:buNone/>
              <a:defRPr sz="2600" b="1"/>
            </a:lvl7pPr>
            <a:lvl8pPr marL="5120960" indent="0">
              <a:buNone/>
              <a:defRPr sz="2600" b="1"/>
            </a:lvl8pPr>
            <a:lvl9pPr marL="5852526" indent="0">
              <a:buNone/>
              <a:defRPr sz="2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7897350" y="3190320"/>
            <a:ext cx="6871719" cy="579613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50AF-093D-4E63-A54C-FF49A66CE5F8}" type="datetimeFigureOut">
              <a:rPr lang="es-MX" smtClean="0"/>
              <a:pPr/>
              <a:t>02/10/2014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F05E-E349-45FE-A7A8-1BED7014B82F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50AF-093D-4E63-A54C-FF49A66CE5F8}" type="datetimeFigureOut">
              <a:rPr lang="es-MX" smtClean="0"/>
              <a:pPr/>
              <a:t>02/10/2014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F05E-E349-45FE-A7A8-1BED7014B82F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50AF-093D-4E63-A54C-FF49A66CE5F8}" type="datetimeFigureOut">
              <a:rPr lang="es-MX" smtClean="0"/>
              <a:pPr/>
              <a:t>02/10/2014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F05E-E349-45FE-A7A8-1BED7014B82F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7323" y="400538"/>
            <a:ext cx="5114655" cy="1704609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78208" y="400539"/>
            <a:ext cx="8690863" cy="8585921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77323" y="2105146"/>
            <a:ext cx="5114655" cy="6881312"/>
          </a:xfrm>
        </p:spPr>
        <p:txBody>
          <a:bodyPr/>
          <a:lstStyle>
            <a:lvl1pPr marL="0" indent="0">
              <a:buNone/>
              <a:defRPr sz="2200"/>
            </a:lvl1pPr>
            <a:lvl2pPr marL="731566" indent="0">
              <a:buNone/>
              <a:defRPr sz="1900"/>
            </a:lvl2pPr>
            <a:lvl3pPr marL="1463131" indent="0">
              <a:buNone/>
              <a:defRPr sz="1600"/>
            </a:lvl3pPr>
            <a:lvl4pPr marL="2194697" indent="0">
              <a:buNone/>
              <a:defRPr sz="1400"/>
            </a:lvl4pPr>
            <a:lvl5pPr marL="2926263" indent="0">
              <a:buNone/>
              <a:defRPr sz="1400"/>
            </a:lvl5pPr>
            <a:lvl6pPr marL="3657829" indent="0">
              <a:buNone/>
              <a:defRPr sz="1400"/>
            </a:lvl6pPr>
            <a:lvl7pPr marL="4389394" indent="0">
              <a:buNone/>
              <a:defRPr sz="1400"/>
            </a:lvl7pPr>
            <a:lvl8pPr marL="5120960" indent="0">
              <a:buNone/>
              <a:defRPr sz="1400"/>
            </a:lvl8pPr>
            <a:lvl9pPr marL="5852526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50AF-093D-4E63-A54C-FF49A66CE5F8}" type="datetimeFigureOut">
              <a:rPr lang="es-MX" smtClean="0"/>
              <a:pPr/>
              <a:t>02/10/2014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F05E-E349-45FE-A7A8-1BED7014B82F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7203" y="7041993"/>
            <a:ext cx="9327833" cy="83134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47203" y="898879"/>
            <a:ext cx="9327833" cy="6035993"/>
          </a:xfrm>
        </p:spPr>
        <p:txBody>
          <a:bodyPr/>
          <a:lstStyle>
            <a:lvl1pPr marL="0" indent="0">
              <a:buNone/>
              <a:defRPr sz="5100"/>
            </a:lvl1pPr>
            <a:lvl2pPr marL="731566" indent="0">
              <a:buNone/>
              <a:defRPr sz="4500"/>
            </a:lvl2pPr>
            <a:lvl3pPr marL="1463131" indent="0">
              <a:buNone/>
              <a:defRPr sz="3800"/>
            </a:lvl3pPr>
            <a:lvl4pPr marL="2194697" indent="0">
              <a:buNone/>
              <a:defRPr sz="3200"/>
            </a:lvl4pPr>
            <a:lvl5pPr marL="2926263" indent="0">
              <a:buNone/>
              <a:defRPr sz="3200"/>
            </a:lvl5pPr>
            <a:lvl6pPr marL="3657829" indent="0">
              <a:buNone/>
              <a:defRPr sz="3200"/>
            </a:lvl6pPr>
            <a:lvl7pPr marL="4389394" indent="0">
              <a:buNone/>
              <a:defRPr sz="3200"/>
            </a:lvl7pPr>
            <a:lvl8pPr marL="5120960" indent="0">
              <a:buNone/>
              <a:defRPr sz="3200"/>
            </a:lvl8pPr>
            <a:lvl9pPr marL="5852526" indent="0">
              <a:buNone/>
              <a:defRPr sz="32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7203" y="7873339"/>
            <a:ext cx="9327833" cy="1180650"/>
          </a:xfrm>
        </p:spPr>
        <p:txBody>
          <a:bodyPr/>
          <a:lstStyle>
            <a:lvl1pPr marL="0" indent="0">
              <a:buNone/>
              <a:defRPr sz="2200"/>
            </a:lvl1pPr>
            <a:lvl2pPr marL="731566" indent="0">
              <a:buNone/>
              <a:defRPr sz="1900"/>
            </a:lvl2pPr>
            <a:lvl3pPr marL="1463131" indent="0">
              <a:buNone/>
              <a:defRPr sz="1600"/>
            </a:lvl3pPr>
            <a:lvl4pPr marL="2194697" indent="0">
              <a:buNone/>
              <a:defRPr sz="1400"/>
            </a:lvl4pPr>
            <a:lvl5pPr marL="2926263" indent="0">
              <a:buNone/>
              <a:defRPr sz="1400"/>
            </a:lvl5pPr>
            <a:lvl6pPr marL="3657829" indent="0">
              <a:buNone/>
              <a:defRPr sz="1400"/>
            </a:lvl6pPr>
            <a:lvl7pPr marL="4389394" indent="0">
              <a:buNone/>
              <a:defRPr sz="1400"/>
            </a:lvl7pPr>
            <a:lvl8pPr marL="5120960" indent="0">
              <a:buNone/>
              <a:defRPr sz="1400"/>
            </a:lvl8pPr>
            <a:lvl9pPr marL="5852526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50AF-093D-4E63-A54C-FF49A66CE5F8}" type="datetimeFigureOut">
              <a:rPr lang="es-MX" smtClean="0"/>
              <a:pPr/>
              <a:t>02/10/2014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F05E-E349-45FE-A7A8-1BED7014B82F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777323" y="402867"/>
            <a:ext cx="13991749" cy="1676665"/>
          </a:xfrm>
          <a:prstGeom prst="rect">
            <a:avLst/>
          </a:prstGeom>
        </p:spPr>
        <p:txBody>
          <a:bodyPr vert="horz" lIns="146313" tIns="73157" rIns="146313" bIns="7315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77323" y="2347333"/>
            <a:ext cx="13991749" cy="6639127"/>
          </a:xfrm>
          <a:prstGeom prst="rect">
            <a:avLst/>
          </a:prstGeom>
        </p:spPr>
        <p:txBody>
          <a:bodyPr vert="horz" lIns="146313" tIns="73157" rIns="146313" bIns="7315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777321" y="9324121"/>
            <a:ext cx="3627491" cy="535601"/>
          </a:xfrm>
          <a:prstGeom prst="rect">
            <a:avLst/>
          </a:prstGeom>
        </p:spPr>
        <p:txBody>
          <a:bodyPr vert="horz" lIns="146313" tIns="73157" rIns="146313" bIns="7315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B50AF-093D-4E63-A54C-FF49A66CE5F8}" type="datetimeFigureOut">
              <a:rPr lang="es-MX" smtClean="0"/>
              <a:pPr/>
              <a:t>02/10/2014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311686" y="9324121"/>
            <a:ext cx="4923023" cy="535601"/>
          </a:xfrm>
          <a:prstGeom prst="rect">
            <a:avLst/>
          </a:prstGeom>
        </p:spPr>
        <p:txBody>
          <a:bodyPr vert="horz" lIns="146313" tIns="73157" rIns="146313" bIns="7315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141580" y="9324121"/>
            <a:ext cx="3627491" cy="535601"/>
          </a:xfrm>
          <a:prstGeom prst="rect">
            <a:avLst/>
          </a:prstGeom>
        </p:spPr>
        <p:txBody>
          <a:bodyPr vert="horz" lIns="146313" tIns="73157" rIns="146313" bIns="7315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F05E-E349-45FE-A7A8-1BED7014B82F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131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74" indent="-548674" algn="l" defTabSz="1463131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94" indent="-457229" algn="l" defTabSz="1463131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914" indent="-365783" algn="l" defTabSz="1463131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480" indent="-365783" algn="l" defTabSz="1463131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2046" indent="-365783" algn="l" defTabSz="1463131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611" indent="-365783" algn="l" defTabSz="146313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5177" indent="-365783" algn="l" defTabSz="146313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743" indent="-365783" algn="l" defTabSz="146313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8309" indent="-365783" algn="l" defTabSz="146313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4631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66" algn="l" defTabSz="14631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131" algn="l" defTabSz="14631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697" algn="l" defTabSz="14631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263" algn="l" defTabSz="14631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829" algn="l" defTabSz="14631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394" algn="l" defTabSz="14631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960" algn="l" defTabSz="14631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526" algn="l" defTabSz="14631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65979" y="1789634"/>
            <a:ext cx="13214430" cy="1584175"/>
          </a:xfrm>
        </p:spPr>
        <p:txBody>
          <a:bodyPr>
            <a:normAutofit fontScale="90000"/>
          </a:bodyPr>
          <a:lstStyle/>
          <a:p>
            <a:r>
              <a:rPr lang="es-MX" sz="5300" dirty="0" smtClean="0">
                <a:latin typeface="Baskerville Old Face" pitchFamily="18" charset="0"/>
                <a:ea typeface="+mn-ea"/>
                <a:cs typeface="+mn-cs"/>
              </a:rPr>
              <a:t>Otorga la presente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sz="10700" b="1" spc="2000" dirty="0" smtClean="0">
                <a:latin typeface="Rockwell" panose="02060603020205020403" pitchFamily="18" charset="0"/>
                <a:cs typeface="Aharoni" pitchFamily="2" charset="-79"/>
              </a:rPr>
              <a:t>CONSTANCIA</a:t>
            </a:r>
            <a:endParaRPr lang="es-MX" sz="10700" b="1" spc="2000" dirty="0">
              <a:latin typeface="Rockwell" panose="02060603020205020403" pitchFamily="18" charset="0"/>
              <a:cs typeface="Aharoni" pitchFamily="2" charset="-79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10759" y="277202"/>
            <a:ext cx="9569985" cy="1296408"/>
          </a:xfrm>
          <a:prstGeom prst="rect">
            <a:avLst/>
          </a:prstGeom>
        </p:spPr>
        <p:txBody>
          <a:bodyPr vert="horz" lIns="146313" tIns="73157" rIns="146313" bIns="73157" rtlCol="0" anchor="ctr">
            <a:noAutofit/>
          </a:bodyPr>
          <a:lstStyle/>
          <a:p>
            <a:pPr marL="0" marR="0" lvl="0" indent="0" algn="ctr" defTabSz="14631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14631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Aharoni" pitchFamily="2" charset="-79"/>
              </a:rPr>
              <a:t>INSTITUTO POLIT</a:t>
            </a:r>
            <a:r>
              <a:rPr lang="es-MX" sz="2600" b="1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Aharoni" pitchFamily="2" charset="-79"/>
              </a:rPr>
              <a:t>É</a:t>
            </a:r>
            <a:r>
              <a:rPr kumimoji="0" lang="es-MX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Aharoni" pitchFamily="2" charset="-79"/>
              </a:rPr>
              <a:t>CNICO NACIONAL</a:t>
            </a:r>
            <a:br>
              <a:rPr kumimoji="0" lang="es-MX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Aharoni" pitchFamily="2" charset="-79"/>
              </a:rPr>
            </a:br>
            <a:r>
              <a:rPr kumimoji="0" lang="es-MX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Aharoni" pitchFamily="2" charset="-79"/>
              </a:rPr>
              <a:t>UNIDAD PROFESIONAL INTERDISCIPLINARIA DE INGENIERIA CAMPUS ZACATECAS</a:t>
            </a:r>
            <a:r>
              <a:rPr kumimoji="0" lang="es-MX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/>
            </a:r>
            <a:br>
              <a:rPr kumimoji="0" lang="es-MX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</a:br>
            <a:endParaRPr kumimoji="0" lang="es-MX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236690" y="3517826"/>
            <a:ext cx="871296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>
                <a:latin typeface="Baskerville Old Face" pitchFamily="18" charset="0"/>
              </a:rPr>
              <a:t>A:</a:t>
            </a:r>
          </a:p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0" name="9 CuadroTexto"/>
          <p:cNvSpPr txBox="1"/>
          <p:nvPr/>
        </p:nvSpPr>
        <p:spPr>
          <a:xfrm>
            <a:off x="1328478" y="5390035"/>
            <a:ext cx="1296144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Baskerville Old Face" pitchFamily="18" charset="0"/>
              </a:rPr>
              <a:t>Por su destacada participación en el </a:t>
            </a:r>
            <a:r>
              <a:rPr lang="es-MX" b="1" dirty="0" smtClean="0">
                <a:latin typeface="Baskerville Old Face" pitchFamily="18" charset="0"/>
              </a:rPr>
              <a:t>“Club de programación”  </a:t>
            </a:r>
            <a:r>
              <a:rPr lang="es-MX" dirty="0" smtClean="0">
                <a:latin typeface="Baskerville Old Face" pitchFamily="18" charset="0"/>
              </a:rPr>
              <a:t>realizado en el periodo escolar 14/1 (Agosto – Diciembre 2013), con una duración de 40 horas, en las instalaciones de esta Unidad Académica.</a:t>
            </a:r>
          </a:p>
          <a:p>
            <a:pPr algn="ctr"/>
            <a:endParaRPr lang="es-MX" dirty="0" smtClean="0">
              <a:latin typeface="Baskerville Old Face" pitchFamily="18" charset="0"/>
            </a:endParaRPr>
          </a:p>
          <a:p>
            <a:pPr algn="ctr"/>
            <a:r>
              <a:rPr lang="es-MX" dirty="0" smtClean="0">
                <a:latin typeface="Baskerville Old Face" pitchFamily="18" charset="0"/>
              </a:rPr>
              <a:t>Zacatecas, Zac., a </a:t>
            </a:r>
            <a:r>
              <a:rPr lang="es-MX" dirty="0">
                <a:latin typeface="Baskerville Old Face" pitchFamily="18" charset="0"/>
              </a:rPr>
              <a:t> </a:t>
            </a:r>
            <a:r>
              <a:rPr lang="es-MX" dirty="0" smtClean="0">
                <a:latin typeface="Baskerville Old Face" pitchFamily="18" charset="0"/>
              </a:rPr>
              <a:t>               </a:t>
            </a:r>
            <a:r>
              <a:rPr lang="es-MX" dirty="0" smtClean="0">
                <a:latin typeface="Baskerville Old Face" pitchFamily="18" charset="0"/>
              </a:rPr>
              <a:t>del </a:t>
            </a:r>
            <a:r>
              <a:rPr lang="es-MX" dirty="0" smtClean="0">
                <a:latin typeface="Baskerville Old Face" pitchFamily="18" charset="0"/>
              </a:rPr>
              <a:t>2014</a:t>
            </a:r>
          </a:p>
          <a:p>
            <a:pPr algn="ctr"/>
            <a:r>
              <a:rPr lang="es-MX" b="1" dirty="0" smtClean="0">
                <a:latin typeface="Baskerville Old Face" pitchFamily="18" charset="0"/>
              </a:rPr>
              <a:t>“La Técnica al Servicio de la Patria”</a:t>
            </a:r>
            <a:endParaRPr lang="es-MX" b="1" dirty="0">
              <a:latin typeface="Baskerville Old Face" pitchFamily="18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596730" y="8702402"/>
            <a:ext cx="87849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Baskerville Old Face" pitchFamily="18" charset="0"/>
              </a:rPr>
              <a:t>M. en C. Isaac Guzmán Domínguez</a:t>
            </a:r>
            <a:endParaRPr lang="es-MX" dirty="0" smtClean="0">
              <a:latin typeface="Baskerville Old Face" pitchFamily="18" charset="0"/>
            </a:endParaRPr>
          </a:p>
          <a:p>
            <a:pPr algn="ctr"/>
            <a:r>
              <a:rPr lang="es-ES_tradnl" dirty="0" smtClean="0">
                <a:latin typeface="Baskerville Old Face" pitchFamily="18" charset="0"/>
              </a:rPr>
              <a:t>Encargado del Despacho de la Dirección</a:t>
            </a:r>
            <a:endParaRPr lang="es-MX" dirty="0" smtClean="0">
              <a:latin typeface="Baskerville Old Face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78" y="2221682"/>
            <a:ext cx="495300" cy="712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97930" y="2293690"/>
            <a:ext cx="622300" cy="712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90" y="267880"/>
            <a:ext cx="1248231" cy="1818411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690" y="190163"/>
            <a:ext cx="2160240" cy="1994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78</Words>
  <Application>Microsoft Office PowerPoint</Application>
  <PresentationFormat>Personalizado</PresentationFormat>
  <Paragraphs>12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Otorga la presente CONSTANCIA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ORGULLOSAMENTE POLITÉCNICO, SOY LIBRE DEL HUMO DE TABACO</dc:title>
  <dc:creator>alma</dc:creator>
  <cp:lastModifiedBy> </cp:lastModifiedBy>
  <cp:revision>72</cp:revision>
  <cp:lastPrinted>2014-08-29T15:50:56Z</cp:lastPrinted>
  <dcterms:created xsi:type="dcterms:W3CDTF">2012-04-26T19:52:10Z</dcterms:created>
  <dcterms:modified xsi:type="dcterms:W3CDTF">2014-10-02T15:35:47Z</dcterms:modified>
</cp:coreProperties>
</file>