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275" y="0"/>
            <a:ext cx="9344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0" y="1152300"/>
            <a:ext cx="8520600" cy="25461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E06666"/>
                </a:solidFill>
              </a:rPr>
              <a:t>Medidas de seguridad y vulnerabilidades de los servidores web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1175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Aarón Rodríguez Bueno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Hugo Maldonado Cózar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122" name="Shape 122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565675"/>
            <a:ext cx="8520600" cy="40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200">
                <a:solidFill>
                  <a:srgbClr val="D9D9D9"/>
                </a:solidFill>
              </a:rPr>
              <a:t>Todos los sistemas operativos, como software que son, tiene vulnerabilidades.</a:t>
            </a:r>
          </a:p>
          <a:p>
            <a:pPr lv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200">
                <a:solidFill>
                  <a:srgbClr val="D9D9D9"/>
                </a:solidFill>
              </a:rPr>
              <a:t>Todos tienen un modelo de confianza o Base de computación Segura del Sistema (TCB).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200">
                <a:solidFill>
                  <a:srgbClr val="D9D9D9"/>
                </a:solidFill>
              </a:rPr>
              <a:t>Tres mecanismos para la confianza del TCB:</a:t>
            </a:r>
          </a:p>
          <a:p>
            <a:pPr indent="-3683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200">
                <a:solidFill>
                  <a:srgbClr val="D9D9D9"/>
                </a:solidFill>
              </a:rPr>
              <a:t>Funcionamiento en modo dual</a:t>
            </a:r>
          </a:p>
          <a:p>
            <a:pPr indent="-3683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200">
                <a:solidFill>
                  <a:srgbClr val="D9D9D9"/>
                </a:solidFill>
              </a:rPr>
              <a:t>Protección de memoria</a:t>
            </a:r>
          </a:p>
          <a:p>
            <a:pPr indent="-3683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200">
                <a:solidFill>
                  <a:srgbClr val="D9D9D9"/>
                </a:solidFill>
              </a:rPr>
              <a:t>Autorización del uso de los recursos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359498" y="4663225"/>
            <a:ext cx="6618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129" name="Shape 129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Fortalecimiento del Sistema Operativo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413787"/>
            <a:ext cx="8520600" cy="335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Asegurar el sistema reduciendo la superficie de amenaza.</a:t>
            </a:r>
          </a:p>
          <a:p>
            <a:pPr lv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P</a:t>
            </a:r>
            <a:r>
              <a:rPr lang="es" sz="2400">
                <a:solidFill>
                  <a:srgbClr val="D9D9D9"/>
                </a:solidFill>
              </a:rPr>
              <a:t>roceso que requiere planificación sobre los servicios.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Se deben considerar multitud de puntos.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Este proceso no tiene fin, evoluciona en el tiempo.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328075" y="4663225"/>
            <a:ext cx="693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Fortalecimiento del Sistema Operativo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Etapas a considerar: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Instalación</a:t>
            </a: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Proceso de Arranque</a:t>
            </a: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Ejecución del S.O.</a:t>
            </a: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Actualizaciones</a:t>
            </a: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Controles adicionales</a:t>
            </a:r>
          </a:p>
        </p:txBody>
      </p:sp>
      <p:pic>
        <p:nvPicPr>
          <p:cNvPr descr="waves.png" id="139" name="Shape 139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2" type="sldNum"/>
          </p:nvPr>
        </p:nvSpPr>
        <p:spPr>
          <a:xfrm>
            <a:off x="8328075" y="4663225"/>
            <a:ext cx="693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104700" y="855475"/>
            <a:ext cx="90393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E06666"/>
                </a:solidFill>
              </a:rPr>
              <a:t>Seguridad del Servidor Web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150" name="Shape 150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Vulnerabilidades de un Servidor Web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Los ciberataques se aprovechan de las vulnerabilidades de los servidores.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Por ello es importante conocer las vulnerabilidades propias de tu servidor web concreto.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En nuestro caso, describiremos las vulnerabilidades más comunes.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328075" y="4663225"/>
            <a:ext cx="693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Tipos de vulnerabilidades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Las debilidades más comunes son: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9D9D9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Archivos de muestra</a:t>
            </a: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Divulgación del código fuente</a:t>
            </a: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Ataques de Canonicalización</a:t>
            </a: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Extensiones del servidor</a:t>
            </a: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Desbordamiento del buffer</a:t>
            </a:r>
          </a:p>
        </p:txBody>
      </p:sp>
      <p:pic>
        <p:nvPicPr>
          <p:cNvPr descr="waves.png" id="160" name="Shape 160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12" type="sldNum"/>
          </p:nvPr>
        </p:nvSpPr>
        <p:spPr>
          <a:xfrm>
            <a:off x="8328075" y="4663225"/>
            <a:ext cx="693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166" name="Shape 166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V</a:t>
            </a:r>
            <a:r>
              <a:rPr lang="es">
                <a:solidFill>
                  <a:srgbClr val="E06666"/>
                </a:solidFill>
              </a:rPr>
              <a:t>ulnerabilidades de aplicaciones web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Ataques a las propias aplicaciones.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La principal diferencia es que el atacante se centra ahora en el código de aplicación personalizada y no en el software de servidor estándar.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De nuevo nos centraremos en las más comunes.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328075" y="4663225"/>
            <a:ext cx="693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174" name="Shape 174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311700" y="350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Vulnerabilidades de las aplicaciones de un Servidor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Tipos de vulnerabilidades: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9D9D9"/>
              </a:solidFill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Encontrar aplicaciones web vulnerables mediante buscadores web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Rastreo web 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Herramientas de rastreo web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Evaluación de aplicaciones web</a:t>
            </a: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Explorador de Plug-ins</a:t>
            </a: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Suites de herramientas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328075" y="4663225"/>
            <a:ext cx="693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182" name="Shape 182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Medidas de seguridad preventivas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Remover archivos de muestra no necesarios.</a:t>
            </a:r>
          </a:p>
          <a:p>
            <a:pPr lv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Nunca se debe almacenar datos confidenciales (contraseñas), en el origen de la aplicación.</a:t>
            </a:r>
          </a:p>
          <a:p>
            <a:pPr lvl="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Almacenar los scripts del servidor fuera del árbol de documentos.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328075" y="4663225"/>
            <a:ext cx="693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190" name="Shape 190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Medidas de seguridad preventivas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Mantenerse al día en la plataforma web.</a:t>
            </a:r>
          </a:p>
          <a:p>
            <a:pPr lvl="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No codificar contraseñas (ni datos sensibles) de aplicaciones en archivos .asp, .asa, .php… Cargar fichero de configuración en RAM en tiempo de ejecución</a:t>
            </a:r>
          </a:p>
          <a:p>
            <a:pPr lvl="0" marR="25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254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Parchear o deshabilitar las extensiones vulnerables conocidas.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328075" y="4663225"/>
            <a:ext cx="693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61" name="Shape 61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600">
                <a:solidFill>
                  <a:srgbClr val="E06666"/>
                </a:solidFill>
              </a:rPr>
              <a:t>Contenido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" sz="2400">
                <a:solidFill>
                  <a:srgbClr val="D9D9D9"/>
                </a:solidFill>
              </a:rPr>
              <a:t>Tres partes fundamentales</a:t>
            </a:r>
            <a:r>
              <a:rPr lang="es" sz="2400">
                <a:solidFill>
                  <a:srgbClr val="D9D9D9"/>
                </a:solidFill>
              </a:rPr>
              <a:t>: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Seguridad del Computador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Seguridad del Sistema Operativo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Seguridad del Servidor Web</a:t>
            </a:r>
          </a:p>
        </p:txBody>
      </p:sp>
      <p:pic>
        <p:nvPicPr>
          <p:cNvPr descr="seguridad.jp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800" y="753375"/>
            <a:ext cx="3707550" cy="20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198" name="Shape 198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¿Cómo </a:t>
            </a:r>
            <a:r>
              <a:rPr lang="es">
                <a:solidFill>
                  <a:srgbClr val="E06666"/>
                </a:solidFill>
              </a:rPr>
              <a:t>detectar</a:t>
            </a:r>
            <a:r>
              <a:rPr lang="es">
                <a:solidFill>
                  <a:srgbClr val="E06666"/>
                </a:solidFill>
              </a:rPr>
              <a:t> vulnerabilidades?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Existen herramientas que automatizan el proceso de análisis de servidores web en busca de vulnerabilidades.</a:t>
            </a:r>
          </a:p>
          <a:p>
            <a:pPr lvl="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Escáneres de vulnerabilidad de Servidores Web:</a:t>
            </a:r>
          </a:p>
          <a:p>
            <a:pPr indent="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1" marL="9144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Algunos también pueden buscar posible malware.</a:t>
            </a:r>
          </a:p>
          <a:p>
            <a:pPr indent="-381000" lvl="1" marL="9144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Potencial arma de doble filo.</a:t>
            </a: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S</a:t>
            </a:r>
            <a:r>
              <a:rPr lang="es" sz="2400">
                <a:solidFill>
                  <a:srgbClr val="D9D9D9"/>
                </a:solidFill>
              </a:rPr>
              <a:t>ubsanar fallos conforme los detecte la herramienta.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328075" y="4663225"/>
            <a:ext cx="693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311700" y="1075450"/>
            <a:ext cx="8520600" cy="270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E06666"/>
                </a:solidFill>
              </a:rPr>
              <a:t>GRACIAS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E06666"/>
                </a:solidFill>
              </a:rPr>
              <a:t>¿Dudas?¿Preguntas?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nador-red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00"/>
            <a:ext cx="9144001" cy="509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ctrTitle"/>
          </p:nvPr>
        </p:nvSpPr>
        <p:spPr>
          <a:xfrm>
            <a:off x="73325" y="1075450"/>
            <a:ext cx="89253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E06666"/>
                </a:solidFill>
              </a:rPr>
              <a:t>Seguridad del Computador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76" name="Shape 76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Definición de Seguridad de un Computador	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Protección de un sistema de información automatizado al que le sean aplicables los objetivos de preservar en el sistema lo siguiente: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Confidencialidad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Integridad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Disponibilidad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Conocido como la Tríada CIA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Confidencialidad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Evitar la divulgación no autorizada de información. 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Formas de conseguirlo: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Cifrado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Control de acceso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Autenticación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Autorización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Seguridad física</a:t>
            </a:r>
          </a:p>
        </p:txBody>
      </p:sp>
      <p:pic>
        <p:nvPicPr>
          <p:cNvPr descr="waves.png" id="86" name="Shape 86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92" name="Shape 92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Integridad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Guardar la información frente a modificaciones inadecuadas o destructivas.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Formas de conseguirlo: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Copias de seguridad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Sumas de verificación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Códigos de corrección de datos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100" name="Shape 100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Disponibilidad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Permitir que la información sea accesible y modificable en el tiempo.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Formas de conseguirlo: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Protección física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Redundancia computacional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ves.png" id="108" name="Shape 108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3519799"/>
            <a:ext cx="9143999" cy="16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E06666"/>
                </a:solidFill>
              </a:rPr>
              <a:t>Políticas y modelos de seguridad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La seguridad del computador está definida por la política de seguridad.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El cómo debe protegerse es responsabilidad de los mecanismos de seguridad.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s" sz="2400">
                <a:solidFill>
                  <a:srgbClr val="D9D9D9"/>
                </a:solidFill>
              </a:rPr>
              <a:t>Se necesita detallar un modelo de seguridad.</a:t>
            </a:r>
          </a:p>
          <a:p>
            <a:pPr indent="-6985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z="1400">
                <a:solidFill>
                  <a:srgbClr val="F3F3F3"/>
                </a:solidFill>
              </a:rPr>
              <a:t>‹#›</a:t>
            </a:fld>
            <a:r>
              <a:rPr lang="es" sz="1400">
                <a:solidFill>
                  <a:srgbClr val="F3F3F3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uridad-hardware.jp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300" y="0"/>
            <a:ext cx="92605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ctrTitle"/>
          </p:nvPr>
        </p:nvSpPr>
        <p:spPr>
          <a:xfrm>
            <a:off x="311708" y="13361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E06666"/>
                </a:solidFill>
              </a:rPr>
              <a:t>Seguridad del Sistema Operativo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