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5300" y="0"/>
            <a:ext cx="4861399" cy="108962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5070" y="1089623"/>
            <a:ext cx="4881860" cy="98675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800048"/>
            <a:ext cx="2886478" cy="305795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60881" y="3429000"/>
            <a:ext cx="9631119" cy="343900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089063" y="361668"/>
            <a:ext cx="1470867" cy="3889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제출화면 </a:t>
            </a:r>
            <a:r>
              <a:rPr lang="en-US" altLang="ko-KR" sz="2000" b="1"/>
              <a:t>1</a:t>
            </a:r>
            <a:r>
              <a:rPr lang="ko-KR" altLang="en-US" sz="2000" b="1"/>
              <a:t> </a:t>
            </a:r>
            <a:r>
              <a:rPr lang="en-US" altLang="ko-KR" sz="2000" b="1"/>
              <a:t>:</a:t>
            </a:r>
            <a:endParaRPr lang="en-US" altLang="ko-KR" sz="2000" b="1"/>
          </a:p>
        </p:txBody>
      </p:sp>
      <p:sp>
        <p:nvSpPr>
          <p:cNvPr id="9" name=""/>
          <p:cNvSpPr txBox="1"/>
          <p:nvPr/>
        </p:nvSpPr>
        <p:spPr>
          <a:xfrm>
            <a:off x="2089063" y="1388552"/>
            <a:ext cx="1470867" cy="388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제출화면 </a:t>
            </a:r>
            <a:r>
              <a:rPr lang="en-US" altLang="ko-KR" sz="2000" b="1"/>
              <a:t>2</a:t>
            </a:r>
            <a:r>
              <a:rPr lang="ko-KR" altLang="en-US" sz="2000" b="1"/>
              <a:t> </a:t>
            </a:r>
            <a:r>
              <a:rPr lang="en-US" altLang="ko-KR" sz="2000" b="1"/>
              <a:t>:</a:t>
            </a:r>
            <a:endParaRPr lang="en-US" altLang="ko-KR" sz="2000" b="1"/>
          </a:p>
        </p:txBody>
      </p:sp>
      <p:sp>
        <p:nvSpPr>
          <p:cNvPr id="10" name=""/>
          <p:cNvSpPr txBox="1"/>
          <p:nvPr/>
        </p:nvSpPr>
        <p:spPr>
          <a:xfrm>
            <a:off x="707805" y="2668625"/>
            <a:ext cx="1470867" cy="691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/>
              <a:t>제출화면 </a:t>
            </a:r>
            <a:r>
              <a:rPr lang="en-US" altLang="ko-KR" sz="2000" b="1"/>
              <a:t>3</a:t>
            </a:r>
            <a:br>
              <a:rPr lang="ko-KR" altLang="en-US" sz="2000" b="1"/>
            </a:br>
            <a:r>
              <a:rPr lang="ko-KR" altLang="en-US" sz="2000" b="1"/>
              <a:t>▽</a:t>
            </a:r>
            <a:endParaRPr lang="ko-KR" altLang="en-US" sz="2000" b="1"/>
          </a:p>
        </p:txBody>
      </p:sp>
      <p:sp>
        <p:nvSpPr>
          <p:cNvPr id="11" name=""/>
          <p:cNvSpPr txBox="1"/>
          <p:nvPr/>
        </p:nvSpPr>
        <p:spPr>
          <a:xfrm>
            <a:off x="6641007" y="2737205"/>
            <a:ext cx="1470867" cy="699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/>
              <a:t>제출화면 </a:t>
            </a:r>
            <a:r>
              <a:rPr lang="en-US" altLang="ko-KR" sz="2000" b="1"/>
              <a:t>4</a:t>
            </a:r>
            <a:br>
              <a:rPr lang="ko-KR" altLang="en-US" sz="2000" b="1"/>
            </a:br>
            <a:r>
              <a:rPr lang="ko-KR" altLang="en-US" sz="2000" b="1"/>
              <a:t>▽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</ep:Words>
  <ep:PresentationFormat>화면 슬라이드 쇼(4:3)</ep:PresentationFormat>
  <ep:Paragraphs>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2022-03-27T08:40:34.092</dcterms:created>
  <dc:creator>k0106</dc:creator>
  <cp:lastModifiedBy>k0106</cp:lastModifiedBy>
  <dcterms:modified xsi:type="dcterms:W3CDTF">2022-03-27T08:46:18.685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