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3424" y="779145"/>
            <a:ext cx="9345152" cy="628546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3372716" y="316056"/>
            <a:ext cx="5238750" cy="46308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/>
              <a:t>1.</a:t>
            </a:r>
            <a:r>
              <a:rPr lang="ko-KR" altLang="en-US" sz="2500"/>
              <a:t> </a:t>
            </a:r>
            <a:r>
              <a:rPr lang="en-US" altLang="ko-KR" sz="2500"/>
              <a:t>Shutdown</a:t>
            </a:r>
            <a:r>
              <a:rPr lang="ko-KR" altLang="en-US" sz="2500"/>
              <a:t> 실습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3372716" y="316056"/>
            <a:ext cx="5238750" cy="46308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/>
              <a:t>2.</a:t>
            </a:r>
            <a:r>
              <a:rPr lang="ko-KR" altLang="en-US" sz="2500"/>
              <a:t> 파일</a:t>
            </a:r>
            <a:r>
              <a:rPr lang="en-US" altLang="ko-KR" sz="2500"/>
              <a:t> 50</a:t>
            </a:r>
            <a:r>
              <a:rPr lang="ko-KR" altLang="en-US" sz="2500"/>
              <a:t>개 생성</a:t>
            </a:r>
            <a:endParaRPr lang="ko-KR" altLang="en-US" sz="25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89346"/>
            <a:ext cx="9143383" cy="616865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39050" y="0"/>
            <a:ext cx="475294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3372716" y="316056"/>
            <a:ext cx="5238750" cy="46308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/>
              <a:t>3.</a:t>
            </a:r>
            <a:r>
              <a:rPr lang="ko-KR" altLang="en-US" sz="2500"/>
              <a:t> 실행파일 문자열 변경</a:t>
            </a:r>
            <a:endParaRPr lang="ko-KR" altLang="en-US" sz="25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79145"/>
            <a:ext cx="12192000" cy="6078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3372716" y="316056"/>
            <a:ext cx="5238750" cy="46308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/>
              <a:t>4.</a:t>
            </a:r>
            <a:r>
              <a:rPr lang="ko-KR" altLang="en-US" sz="2500"/>
              <a:t> </a:t>
            </a:r>
            <a:r>
              <a:rPr lang="en-US" altLang="ko-KR" sz="2500"/>
              <a:t>crack </a:t>
            </a:r>
            <a:r>
              <a:rPr lang="ko-KR" altLang="en-US" sz="2500"/>
              <a:t>버전 프로그램</a:t>
            </a:r>
            <a:endParaRPr lang="ko-KR" altLang="en-US" sz="25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79144"/>
            <a:ext cx="7922472" cy="607885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66133" y="779145"/>
            <a:ext cx="6725866" cy="6078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</ep:Words>
  <ep:PresentationFormat>화면 슬라이드 쇼(4:3)</ep:PresentationFormat>
  <ep:Paragraphs>4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2022-04-03T14:57:33.564</dcterms:created>
  <dc:creator>k0106</dc:creator>
  <cp:lastModifiedBy>k0106</cp:lastModifiedBy>
  <dcterms:modified xsi:type="dcterms:W3CDTF">2022-04-03T15:08:18.530</dcterms:modified>
  <cp:revision>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