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4" r:id="rId2"/>
    <p:sldId id="289" r:id="rId3"/>
    <p:sldId id="306" r:id="rId4"/>
    <p:sldId id="303" r:id="rId5"/>
    <p:sldId id="256" r:id="rId6"/>
    <p:sldId id="305" r:id="rId7"/>
    <p:sldId id="274" r:id="rId8"/>
    <p:sldId id="280" r:id="rId9"/>
    <p:sldId id="273" r:id="rId10"/>
    <p:sldId id="288" r:id="rId11"/>
    <p:sldId id="307" r:id="rId12"/>
    <p:sldId id="290" r:id="rId13"/>
    <p:sldId id="281" r:id="rId14"/>
    <p:sldId id="298" r:id="rId15"/>
    <p:sldId id="297" r:id="rId16"/>
    <p:sldId id="299" r:id="rId17"/>
    <p:sldId id="300" r:id="rId18"/>
    <p:sldId id="301" r:id="rId19"/>
    <p:sldId id="302" r:id="rId20"/>
    <p:sldId id="308" r:id="rId21"/>
    <p:sldId id="262" r:id="rId22"/>
    <p:sldId id="265" r:id="rId23"/>
    <p:sldId id="269" r:id="rId24"/>
    <p:sldId id="282" r:id="rId25"/>
    <p:sldId id="260" r:id="rId26"/>
    <p:sldId id="264" r:id="rId27"/>
    <p:sldId id="271" r:id="rId28"/>
    <p:sldId id="272" r:id="rId29"/>
    <p:sldId id="293" r:id="rId30"/>
    <p:sldId id="3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83B21-3806-486B-97B9-E20323BC19A3}" v="333" dt="2023-05-13T04:23:44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진 이" userId="8c29797040c9b0a8" providerId="LiveId" clId="{E2083B21-3806-486B-97B9-E20323BC19A3}"/>
    <pc:docChg chg="undo redo custSel addSld delSld modSld sldOrd">
      <pc:chgData name="희진 이" userId="8c29797040c9b0a8" providerId="LiveId" clId="{E2083B21-3806-486B-97B9-E20323BC19A3}" dt="2023-05-13T04:23:49.328" v="1719" actId="14100"/>
      <pc:docMkLst>
        <pc:docMk/>
      </pc:docMkLst>
      <pc:sldChg chg="addSp modSp mod">
        <pc:chgData name="희진 이" userId="8c29797040c9b0a8" providerId="LiveId" clId="{E2083B21-3806-486B-97B9-E20323BC19A3}" dt="2023-05-11T02:51:18.566" v="198" actId="1076"/>
        <pc:sldMkLst>
          <pc:docMk/>
          <pc:sldMk cId="4236483403" sldId="256"/>
        </pc:sldMkLst>
        <pc:spChg chg="add mod">
          <ac:chgData name="희진 이" userId="8c29797040c9b0a8" providerId="LiveId" clId="{E2083B21-3806-486B-97B9-E20323BC19A3}" dt="2023-05-11T02:50:51.465" v="113"/>
          <ac:spMkLst>
            <pc:docMk/>
            <pc:sldMk cId="4236483403" sldId="256"/>
            <ac:spMk id="2" creationId="{B86960E6-CE42-611A-C646-70D9912020DA}"/>
          </ac:spMkLst>
        </pc:spChg>
        <pc:spChg chg="add mod">
          <ac:chgData name="희진 이" userId="8c29797040c9b0a8" providerId="LiveId" clId="{E2083B21-3806-486B-97B9-E20323BC19A3}" dt="2023-05-11T02:50:51.465" v="113"/>
          <ac:spMkLst>
            <pc:docMk/>
            <pc:sldMk cId="4236483403" sldId="256"/>
            <ac:spMk id="4" creationId="{6A24D173-C096-6884-520A-5F3B682C5D98}"/>
          </ac:spMkLst>
        </pc:spChg>
        <pc:spChg chg="add mod">
          <ac:chgData name="희진 이" userId="8c29797040c9b0a8" providerId="LiveId" clId="{E2083B21-3806-486B-97B9-E20323BC19A3}" dt="2023-05-11T02:50:51.465" v="113"/>
          <ac:spMkLst>
            <pc:docMk/>
            <pc:sldMk cId="4236483403" sldId="256"/>
            <ac:spMk id="5" creationId="{2F2900DB-29B6-2352-6700-F883E9EB79A5}"/>
          </ac:spMkLst>
        </pc:spChg>
        <pc:spChg chg="mod">
          <ac:chgData name="희진 이" userId="8c29797040c9b0a8" providerId="LiveId" clId="{E2083B21-3806-486B-97B9-E20323BC19A3}" dt="2023-05-11T02:50:51.465" v="113"/>
          <ac:spMkLst>
            <pc:docMk/>
            <pc:sldMk cId="4236483403" sldId="256"/>
            <ac:spMk id="7" creationId="{802C02D4-5B4E-B990-F0C0-5B01569CAFF2}"/>
          </ac:spMkLst>
        </pc:spChg>
        <pc:spChg chg="mod">
          <ac:chgData name="희진 이" userId="8c29797040c9b0a8" providerId="LiveId" clId="{E2083B21-3806-486B-97B9-E20323BC19A3}" dt="2023-05-11T02:50:51.465" v="113"/>
          <ac:spMkLst>
            <pc:docMk/>
            <pc:sldMk cId="4236483403" sldId="256"/>
            <ac:spMk id="9" creationId="{8C03C3DD-7C06-989E-9ED0-82359A078EE5}"/>
          </ac:spMkLst>
        </pc:spChg>
        <pc:spChg chg="mod">
          <ac:chgData name="희진 이" userId="8c29797040c9b0a8" providerId="LiveId" clId="{E2083B21-3806-486B-97B9-E20323BC19A3}" dt="2023-05-11T02:50:51.465" v="113"/>
          <ac:spMkLst>
            <pc:docMk/>
            <pc:sldMk cId="4236483403" sldId="256"/>
            <ac:spMk id="12" creationId="{2C8BB537-C3F3-2114-ACD2-238B31C49D36}"/>
          </ac:spMkLst>
        </pc:spChg>
        <pc:spChg chg="mod">
          <ac:chgData name="희진 이" userId="8c29797040c9b0a8" providerId="LiveId" clId="{E2083B21-3806-486B-97B9-E20323BC19A3}" dt="2023-05-11T02:51:18.566" v="198" actId="1076"/>
          <ac:spMkLst>
            <pc:docMk/>
            <pc:sldMk cId="4236483403" sldId="256"/>
            <ac:spMk id="13" creationId="{9B7B9A61-87FE-8DCD-2394-A96A38C818EF}"/>
          </ac:spMkLst>
        </pc:spChg>
        <pc:grpChg chg="add mod">
          <ac:chgData name="희진 이" userId="8c29797040c9b0a8" providerId="LiveId" clId="{E2083B21-3806-486B-97B9-E20323BC19A3}" dt="2023-05-11T02:50:51.465" v="113"/>
          <ac:grpSpMkLst>
            <pc:docMk/>
            <pc:sldMk cId="4236483403" sldId="256"/>
            <ac:grpSpMk id="6" creationId="{FF0E85D2-D1FA-34A3-DD8A-A65A89026B33}"/>
          </ac:grpSpMkLst>
        </pc:grpChg>
        <pc:grpChg chg="mod">
          <ac:chgData name="희진 이" userId="8c29797040c9b0a8" providerId="LiveId" clId="{E2083B21-3806-486B-97B9-E20323BC19A3}" dt="2023-05-11T02:50:51.465" v="113"/>
          <ac:grpSpMkLst>
            <pc:docMk/>
            <pc:sldMk cId="4236483403" sldId="256"/>
            <ac:grpSpMk id="8" creationId="{6EDD5A53-35E8-1967-787A-02B990C29A1B}"/>
          </ac:grpSpMkLst>
        </pc:grpChg>
        <pc:grpChg chg="add mod">
          <ac:chgData name="희진 이" userId="8c29797040c9b0a8" providerId="LiveId" clId="{E2083B21-3806-486B-97B9-E20323BC19A3}" dt="2023-05-11T02:50:51.465" v="113"/>
          <ac:grpSpMkLst>
            <pc:docMk/>
            <pc:sldMk cId="4236483403" sldId="256"/>
            <ac:grpSpMk id="11" creationId="{F9EB50DC-E897-82B1-A3A7-4D6B97924A1E}"/>
          </ac:grpSpMkLst>
        </pc:grpChg>
        <pc:picChg chg="add mod">
          <ac:chgData name="희진 이" userId="8c29797040c9b0a8" providerId="LiveId" clId="{E2083B21-3806-486B-97B9-E20323BC19A3}" dt="2023-05-11T02:50:51.465" v="113"/>
          <ac:picMkLst>
            <pc:docMk/>
            <pc:sldMk cId="4236483403" sldId="256"/>
            <ac:picMk id="3" creationId="{FD95D9C4-C4B8-FE54-4413-72F87401BE64}"/>
          </ac:picMkLst>
        </pc:picChg>
        <pc:picChg chg="add mod">
          <ac:chgData name="희진 이" userId="8c29797040c9b0a8" providerId="LiveId" clId="{E2083B21-3806-486B-97B9-E20323BC19A3}" dt="2023-05-11T02:50:51.465" v="113"/>
          <ac:picMkLst>
            <pc:docMk/>
            <pc:sldMk cId="4236483403" sldId="256"/>
            <ac:picMk id="14" creationId="{2D2CD8F1-3F82-431D-B36D-2D5E990C0D65}"/>
          </ac:picMkLst>
        </pc:picChg>
        <pc:cxnChg chg="mod">
          <ac:chgData name="희진 이" userId="8c29797040c9b0a8" providerId="LiveId" clId="{E2083B21-3806-486B-97B9-E20323BC19A3}" dt="2023-05-11T02:50:51.465" v="113"/>
          <ac:cxnSpMkLst>
            <pc:docMk/>
            <pc:sldMk cId="4236483403" sldId="256"/>
            <ac:cxnSpMk id="10" creationId="{56C3E327-6B09-984B-06FD-AE0C1B19DC99}"/>
          </ac:cxnSpMkLst>
        </pc:cxnChg>
      </pc:sldChg>
      <pc:sldChg chg="add">
        <pc:chgData name="희진 이" userId="8c29797040c9b0a8" providerId="LiveId" clId="{E2083B21-3806-486B-97B9-E20323BC19A3}" dt="2023-05-12T08:02:24.795" v="1375"/>
        <pc:sldMkLst>
          <pc:docMk/>
          <pc:sldMk cId="2308414425" sldId="260"/>
        </pc:sldMkLst>
      </pc:sldChg>
      <pc:sldChg chg="modSp add mod">
        <pc:chgData name="희진 이" userId="8c29797040c9b0a8" providerId="LiveId" clId="{E2083B21-3806-486B-97B9-E20323BC19A3}" dt="2023-05-12T08:02:05.769" v="1374"/>
        <pc:sldMkLst>
          <pc:docMk/>
          <pc:sldMk cId="426420499" sldId="262"/>
        </pc:sldMkLst>
        <pc:spChg chg="mod">
          <ac:chgData name="희진 이" userId="8c29797040c9b0a8" providerId="LiveId" clId="{E2083B21-3806-486B-97B9-E20323BC19A3}" dt="2023-05-12T08:02:05.769" v="1374"/>
          <ac:spMkLst>
            <pc:docMk/>
            <pc:sldMk cId="426420499" sldId="262"/>
            <ac:spMk id="7" creationId="{D0EAB995-B5BA-D3E8-7442-ED5C03A558AE}"/>
          </ac:spMkLst>
        </pc:spChg>
      </pc:sldChg>
      <pc:sldChg chg="add">
        <pc:chgData name="희진 이" userId="8c29797040c9b0a8" providerId="LiveId" clId="{E2083B21-3806-486B-97B9-E20323BC19A3}" dt="2023-05-12T08:02:24.795" v="1375"/>
        <pc:sldMkLst>
          <pc:docMk/>
          <pc:sldMk cId="3005227994" sldId="264"/>
        </pc:sldMkLst>
      </pc:sldChg>
      <pc:sldChg chg="modSp add mod">
        <pc:chgData name="희진 이" userId="8c29797040c9b0a8" providerId="LiveId" clId="{E2083B21-3806-486B-97B9-E20323BC19A3}" dt="2023-05-12T08:02:34.906" v="1389"/>
        <pc:sldMkLst>
          <pc:docMk/>
          <pc:sldMk cId="1923344987" sldId="265"/>
        </pc:sldMkLst>
        <pc:spChg chg="mod">
          <ac:chgData name="희진 이" userId="8c29797040c9b0a8" providerId="LiveId" clId="{E2083B21-3806-486B-97B9-E20323BC19A3}" dt="2023-05-12T08:02:34.906" v="1389"/>
          <ac:spMkLst>
            <pc:docMk/>
            <pc:sldMk cId="1923344987" sldId="265"/>
            <ac:spMk id="24" creationId="{B3CA0955-0A34-3199-8696-70F996CF99CF}"/>
          </ac:spMkLst>
        </pc:spChg>
      </pc:sldChg>
      <pc:sldChg chg="modSp add mod">
        <pc:chgData name="희진 이" userId="8c29797040c9b0a8" providerId="LiveId" clId="{E2083B21-3806-486B-97B9-E20323BC19A3}" dt="2023-05-12T08:03:08.533" v="1413" actId="20577"/>
        <pc:sldMkLst>
          <pc:docMk/>
          <pc:sldMk cId="3168459386" sldId="269"/>
        </pc:sldMkLst>
        <pc:spChg chg="mod">
          <ac:chgData name="희진 이" userId="8c29797040c9b0a8" providerId="LiveId" clId="{E2083B21-3806-486B-97B9-E20323BC19A3}" dt="2023-05-12T08:03:08.533" v="1413" actId="20577"/>
          <ac:spMkLst>
            <pc:docMk/>
            <pc:sldMk cId="3168459386" sldId="269"/>
            <ac:spMk id="17" creationId="{CA0780F0-D3EC-C8AD-FAE8-04637B32369E}"/>
          </ac:spMkLst>
        </pc:spChg>
      </pc:sldChg>
      <pc:sldChg chg="add">
        <pc:chgData name="희진 이" userId="8c29797040c9b0a8" providerId="LiveId" clId="{E2083B21-3806-486B-97B9-E20323BC19A3}" dt="2023-05-12T08:02:24.795" v="1375"/>
        <pc:sldMkLst>
          <pc:docMk/>
          <pc:sldMk cId="414608078" sldId="271"/>
        </pc:sldMkLst>
      </pc:sldChg>
      <pc:sldChg chg="modSp add mod">
        <pc:chgData name="희진 이" userId="8c29797040c9b0a8" providerId="LiveId" clId="{E2083B21-3806-486B-97B9-E20323BC19A3}" dt="2023-05-12T08:04:30.141" v="1454"/>
        <pc:sldMkLst>
          <pc:docMk/>
          <pc:sldMk cId="1046278465" sldId="272"/>
        </pc:sldMkLst>
        <pc:spChg chg="mod">
          <ac:chgData name="희진 이" userId="8c29797040c9b0a8" providerId="LiveId" clId="{E2083B21-3806-486B-97B9-E20323BC19A3}" dt="2023-05-12T08:04:30.141" v="1454"/>
          <ac:spMkLst>
            <pc:docMk/>
            <pc:sldMk cId="1046278465" sldId="272"/>
            <ac:spMk id="2" creationId="{6D0F9673-1F89-3A7E-67C5-2DFBD073278E}"/>
          </ac:spMkLst>
        </pc:spChg>
      </pc:sldChg>
      <pc:sldChg chg="modSp add mod">
        <pc:chgData name="희진 이" userId="8c29797040c9b0a8" providerId="LiveId" clId="{E2083B21-3806-486B-97B9-E20323BC19A3}" dt="2023-05-12T07:50:05.192" v="1068"/>
        <pc:sldMkLst>
          <pc:docMk/>
          <pc:sldMk cId="4129450187" sldId="273"/>
        </pc:sldMkLst>
        <pc:spChg chg="mod">
          <ac:chgData name="희진 이" userId="8c29797040c9b0a8" providerId="LiveId" clId="{E2083B21-3806-486B-97B9-E20323BC19A3}" dt="2023-05-12T07:50:05.192" v="1068"/>
          <ac:spMkLst>
            <pc:docMk/>
            <pc:sldMk cId="4129450187" sldId="273"/>
            <ac:spMk id="2" creationId="{077C2646-9EB6-0ABC-F5BE-98E3F78B73E2}"/>
          </ac:spMkLst>
        </pc:spChg>
        <pc:spChg chg="mod">
          <ac:chgData name="희진 이" userId="8c29797040c9b0a8" providerId="LiveId" clId="{E2083B21-3806-486B-97B9-E20323BC19A3}" dt="2023-05-12T07:49:31.026" v="1034"/>
          <ac:spMkLst>
            <pc:docMk/>
            <pc:sldMk cId="4129450187" sldId="273"/>
            <ac:spMk id="11" creationId="{48A5EB83-2421-FCA1-74F0-3D63EEAB84F2}"/>
          </ac:spMkLst>
        </pc:spChg>
        <pc:spChg chg="mod">
          <ac:chgData name="희진 이" userId="8c29797040c9b0a8" providerId="LiveId" clId="{E2083B21-3806-486B-97B9-E20323BC19A3}" dt="2023-05-12T07:49:37.884" v="1054" actId="20577"/>
          <ac:spMkLst>
            <pc:docMk/>
            <pc:sldMk cId="4129450187" sldId="273"/>
            <ac:spMk id="12" creationId="{CBE26401-B1CB-25B7-F070-4D2CEB3AEF9B}"/>
          </ac:spMkLst>
        </pc:spChg>
        <pc:spChg chg="mod">
          <ac:chgData name="희진 이" userId="8c29797040c9b0a8" providerId="LiveId" clId="{E2083B21-3806-486B-97B9-E20323BC19A3}" dt="2023-05-12T07:49:42.889" v="1058"/>
          <ac:spMkLst>
            <pc:docMk/>
            <pc:sldMk cId="4129450187" sldId="273"/>
            <ac:spMk id="23" creationId="{9006C58C-353B-3000-7600-366C525841CF}"/>
          </ac:spMkLst>
        </pc:spChg>
        <pc:spChg chg="mod">
          <ac:chgData name="희진 이" userId="8c29797040c9b0a8" providerId="LiveId" clId="{E2083B21-3806-486B-97B9-E20323BC19A3}" dt="2023-05-12T07:49:53.920" v="1063" actId="1076"/>
          <ac:spMkLst>
            <pc:docMk/>
            <pc:sldMk cId="4129450187" sldId="273"/>
            <ac:spMk id="24" creationId="{FC6770E6-4657-5A41-5D70-E4AD3297FC81}"/>
          </ac:spMkLst>
        </pc:spChg>
        <pc:grpChg chg="mod">
          <ac:chgData name="희진 이" userId="8c29797040c9b0a8" providerId="LiveId" clId="{E2083B21-3806-486B-97B9-E20323BC19A3}" dt="2023-05-12T07:49:56.327" v="1064" actId="1076"/>
          <ac:grpSpMkLst>
            <pc:docMk/>
            <pc:sldMk cId="4129450187" sldId="273"/>
            <ac:grpSpMk id="21" creationId="{E89EF20C-1CB5-A014-791D-4FCADDEFA45F}"/>
          </ac:grpSpMkLst>
        </pc:grpChg>
        <pc:picChg chg="mod">
          <ac:chgData name="희진 이" userId="8c29797040c9b0a8" providerId="LiveId" clId="{E2083B21-3806-486B-97B9-E20323BC19A3}" dt="2023-05-12T07:49:45.784" v="1060" actId="1076"/>
          <ac:picMkLst>
            <pc:docMk/>
            <pc:sldMk cId="4129450187" sldId="273"/>
            <ac:picMk id="7" creationId="{0E2490F5-8503-BC09-D655-4AAEEA8FD84B}"/>
          </ac:picMkLst>
        </pc:picChg>
      </pc:sldChg>
      <pc:sldChg chg="modSp add mod">
        <pc:chgData name="희진 이" userId="8c29797040c9b0a8" providerId="LiveId" clId="{E2083B21-3806-486B-97B9-E20323BC19A3}" dt="2023-05-12T07:48:35.991" v="1014" actId="14100"/>
        <pc:sldMkLst>
          <pc:docMk/>
          <pc:sldMk cId="3781463837" sldId="274"/>
        </pc:sldMkLst>
        <pc:spChg chg="mod">
          <ac:chgData name="희진 이" userId="8c29797040c9b0a8" providerId="LiveId" clId="{E2083B21-3806-486B-97B9-E20323BC19A3}" dt="2023-05-12T07:48:31.760" v="1012" actId="1076"/>
          <ac:spMkLst>
            <pc:docMk/>
            <pc:sldMk cId="3781463837" sldId="274"/>
            <ac:spMk id="7" creationId="{D0EAB995-B5BA-D3E8-7442-ED5C03A558AE}"/>
          </ac:spMkLst>
        </pc:spChg>
        <pc:spChg chg="mod">
          <ac:chgData name="희진 이" userId="8c29797040c9b0a8" providerId="LiveId" clId="{E2083B21-3806-486B-97B9-E20323BC19A3}" dt="2023-05-12T07:48:34.124" v="1013" actId="14100"/>
          <ac:spMkLst>
            <pc:docMk/>
            <pc:sldMk cId="3781463837" sldId="274"/>
            <ac:spMk id="11" creationId="{80690BE6-A11C-6F8A-C82D-146F2D7C713B}"/>
          </ac:spMkLst>
        </pc:spChg>
        <pc:spChg chg="mod">
          <ac:chgData name="희진 이" userId="8c29797040c9b0a8" providerId="LiveId" clId="{E2083B21-3806-486B-97B9-E20323BC19A3}" dt="2023-05-12T07:48:35.991" v="1014" actId="14100"/>
          <ac:spMkLst>
            <pc:docMk/>
            <pc:sldMk cId="3781463837" sldId="274"/>
            <ac:spMk id="17" creationId="{04DA63A9-6A06-CD88-BFFA-C4BEE00062EA}"/>
          </ac:spMkLst>
        </pc:spChg>
      </pc:sldChg>
      <pc:sldChg chg="modSp add mod">
        <pc:chgData name="희진 이" userId="8c29797040c9b0a8" providerId="LiveId" clId="{E2083B21-3806-486B-97B9-E20323BC19A3}" dt="2023-05-12T07:55:47.858" v="1217" actId="1076"/>
        <pc:sldMkLst>
          <pc:docMk/>
          <pc:sldMk cId="2629199754" sldId="280"/>
        </pc:sldMkLst>
        <pc:spChg chg="mod">
          <ac:chgData name="희진 이" userId="8c29797040c9b0a8" providerId="LiveId" clId="{E2083B21-3806-486B-97B9-E20323BC19A3}" dt="2023-05-12T07:55:47.858" v="1217" actId="1076"/>
          <ac:spMkLst>
            <pc:docMk/>
            <pc:sldMk cId="2629199754" sldId="280"/>
            <ac:spMk id="2" creationId="{5A46B5D1-A20F-1CB9-7C11-3898D409FB27}"/>
          </ac:spMkLst>
        </pc:spChg>
        <pc:spChg chg="mod">
          <ac:chgData name="희진 이" userId="8c29797040c9b0a8" providerId="LiveId" clId="{E2083B21-3806-486B-97B9-E20323BC19A3}" dt="2023-05-12T07:49:21.993" v="1026"/>
          <ac:spMkLst>
            <pc:docMk/>
            <pc:sldMk cId="2629199754" sldId="280"/>
            <ac:spMk id="12" creationId="{6DEFD464-C8BC-53A0-3C26-F32CC6C074AA}"/>
          </ac:spMkLst>
        </pc:spChg>
        <pc:spChg chg="mod">
          <ac:chgData name="희진 이" userId="8c29797040c9b0a8" providerId="LiveId" clId="{E2083B21-3806-486B-97B9-E20323BC19A3}" dt="2023-05-12T07:49:10.529" v="1021" actId="14100"/>
          <ac:spMkLst>
            <pc:docMk/>
            <pc:sldMk cId="2629199754" sldId="280"/>
            <ac:spMk id="13" creationId="{A46BEE46-4EDA-2902-0B1E-BF6963BE0EE1}"/>
          </ac:spMkLst>
        </pc:spChg>
        <pc:spChg chg="mod">
          <ac:chgData name="희진 이" userId="8c29797040c9b0a8" providerId="LiveId" clId="{E2083B21-3806-486B-97B9-E20323BC19A3}" dt="2023-05-12T07:49:25.244" v="1030"/>
          <ac:spMkLst>
            <pc:docMk/>
            <pc:sldMk cId="2629199754" sldId="280"/>
            <ac:spMk id="22" creationId="{116FE884-A9D9-3A9B-BF62-42AE0168ADCB}"/>
          </ac:spMkLst>
        </pc:spChg>
        <pc:spChg chg="mod">
          <ac:chgData name="희진 이" userId="8c29797040c9b0a8" providerId="LiveId" clId="{E2083B21-3806-486B-97B9-E20323BC19A3}" dt="2023-05-12T07:49:12.823" v="1022" actId="14100"/>
          <ac:spMkLst>
            <pc:docMk/>
            <pc:sldMk cId="2629199754" sldId="280"/>
            <ac:spMk id="23" creationId="{E38521B8-1018-E144-D728-F780DA6BA183}"/>
          </ac:spMkLst>
        </pc:spChg>
        <pc:cxnChg chg="mod">
          <ac:chgData name="희진 이" userId="8c29797040c9b0a8" providerId="LiveId" clId="{E2083B21-3806-486B-97B9-E20323BC19A3}" dt="2023-05-12T07:49:20.136" v="1024" actId="20577"/>
          <ac:cxnSpMkLst>
            <pc:docMk/>
            <pc:sldMk cId="2629199754" sldId="280"/>
            <ac:cxnSpMk id="14" creationId="{E596AA58-3CA5-34FB-176A-CBF8A32F5287}"/>
          </ac:cxnSpMkLst>
        </pc:cxnChg>
      </pc:sldChg>
      <pc:sldChg chg="modSp add mod">
        <pc:chgData name="희진 이" userId="8c29797040c9b0a8" providerId="LiveId" clId="{E2083B21-3806-486B-97B9-E20323BC19A3}" dt="2023-05-12T07:58:08.012" v="1276" actId="1076"/>
        <pc:sldMkLst>
          <pc:docMk/>
          <pc:sldMk cId="3230005752" sldId="281"/>
        </pc:sldMkLst>
        <pc:spChg chg="mod">
          <ac:chgData name="희진 이" userId="8c29797040c9b0a8" providerId="LiveId" clId="{E2083B21-3806-486B-97B9-E20323BC19A3}" dt="2023-05-12T07:58:08.012" v="1276" actId="1076"/>
          <ac:spMkLst>
            <pc:docMk/>
            <pc:sldMk cId="3230005752" sldId="281"/>
            <ac:spMk id="2" creationId="{D84DED2D-FE6C-BC07-38A6-B325CAE61507}"/>
          </ac:spMkLst>
        </pc:spChg>
        <pc:spChg chg="mod">
          <ac:chgData name="희진 이" userId="8c29797040c9b0a8" providerId="LiveId" clId="{E2083B21-3806-486B-97B9-E20323BC19A3}" dt="2023-05-12T07:51:00.544" v="1096"/>
          <ac:spMkLst>
            <pc:docMk/>
            <pc:sldMk cId="3230005752" sldId="281"/>
            <ac:spMk id="10" creationId="{6F96108C-8AE0-06B5-7C36-860B660E9AAE}"/>
          </ac:spMkLst>
        </pc:spChg>
        <pc:spChg chg="mod">
          <ac:chgData name="희진 이" userId="8c29797040c9b0a8" providerId="LiveId" clId="{E2083B21-3806-486B-97B9-E20323BC19A3}" dt="2023-05-12T07:50:54.691" v="1092" actId="1076"/>
          <ac:spMkLst>
            <pc:docMk/>
            <pc:sldMk cId="3230005752" sldId="281"/>
            <ac:spMk id="13" creationId="{98EC6358-408E-F23F-7799-004D279805FD}"/>
          </ac:spMkLst>
        </pc:spChg>
      </pc:sldChg>
      <pc:sldChg chg="modSp add mod">
        <pc:chgData name="희진 이" userId="8c29797040c9b0a8" providerId="LiveId" clId="{E2083B21-3806-486B-97B9-E20323BC19A3}" dt="2023-05-12T08:03:02.877" v="1412" actId="20577"/>
        <pc:sldMkLst>
          <pc:docMk/>
          <pc:sldMk cId="4270206012" sldId="282"/>
        </pc:sldMkLst>
        <pc:spChg chg="mod">
          <ac:chgData name="희진 이" userId="8c29797040c9b0a8" providerId="LiveId" clId="{E2083B21-3806-486B-97B9-E20323BC19A3}" dt="2023-05-12T08:03:02.877" v="1412" actId="20577"/>
          <ac:spMkLst>
            <pc:docMk/>
            <pc:sldMk cId="4270206012" sldId="282"/>
            <ac:spMk id="2" creationId="{31616036-7752-42B8-BA70-8A3A2EC59C7C}"/>
          </ac:spMkLst>
        </pc:spChg>
      </pc:sldChg>
      <pc:sldChg chg="modSp add mod">
        <pc:chgData name="희진 이" userId="8c29797040c9b0a8" providerId="LiveId" clId="{E2083B21-3806-486B-97B9-E20323BC19A3}" dt="2023-05-12T07:50:09.368" v="1072"/>
        <pc:sldMkLst>
          <pc:docMk/>
          <pc:sldMk cId="3772957247" sldId="288"/>
        </pc:sldMkLst>
        <pc:spChg chg="mod">
          <ac:chgData name="희진 이" userId="8c29797040c9b0a8" providerId="LiveId" clId="{E2083B21-3806-486B-97B9-E20323BC19A3}" dt="2023-05-12T07:50:09.368" v="1072"/>
          <ac:spMkLst>
            <pc:docMk/>
            <pc:sldMk cId="3772957247" sldId="288"/>
            <ac:spMk id="2" creationId="{A6FDDF81-54C0-02D8-453F-11FBC60A3E59}"/>
          </ac:spMkLst>
        </pc:spChg>
      </pc:sldChg>
      <pc:sldChg chg="addSp delSp modSp add mod">
        <pc:chgData name="희진 이" userId="8c29797040c9b0a8" providerId="LiveId" clId="{E2083B21-3806-486B-97B9-E20323BC19A3}" dt="2023-05-11T06:26:48.523" v="857" actId="1076"/>
        <pc:sldMkLst>
          <pc:docMk/>
          <pc:sldMk cId="1117703591" sldId="289"/>
        </pc:sldMkLst>
        <pc:spChg chg="mod">
          <ac:chgData name="희진 이" userId="8c29797040c9b0a8" providerId="LiveId" clId="{E2083B21-3806-486B-97B9-E20323BC19A3}" dt="2023-05-11T03:05:59.887" v="617" actId="20577"/>
          <ac:spMkLst>
            <pc:docMk/>
            <pc:sldMk cId="1117703591" sldId="289"/>
            <ac:spMk id="2" creationId="{6C65C6F2-0220-3E67-C3D9-9A810EF352DF}"/>
          </ac:spMkLst>
        </pc:spChg>
        <pc:spChg chg="add del mod">
          <ac:chgData name="희진 이" userId="8c29797040c9b0a8" providerId="LiveId" clId="{E2083B21-3806-486B-97B9-E20323BC19A3}" dt="2023-05-11T03:05:28.591" v="588" actId="207"/>
          <ac:spMkLst>
            <pc:docMk/>
            <pc:sldMk cId="1117703591" sldId="289"/>
            <ac:spMk id="5" creationId="{E882DD2B-76AD-0B31-FFC6-0B4F93C9922A}"/>
          </ac:spMkLst>
        </pc:spChg>
        <pc:spChg chg="add del mod">
          <ac:chgData name="희진 이" userId="8c29797040c9b0a8" providerId="LiveId" clId="{E2083B21-3806-486B-97B9-E20323BC19A3}" dt="2023-05-11T03:04:57.205" v="583" actId="478"/>
          <ac:spMkLst>
            <pc:docMk/>
            <pc:sldMk cId="1117703591" sldId="289"/>
            <ac:spMk id="6" creationId="{A186848C-E15A-67E4-048D-7022DF962CFA}"/>
          </ac:spMkLst>
        </pc:spChg>
        <pc:spChg chg="mod">
          <ac:chgData name="희진 이" userId="8c29797040c9b0a8" providerId="LiveId" clId="{E2083B21-3806-486B-97B9-E20323BC19A3}" dt="2023-05-11T03:00:06.912" v="570" actId="1076"/>
          <ac:spMkLst>
            <pc:docMk/>
            <pc:sldMk cId="1117703591" sldId="289"/>
            <ac:spMk id="7" creationId="{67697644-E94C-B3B1-C1B0-B35CB0B2B73A}"/>
          </ac:spMkLst>
        </pc:spChg>
        <pc:spChg chg="mod">
          <ac:chgData name="희진 이" userId="8c29797040c9b0a8" providerId="LiveId" clId="{E2083B21-3806-486B-97B9-E20323BC19A3}" dt="2023-05-11T06:26:48.523" v="857" actId="1076"/>
          <ac:spMkLst>
            <pc:docMk/>
            <pc:sldMk cId="1117703591" sldId="289"/>
            <ac:spMk id="8" creationId="{9D0CD9A6-B08F-84E0-A3D9-70D78D9EA51E}"/>
          </ac:spMkLst>
        </pc:spChg>
        <pc:spChg chg="add mod">
          <ac:chgData name="희진 이" userId="8c29797040c9b0a8" providerId="LiveId" clId="{E2083B21-3806-486B-97B9-E20323BC19A3}" dt="2023-05-11T02:59:51.031" v="567" actId="1076"/>
          <ac:spMkLst>
            <pc:docMk/>
            <pc:sldMk cId="1117703591" sldId="289"/>
            <ac:spMk id="12" creationId="{F98C5670-DB2A-3B16-7C11-6B310B235049}"/>
          </ac:spMkLst>
        </pc:spChg>
        <pc:spChg chg="add mod">
          <ac:chgData name="희진 이" userId="8c29797040c9b0a8" providerId="LiveId" clId="{E2083B21-3806-486B-97B9-E20323BC19A3}" dt="2023-05-11T02:59:51.031" v="567" actId="1076"/>
          <ac:spMkLst>
            <pc:docMk/>
            <pc:sldMk cId="1117703591" sldId="289"/>
            <ac:spMk id="14" creationId="{9CDC09CF-892E-C106-3CC3-BB35011FA75C}"/>
          </ac:spMkLst>
        </pc:spChg>
        <pc:spChg chg="add mod">
          <ac:chgData name="희진 이" userId="8c29797040c9b0a8" providerId="LiveId" clId="{E2083B21-3806-486B-97B9-E20323BC19A3}" dt="2023-05-11T02:59:51.031" v="567" actId="1076"/>
          <ac:spMkLst>
            <pc:docMk/>
            <pc:sldMk cId="1117703591" sldId="289"/>
            <ac:spMk id="16" creationId="{9C0C3D33-83E2-A74D-5D7C-AEF473CED84C}"/>
          </ac:spMkLst>
        </pc:spChg>
        <pc:spChg chg="add del mod">
          <ac:chgData name="희진 이" userId="8c29797040c9b0a8" providerId="LiveId" clId="{E2083B21-3806-486B-97B9-E20323BC19A3}" dt="2023-05-11T03:05:28.591" v="588" actId="207"/>
          <ac:spMkLst>
            <pc:docMk/>
            <pc:sldMk cId="1117703591" sldId="289"/>
            <ac:spMk id="17" creationId="{8BC37557-94A0-5479-35F9-33FA87938B2A}"/>
          </ac:spMkLst>
        </pc:spChg>
        <pc:spChg chg="add del mod">
          <ac:chgData name="희진 이" userId="8c29797040c9b0a8" providerId="LiveId" clId="{E2083B21-3806-486B-97B9-E20323BC19A3}" dt="2023-05-11T03:04:57.205" v="583" actId="478"/>
          <ac:spMkLst>
            <pc:docMk/>
            <pc:sldMk cId="1117703591" sldId="289"/>
            <ac:spMk id="18" creationId="{1DF1DD1E-EBEE-FC7B-4AD5-D2B85BEE4A26}"/>
          </ac:spMkLst>
        </pc:spChg>
        <pc:spChg chg="mod">
          <ac:chgData name="희진 이" userId="8c29797040c9b0a8" providerId="LiveId" clId="{E2083B21-3806-486B-97B9-E20323BC19A3}" dt="2023-05-11T06:26:39.773" v="854"/>
          <ac:spMkLst>
            <pc:docMk/>
            <pc:sldMk cId="1117703591" sldId="289"/>
            <ac:spMk id="19" creationId="{F08CD817-C1BA-F449-D53F-7D93A9AC9CE0}"/>
          </ac:spMkLst>
        </pc:spChg>
        <pc:spChg chg="add del mod">
          <ac:chgData name="희진 이" userId="8c29797040c9b0a8" providerId="LiveId" clId="{E2083B21-3806-486B-97B9-E20323BC19A3}" dt="2023-05-11T03:05:28.591" v="588" actId="207"/>
          <ac:spMkLst>
            <pc:docMk/>
            <pc:sldMk cId="1117703591" sldId="289"/>
            <ac:spMk id="21" creationId="{BF975E81-6D86-4E70-B746-CB5AE7A9ECDA}"/>
          </ac:spMkLst>
        </pc:spChg>
        <pc:spChg chg="add del mod">
          <ac:chgData name="희진 이" userId="8c29797040c9b0a8" providerId="LiveId" clId="{E2083B21-3806-486B-97B9-E20323BC19A3}" dt="2023-05-11T03:04:57.205" v="583" actId="478"/>
          <ac:spMkLst>
            <pc:docMk/>
            <pc:sldMk cId="1117703591" sldId="289"/>
            <ac:spMk id="22" creationId="{2CBE243C-1448-1983-13FE-9BDCB6C2F02C}"/>
          </ac:spMkLst>
        </pc:spChg>
        <pc:spChg chg="mod">
          <ac:chgData name="희진 이" userId="8c29797040c9b0a8" providerId="LiveId" clId="{E2083B21-3806-486B-97B9-E20323BC19A3}" dt="2023-05-11T03:00:06.912" v="570" actId="1076"/>
          <ac:spMkLst>
            <pc:docMk/>
            <pc:sldMk cId="1117703591" sldId="289"/>
            <ac:spMk id="23" creationId="{F5CB1110-706F-8607-F7F9-201E90D9F98F}"/>
          </ac:spMkLst>
        </pc:spChg>
        <pc:spChg chg="del">
          <ac:chgData name="희진 이" userId="8c29797040c9b0a8" providerId="LiveId" clId="{E2083B21-3806-486B-97B9-E20323BC19A3}" dt="2023-05-11T02:58:58.363" v="558" actId="478"/>
          <ac:spMkLst>
            <pc:docMk/>
            <pc:sldMk cId="1117703591" sldId="289"/>
            <ac:spMk id="24" creationId="{731387AD-64FF-2430-8220-3B7C93FFB094}"/>
          </ac:spMkLst>
        </pc:spChg>
        <pc:spChg chg="del">
          <ac:chgData name="희진 이" userId="8c29797040c9b0a8" providerId="LiveId" clId="{E2083B21-3806-486B-97B9-E20323BC19A3}" dt="2023-05-11T02:58:55.563" v="557" actId="478"/>
          <ac:spMkLst>
            <pc:docMk/>
            <pc:sldMk cId="1117703591" sldId="289"/>
            <ac:spMk id="25" creationId="{8C7E0309-63D7-3BC3-2E8D-635399537D9C}"/>
          </ac:spMkLst>
        </pc:spChg>
        <pc:spChg chg="del">
          <ac:chgData name="희진 이" userId="8c29797040c9b0a8" providerId="LiveId" clId="{E2083B21-3806-486B-97B9-E20323BC19A3}" dt="2023-05-11T02:58:49.012" v="556" actId="478"/>
          <ac:spMkLst>
            <pc:docMk/>
            <pc:sldMk cId="1117703591" sldId="289"/>
            <ac:spMk id="26" creationId="{D03F8150-6AC7-A4DC-B97F-77AF4DECD8AC}"/>
          </ac:spMkLst>
        </pc:spChg>
        <pc:spChg chg="add mod">
          <ac:chgData name="희진 이" userId="8c29797040c9b0a8" providerId="LiveId" clId="{E2083B21-3806-486B-97B9-E20323BC19A3}" dt="2023-05-11T03:05:36.362" v="589" actId="1076"/>
          <ac:spMkLst>
            <pc:docMk/>
            <pc:sldMk cId="1117703591" sldId="289"/>
            <ac:spMk id="28" creationId="{276566DB-293C-8083-6835-D8A3B26067E8}"/>
          </ac:spMkLst>
        </pc:spChg>
        <pc:spChg chg="add mod">
          <ac:chgData name="희진 이" userId="8c29797040c9b0a8" providerId="LiveId" clId="{E2083B21-3806-486B-97B9-E20323BC19A3}" dt="2023-05-11T03:05:36.362" v="589" actId="1076"/>
          <ac:spMkLst>
            <pc:docMk/>
            <pc:sldMk cId="1117703591" sldId="289"/>
            <ac:spMk id="29" creationId="{B71C4DF0-E08A-794E-2594-3639F3491715}"/>
          </ac:spMkLst>
        </pc:spChg>
        <pc:spChg chg="add mod">
          <ac:chgData name="희진 이" userId="8c29797040c9b0a8" providerId="LiveId" clId="{E2083B21-3806-486B-97B9-E20323BC19A3}" dt="2023-05-11T03:05:36.362" v="589" actId="1076"/>
          <ac:spMkLst>
            <pc:docMk/>
            <pc:sldMk cId="1117703591" sldId="289"/>
            <ac:spMk id="31" creationId="{DF0637F1-1F7F-1A0F-E136-50CEC8A3AC5E}"/>
          </ac:spMkLst>
        </pc:spChg>
        <pc:spChg chg="add del mod">
          <ac:chgData name="희진 이" userId="8c29797040c9b0a8" providerId="LiveId" clId="{E2083B21-3806-486B-97B9-E20323BC19A3}" dt="2023-05-11T03:13:21.212" v="808" actId="478"/>
          <ac:spMkLst>
            <pc:docMk/>
            <pc:sldMk cId="1117703591" sldId="289"/>
            <ac:spMk id="32" creationId="{D3E8BF25-6ACC-93D1-A906-78300A383332}"/>
          </ac:spMkLst>
        </pc:spChg>
        <pc:spChg chg="add del mod">
          <ac:chgData name="희진 이" userId="8c29797040c9b0a8" providerId="LiveId" clId="{E2083B21-3806-486B-97B9-E20323BC19A3}" dt="2023-05-11T03:13:21.212" v="808" actId="478"/>
          <ac:spMkLst>
            <pc:docMk/>
            <pc:sldMk cId="1117703591" sldId="289"/>
            <ac:spMk id="34" creationId="{F9A08CD3-F002-59DF-4FF9-B24A178EB5C3}"/>
          </ac:spMkLst>
        </pc:spChg>
        <pc:spChg chg="add del mod">
          <ac:chgData name="희진 이" userId="8c29797040c9b0a8" providerId="LiveId" clId="{E2083B21-3806-486B-97B9-E20323BC19A3}" dt="2023-05-11T03:13:21.212" v="808" actId="478"/>
          <ac:spMkLst>
            <pc:docMk/>
            <pc:sldMk cId="1117703591" sldId="289"/>
            <ac:spMk id="35" creationId="{C1BE6722-029C-342B-CA3A-AB80834D25EC}"/>
          </ac:spMkLst>
        </pc:spChg>
        <pc:picChg chg="del">
          <ac:chgData name="희진 이" userId="8c29797040c9b0a8" providerId="LiveId" clId="{E2083B21-3806-486B-97B9-E20323BC19A3}" dt="2023-05-11T02:53:23.740" v="344" actId="478"/>
          <ac:picMkLst>
            <pc:docMk/>
            <pc:sldMk cId="1117703591" sldId="289"/>
            <ac:picMk id="4" creationId="{AB710122-9B2C-3C28-3E51-37EEEAE32268}"/>
          </ac:picMkLst>
        </pc:picChg>
        <pc:picChg chg="add mod">
          <ac:chgData name="희진 이" userId="8c29797040c9b0a8" providerId="LiveId" clId="{E2083B21-3806-486B-97B9-E20323BC19A3}" dt="2023-05-11T02:59:51.031" v="567" actId="1076"/>
          <ac:picMkLst>
            <pc:docMk/>
            <pc:sldMk cId="1117703591" sldId="289"/>
            <ac:picMk id="10" creationId="{CA007EB2-1B43-24BD-00CC-C033B2DF977F}"/>
          </ac:picMkLst>
        </pc:picChg>
        <pc:picChg chg="del">
          <ac:chgData name="희진 이" userId="8c29797040c9b0a8" providerId="LiveId" clId="{E2083B21-3806-486B-97B9-E20323BC19A3}" dt="2023-05-11T02:53:12.284" v="336" actId="478"/>
          <ac:picMkLst>
            <pc:docMk/>
            <pc:sldMk cId="1117703591" sldId="289"/>
            <ac:picMk id="11" creationId="{899B3625-5B06-B372-7810-CE8B82EF753D}"/>
          </ac:picMkLst>
        </pc:picChg>
        <pc:picChg chg="del">
          <ac:chgData name="희진 이" userId="8c29797040c9b0a8" providerId="LiveId" clId="{E2083B21-3806-486B-97B9-E20323BC19A3}" dt="2023-05-11T02:53:18.580" v="341" actId="478"/>
          <ac:picMkLst>
            <pc:docMk/>
            <pc:sldMk cId="1117703591" sldId="289"/>
            <ac:picMk id="13" creationId="{4A53A16F-AFF9-F48E-0999-626B811D46AA}"/>
          </ac:picMkLst>
        </pc:picChg>
        <pc:picChg chg="add mod">
          <ac:chgData name="희진 이" userId="8c29797040c9b0a8" providerId="LiveId" clId="{E2083B21-3806-486B-97B9-E20323BC19A3}" dt="2023-05-11T03:05:46.297" v="592" actId="208"/>
          <ac:picMkLst>
            <pc:docMk/>
            <pc:sldMk cId="1117703591" sldId="289"/>
            <ac:picMk id="27" creationId="{4EDDFACE-4391-6E33-7432-6B6DD69DF884}"/>
          </ac:picMkLst>
        </pc:picChg>
        <pc:cxnChg chg="del mod">
          <ac:chgData name="희진 이" userId="8c29797040c9b0a8" providerId="LiveId" clId="{E2083B21-3806-486B-97B9-E20323BC19A3}" dt="2023-05-11T02:53:19.483" v="342" actId="478"/>
          <ac:cxnSpMkLst>
            <pc:docMk/>
            <pc:sldMk cId="1117703591" sldId="289"/>
            <ac:cxnSpMk id="15" creationId="{925253BB-DC9D-D66C-1D42-B1A40F9A7043}"/>
          </ac:cxnSpMkLst>
        </pc:cxnChg>
        <pc:cxnChg chg="del mod">
          <ac:chgData name="희진 이" userId="8c29797040c9b0a8" providerId="LiveId" clId="{E2083B21-3806-486B-97B9-E20323BC19A3}" dt="2023-05-11T02:59:54.460" v="568" actId="478"/>
          <ac:cxnSpMkLst>
            <pc:docMk/>
            <pc:sldMk cId="1117703591" sldId="289"/>
            <ac:cxnSpMk id="30" creationId="{C8F1CEB0-E31E-6C17-4576-261712C481B0}"/>
          </ac:cxnSpMkLst>
        </pc:cxnChg>
        <pc:cxnChg chg="del">
          <ac:chgData name="희진 이" userId="8c29797040c9b0a8" providerId="LiveId" clId="{E2083B21-3806-486B-97B9-E20323BC19A3}" dt="2023-05-11T02:59:55.026" v="569" actId="478"/>
          <ac:cxnSpMkLst>
            <pc:docMk/>
            <pc:sldMk cId="1117703591" sldId="289"/>
            <ac:cxnSpMk id="33" creationId="{6C1DC828-B579-CDF6-883E-1C2681D47521}"/>
          </ac:cxnSpMkLst>
        </pc:cxnChg>
      </pc:sldChg>
      <pc:sldChg chg="addSp modSp add mod">
        <pc:chgData name="희진 이" userId="8c29797040c9b0a8" providerId="LiveId" clId="{E2083B21-3806-486B-97B9-E20323BC19A3}" dt="2023-05-12T07:50:48.819" v="1091" actId="14100"/>
        <pc:sldMkLst>
          <pc:docMk/>
          <pc:sldMk cId="860494549" sldId="290"/>
        </pc:sldMkLst>
        <pc:spChg chg="mod">
          <ac:chgData name="희진 이" userId="8c29797040c9b0a8" providerId="LiveId" clId="{E2083B21-3806-486B-97B9-E20323BC19A3}" dt="2023-05-12T07:50:16.551" v="1080"/>
          <ac:spMkLst>
            <pc:docMk/>
            <pc:sldMk cId="860494549" sldId="290"/>
            <ac:spMk id="4" creationId="{578C837C-B92A-EB66-CB47-7E63AAB4AA03}"/>
          </ac:spMkLst>
        </pc:spChg>
        <pc:spChg chg="add mod">
          <ac:chgData name="희진 이" userId="8c29797040c9b0a8" providerId="LiveId" clId="{E2083B21-3806-486B-97B9-E20323BC19A3}" dt="2023-05-12T07:50:48.819" v="1091" actId="14100"/>
          <ac:spMkLst>
            <pc:docMk/>
            <pc:sldMk cId="860494549" sldId="290"/>
            <ac:spMk id="5" creationId="{91CD7259-8956-DECA-9AAE-C6D71283E305}"/>
          </ac:spMkLst>
        </pc:spChg>
        <pc:spChg chg="mod">
          <ac:chgData name="희진 이" userId="8c29797040c9b0a8" providerId="LiveId" clId="{E2083B21-3806-486B-97B9-E20323BC19A3}" dt="2023-05-12T07:50:26.416" v="1084"/>
          <ac:spMkLst>
            <pc:docMk/>
            <pc:sldMk cId="860494549" sldId="290"/>
            <ac:spMk id="13" creationId="{603479A7-4BA4-4331-E987-CC867CFBBE60}"/>
          </ac:spMkLst>
        </pc:spChg>
        <pc:spChg chg="mod">
          <ac:chgData name="희진 이" userId="8c29797040c9b0a8" providerId="LiveId" clId="{E2083B21-3806-486B-97B9-E20323BC19A3}" dt="2023-05-12T07:50:29.125" v="1088"/>
          <ac:spMkLst>
            <pc:docMk/>
            <pc:sldMk cId="860494549" sldId="290"/>
            <ac:spMk id="27" creationId="{1F9E2E4B-129B-F4B6-F557-DF917AD61962}"/>
          </ac:spMkLst>
        </pc:spChg>
      </pc:sldChg>
      <pc:sldChg chg="modSp add mod">
        <pc:chgData name="희진 이" userId="8c29797040c9b0a8" providerId="LiveId" clId="{E2083B21-3806-486B-97B9-E20323BC19A3}" dt="2023-05-12T08:05:07.975" v="1567" actId="20577"/>
        <pc:sldMkLst>
          <pc:docMk/>
          <pc:sldMk cId="252811364" sldId="293"/>
        </pc:sldMkLst>
        <pc:spChg chg="mod">
          <ac:chgData name="희진 이" userId="8c29797040c9b0a8" providerId="LiveId" clId="{E2083B21-3806-486B-97B9-E20323BC19A3}" dt="2023-05-12T08:05:07.975" v="1567" actId="20577"/>
          <ac:spMkLst>
            <pc:docMk/>
            <pc:sldMk cId="252811364" sldId="293"/>
            <ac:spMk id="2" creationId="{7D73CE32-8D93-513D-BF9D-D9B87231F229}"/>
          </ac:spMkLst>
        </pc:spChg>
      </pc:sldChg>
      <pc:sldChg chg="modSp add mod">
        <pc:chgData name="희진 이" userId="8c29797040c9b0a8" providerId="LiveId" clId="{E2083B21-3806-486B-97B9-E20323BC19A3}" dt="2023-05-12T07:58:38.191" v="1302" actId="1076"/>
        <pc:sldMkLst>
          <pc:docMk/>
          <pc:sldMk cId="545887840" sldId="297"/>
        </pc:sldMkLst>
        <pc:spChg chg="mod">
          <ac:chgData name="희진 이" userId="8c29797040c9b0a8" providerId="LiveId" clId="{E2083B21-3806-486B-97B9-E20323BC19A3}" dt="2023-05-12T07:58:38.191" v="1302" actId="1076"/>
          <ac:spMkLst>
            <pc:docMk/>
            <pc:sldMk cId="545887840" sldId="297"/>
            <ac:spMk id="2" creationId="{D84DED2D-FE6C-BC07-38A6-B325CAE61507}"/>
          </ac:spMkLst>
        </pc:spChg>
      </pc:sldChg>
      <pc:sldChg chg="addSp delSp modSp add mod">
        <pc:chgData name="희진 이" userId="8c29797040c9b0a8" providerId="LiveId" clId="{E2083B21-3806-486B-97B9-E20323BC19A3}" dt="2023-05-12T07:58:13.372" v="1282" actId="1076"/>
        <pc:sldMkLst>
          <pc:docMk/>
          <pc:sldMk cId="726787390" sldId="298"/>
        </pc:sldMkLst>
        <pc:spChg chg="mod">
          <ac:chgData name="희진 이" userId="8c29797040c9b0a8" providerId="LiveId" clId="{E2083B21-3806-486B-97B9-E20323BC19A3}" dt="2023-05-12T07:58:13.372" v="1282" actId="1076"/>
          <ac:spMkLst>
            <pc:docMk/>
            <pc:sldMk cId="726787390" sldId="298"/>
            <ac:spMk id="2" creationId="{D84DED2D-FE6C-BC07-38A6-B325CAE61507}"/>
          </ac:spMkLst>
        </pc:spChg>
        <pc:spChg chg="mod">
          <ac:chgData name="희진 이" userId="8c29797040c9b0a8" providerId="LiveId" clId="{E2083B21-3806-486B-97B9-E20323BC19A3}" dt="2023-05-12T07:52:27.484" v="1109" actId="1076"/>
          <ac:spMkLst>
            <pc:docMk/>
            <pc:sldMk cId="726787390" sldId="298"/>
            <ac:spMk id="4" creationId="{4D45A773-914F-B5FB-7EE9-B0120FAE440D}"/>
          </ac:spMkLst>
        </pc:spChg>
        <pc:spChg chg="mod">
          <ac:chgData name="희진 이" userId="8c29797040c9b0a8" providerId="LiveId" clId="{E2083B21-3806-486B-97B9-E20323BC19A3}" dt="2023-05-12T07:51:57.574" v="1102" actId="1076"/>
          <ac:spMkLst>
            <pc:docMk/>
            <pc:sldMk cId="726787390" sldId="298"/>
            <ac:spMk id="8" creationId="{9D0CD9A6-B08F-84E0-A3D9-70D78D9EA51E}"/>
          </ac:spMkLst>
        </pc:spChg>
        <pc:spChg chg="mod ord">
          <ac:chgData name="희진 이" userId="8c29797040c9b0a8" providerId="LiveId" clId="{E2083B21-3806-486B-97B9-E20323BC19A3}" dt="2023-05-12T07:53:47.224" v="1129" actId="14100"/>
          <ac:spMkLst>
            <pc:docMk/>
            <pc:sldMk cId="726787390" sldId="298"/>
            <ac:spMk id="10" creationId="{DFAFCBE5-097B-D09F-497E-E9D6681BA84C}"/>
          </ac:spMkLst>
        </pc:spChg>
        <pc:spChg chg="mod">
          <ac:chgData name="희진 이" userId="8c29797040c9b0a8" providerId="LiveId" clId="{E2083B21-3806-486B-97B9-E20323BC19A3}" dt="2023-05-12T07:53:58.608" v="1134"/>
          <ac:spMkLst>
            <pc:docMk/>
            <pc:sldMk cId="726787390" sldId="298"/>
            <ac:spMk id="14" creationId="{01C3738E-C4DB-787C-633B-ED3E5EC8EF0E}"/>
          </ac:spMkLst>
        </pc:spChg>
        <pc:spChg chg="mod ord">
          <ac:chgData name="희진 이" userId="8c29797040c9b0a8" providerId="LiveId" clId="{E2083B21-3806-486B-97B9-E20323BC19A3}" dt="2023-05-12T07:53:43.375" v="1127" actId="1076"/>
          <ac:spMkLst>
            <pc:docMk/>
            <pc:sldMk cId="726787390" sldId="298"/>
            <ac:spMk id="16" creationId="{59C40BD4-8759-FD77-6F99-02BBE28ACFFB}"/>
          </ac:spMkLst>
        </pc:spChg>
        <pc:grpChg chg="mod ord">
          <ac:chgData name="희진 이" userId="8c29797040c9b0a8" providerId="LiveId" clId="{E2083B21-3806-486B-97B9-E20323BC19A3}" dt="2023-05-12T07:53:43.375" v="1127" actId="1076"/>
          <ac:grpSpMkLst>
            <pc:docMk/>
            <pc:sldMk cId="726787390" sldId="298"/>
            <ac:grpSpMk id="12" creationId="{04A9A545-8B45-11F7-7764-A18069A7CD5F}"/>
          </ac:grpSpMkLst>
        </pc:grpChg>
        <pc:picChg chg="add del mod">
          <ac:chgData name="희진 이" userId="8c29797040c9b0a8" providerId="LiveId" clId="{E2083B21-3806-486B-97B9-E20323BC19A3}" dt="2023-05-12T07:53:05.648" v="1118" actId="478"/>
          <ac:picMkLst>
            <pc:docMk/>
            <pc:sldMk cId="726787390" sldId="298"/>
            <ac:picMk id="5" creationId="{598B0764-4D28-BD80-D290-913D64E9D4F5}"/>
          </ac:picMkLst>
        </pc:picChg>
        <pc:picChg chg="del">
          <ac:chgData name="희진 이" userId="8c29797040c9b0a8" providerId="LiveId" clId="{E2083B21-3806-486B-97B9-E20323BC19A3}" dt="2023-05-12T07:52:37.933" v="1110" actId="478"/>
          <ac:picMkLst>
            <pc:docMk/>
            <pc:sldMk cId="726787390" sldId="298"/>
            <ac:picMk id="7" creationId="{4B20C266-87D3-F8C2-8BA3-49B3D2839C9C}"/>
          </ac:picMkLst>
        </pc:picChg>
        <pc:picChg chg="add mod">
          <ac:chgData name="희진 이" userId="8c29797040c9b0a8" providerId="LiveId" clId="{E2083B21-3806-486B-97B9-E20323BC19A3}" dt="2023-05-12T07:53:21.077" v="1123" actId="1076"/>
          <ac:picMkLst>
            <pc:docMk/>
            <pc:sldMk cId="726787390" sldId="298"/>
            <ac:picMk id="17" creationId="{E12698AF-79A3-BCF5-3E26-BF68AD99721A}"/>
          </ac:picMkLst>
        </pc:picChg>
        <pc:cxnChg chg="mod ord">
          <ac:chgData name="희진 이" userId="8c29797040c9b0a8" providerId="LiveId" clId="{E2083B21-3806-486B-97B9-E20323BC19A3}" dt="2023-05-12T07:53:43.375" v="1127" actId="1076"/>
          <ac:cxnSpMkLst>
            <pc:docMk/>
            <pc:sldMk cId="726787390" sldId="298"/>
            <ac:cxnSpMk id="11" creationId="{4F76DEE2-91B1-D5B3-258F-7FDFB463A7F8}"/>
          </ac:cxnSpMkLst>
        </pc:cxnChg>
        <pc:cxnChg chg="mod ord">
          <ac:chgData name="희진 이" userId="8c29797040c9b0a8" providerId="LiveId" clId="{E2083B21-3806-486B-97B9-E20323BC19A3}" dt="2023-05-12T07:53:43.375" v="1127" actId="1076"/>
          <ac:cxnSpMkLst>
            <pc:docMk/>
            <pc:sldMk cId="726787390" sldId="298"/>
            <ac:cxnSpMk id="15" creationId="{3DFD6577-B272-91B5-AAB9-AB36F059FFFE}"/>
          </ac:cxnSpMkLst>
        </pc:cxnChg>
      </pc:sldChg>
      <pc:sldChg chg="addSp delSp modSp add mod">
        <pc:chgData name="희진 이" userId="8c29797040c9b0a8" providerId="LiveId" clId="{E2083B21-3806-486B-97B9-E20323BC19A3}" dt="2023-05-12T07:58:47.671" v="1312" actId="1076"/>
        <pc:sldMkLst>
          <pc:docMk/>
          <pc:sldMk cId="4072808000" sldId="299"/>
        </pc:sldMkLst>
        <pc:spChg chg="mod">
          <ac:chgData name="희진 이" userId="8c29797040c9b0a8" providerId="LiveId" clId="{E2083B21-3806-486B-97B9-E20323BC19A3}" dt="2023-05-12T07:58:47.671" v="1312" actId="1076"/>
          <ac:spMkLst>
            <pc:docMk/>
            <pc:sldMk cId="4072808000" sldId="299"/>
            <ac:spMk id="2" creationId="{D84DED2D-FE6C-BC07-38A6-B325CAE61507}"/>
          </ac:spMkLst>
        </pc:spChg>
        <pc:spChg chg="add del">
          <ac:chgData name="희진 이" userId="8c29797040c9b0a8" providerId="LiveId" clId="{E2083B21-3806-486B-97B9-E20323BC19A3}" dt="2023-05-12T07:57:15.441" v="1229"/>
          <ac:spMkLst>
            <pc:docMk/>
            <pc:sldMk cId="4072808000" sldId="299"/>
            <ac:spMk id="3" creationId="{5112BB21-C0C3-4205-CB51-3B1E1CF710F0}"/>
          </ac:spMkLst>
        </pc:spChg>
        <pc:spChg chg="add del mod">
          <ac:chgData name="희진 이" userId="8c29797040c9b0a8" providerId="LiveId" clId="{E2083B21-3806-486B-97B9-E20323BC19A3}" dt="2023-05-12T07:57:48.227" v="1270" actId="113"/>
          <ac:spMkLst>
            <pc:docMk/>
            <pc:sldMk cId="4072808000" sldId="299"/>
            <ac:spMk id="4" creationId="{0FFE2E51-858C-BD77-0F02-98F92D00075D}"/>
          </ac:spMkLst>
        </pc:spChg>
        <pc:spChg chg="add del">
          <ac:chgData name="희진 이" userId="8c29797040c9b0a8" providerId="LiveId" clId="{E2083B21-3806-486B-97B9-E20323BC19A3}" dt="2023-05-12T07:57:18.811" v="1231"/>
          <ac:spMkLst>
            <pc:docMk/>
            <pc:sldMk cId="4072808000" sldId="299"/>
            <ac:spMk id="5" creationId="{914B990D-6365-AB4C-3A39-453E795D48EE}"/>
          </ac:spMkLst>
        </pc:spChg>
        <pc:spChg chg="mod">
          <ac:chgData name="희진 이" userId="8c29797040c9b0a8" providerId="LiveId" clId="{E2083B21-3806-486B-97B9-E20323BC19A3}" dt="2023-05-12T07:58:45.143" v="1311" actId="1076"/>
          <ac:spMkLst>
            <pc:docMk/>
            <pc:sldMk cId="4072808000" sldId="299"/>
            <ac:spMk id="8" creationId="{9D0CD9A6-B08F-84E0-A3D9-70D78D9EA51E}"/>
          </ac:spMkLst>
        </pc:spChg>
        <pc:spChg chg="mod">
          <ac:chgData name="희진 이" userId="8c29797040c9b0a8" providerId="LiveId" clId="{E2083B21-3806-486B-97B9-E20323BC19A3}" dt="2023-05-12T07:58:24.134" v="1291"/>
          <ac:spMkLst>
            <pc:docMk/>
            <pc:sldMk cId="4072808000" sldId="299"/>
            <ac:spMk id="12" creationId="{A9105139-474D-1A11-C4B7-E96F3DA6793A}"/>
          </ac:spMkLst>
        </pc:spChg>
        <pc:spChg chg="add del">
          <ac:chgData name="희진 이" userId="8c29797040c9b0a8" providerId="LiveId" clId="{E2083B21-3806-486B-97B9-E20323BC19A3}" dt="2023-05-12T07:57:27.457" v="1250"/>
          <ac:spMkLst>
            <pc:docMk/>
            <pc:sldMk cId="4072808000" sldId="299"/>
            <ac:spMk id="14" creationId="{1013649C-72FF-80D4-F8DA-016F1723F234}"/>
          </ac:spMkLst>
        </pc:spChg>
        <pc:spChg chg="mod">
          <ac:chgData name="희진 이" userId="8c29797040c9b0a8" providerId="LiveId" clId="{E2083B21-3806-486B-97B9-E20323BC19A3}" dt="2023-05-12T07:58:27.167" v="1296"/>
          <ac:spMkLst>
            <pc:docMk/>
            <pc:sldMk cId="4072808000" sldId="299"/>
            <ac:spMk id="24" creationId="{95B6EAD2-9912-754C-0D26-ACB18269DBEC}"/>
          </ac:spMkLst>
        </pc:spChg>
      </pc:sldChg>
      <pc:sldChg chg="modSp add mod">
        <pc:chgData name="희진 이" userId="8c29797040c9b0a8" providerId="LiveId" clId="{E2083B21-3806-486B-97B9-E20323BC19A3}" dt="2023-05-12T07:59:17.896" v="1330"/>
        <pc:sldMkLst>
          <pc:docMk/>
          <pc:sldMk cId="1257707985" sldId="300"/>
        </pc:sldMkLst>
        <pc:spChg chg="mod">
          <ac:chgData name="희진 이" userId="8c29797040c9b0a8" providerId="LiveId" clId="{E2083B21-3806-486B-97B9-E20323BC19A3}" dt="2023-05-12T07:58:58.407" v="1319" actId="1076"/>
          <ac:spMkLst>
            <pc:docMk/>
            <pc:sldMk cId="1257707985" sldId="300"/>
            <ac:spMk id="2" creationId="{D84DED2D-FE6C-BC07-38A6-B325CAE61507}"/>
          </ac:spMkLst>
        </pc:spChg>
        <pc:spChg chg="mod">
          <ac:chgData name="희진 이" userId="8c29797040c9b0a8" providerId="LiveId" clId="{E2083B21-3806-486B-97B9-E20323BC19A3}" dt="2023-05-12T07:59:07.185" v="1320" actId="20577"/>
          <ac:spMkLst>
            <pc:docMk/>
            <pc:sldMk cId="1257707985" sldId="300"/>
            <ac:spMk id="24" creationId="{95B6EAD2-9912-754C-0D26-ACB18269DBEC}"/>
          </ac:spMkLst>
        </pc:spChg>
        <pc:spChg chg="mod">
          <ac:chgData name="희진 이" userId="8c29797040c9b0a8" providerId="LiveId" clId="{E2083B21-3806-486B-97B9-E20323BC19A3}" dt="2023-05-12T07:59:14.964" v="1325"/>
          <ac:spMkLst>
            <pc:docMk/>
            <pc:sldMk cId="1257707985" sldId="300"/>
            <ac:spMk id="27" creationId="{80C8BC20-07EA-A6A7-5540-3EB76BB46418}"/>
          </ac:spMkLst>
        </pc:spChg>
        <pc:spChg chg="mod">
          <ac:chgData name="희진 이" userId="8c29797040c9b0a8" providerId="LiveId" clId="{E2083B21-3806-486B-97B9-E20323BC19A3}" dt="2023-05-12T07:59:17.896" v="1330"/>
          <ac:spMkLst>
            <pc:docMk/>
            <pc:sldMk cId="1257707985" sldId="300"/>
            <ac:spMk id="35" creationId="{B8C80100-271E-3807-CB7B-7B4E1F6390B7}"/>
          </ac:spMkLst>
        </pc:spChg>
      </pc:sldChg>
      <pc:sldChg chg="modSp add mod">
        <pc:chgData name="희진 이" userId="8c29797040c9b0a8" providerId="LiveId" clId="{E2083B21-3806-486B-97B9-E20323BC19A3}" dt="2023-05-12T08:00:21.945" v="1338" actId="1076"/>
        <pc:sldMkLst>
          <pc:docMk/>
          <pc:sldMk cId="1267117670" sldId="301"/>
        </pc:sldMkLst>
        <pc:spChg chg="mod">
          <ac:chgData name="희진 이" userId="8c29797040c9b0a8" providerId="LiveId" clId="{E2083B21-3806-486B-97B9-E20323BC19A3}" dt="2023-05-12T08:00:21.945" v="1338" actId="1076"/>
          <ac:spMkLst>
            <pc:docMk/>
            <pc:sldMk cId="1267117670" sldId="301"/>
            <ac:spMk id="2" creationId="{D84DED2D-FE6C-BC07-38A6-B325CAE61507}"/>
          </ac:spMkLst>
        </pc:spChg>
        <pc:cxnChg chg="mod">
          <ac:chgData name="희진 이" userId="8c29797040c9b0a8" providerId="LiveId" clId="{E2083B21-3806-486B-97B9-E20323BC19A3}" dt="2023-05-12T08:00:04.466" v="1332" actId="208"/>
          <ac:cxnSpMkLst>
            <pc:docMk/>
            <pc:sldMk cId="1267117670" sldId="301"/>
            <ac:cxnSpMk id="7" creationId="{2243EE93-2EF0-E17C-A702-B271CEAA9A4B}"/>
          </ac:cxnSpMkLst>
        </pc:cxnChg>
        <pc:cxnChg chg="mod">
          <ac:chgData name="희진 이" userId="8c29797040c9b0a8" providerId="LiveId" clId="{E2083B21-3806-486B-97B9-E20323BC19A3}" dt="2023-05-12T08:00:04.466" v="1332" actId="208"/>
          <ac:cxnSpMkLst>
            <pc:docMk/>
            <pc:sldMk cId="1267117670" sldId="301"/>
            <ac:cxnSpMk id="13" creationId="{D5A6EFC8-B884-3F6D-F6EE-0332A98C3F13}"/>
          </ac:cxnSpMkLst>
        </pc:cxnChg>
        <pc:cxnChg chg="mod">
          <ac:chgData name="희진 이" userId="8c29797040c9b0a8" providerId="LiveId" clId="{E2083B21-3806-486B-97B9-E20323BC19A3}" dt="2023-05-12T08:00:04.466" v="1332" actId="208"/>
          <ac:cxnSpMkLst>
            <pc:docMk/>
            <pc:sldMk cId="1267117670" sldId="301"/>
            <ac:cxnSpMk id="16" creationId="{0BA21EDA-9D60-25B4-E9E1-570188F82013}"/>
          </ac:cxnSpMkLst>
        </pc:cxnChg>
      </pc:sldChg>
      <pc:sldChg chg="modSp add mod">
        <pc:chgData name="희진 이" userId="8c29797040c9b0a8" providerId="LiveId" clId="{E2083B21-3806-486B-97B9-E20323BC19A3}" dt="2023-05-12T08:00:26.795" v="1344" actId="1076"/>
        <pc:sldMkLst>
          <pc:docMk/>
          <pc:sldMk cId="3650513309" sldId="302"/>
        </pc:sldMkLst>
        <pc:spChg chg="mod">
          <ac:chgData name="희진 이" userId="8c29797040c9b0a8" providerId="LiveId" clId="{E2083B21-3806-486B-97B9-E20323BC19A3}" dt="2023-05-12T08:00:26.795" v="1344" actId="1076"/>
          <ac:spMkLst>
            <pc:docMk/>
            <pc:sldMk cId="3650513309" sldId="302"/>
            <ac:spMk id="2" creationId="{D84DED2D-FE6C-BC07-38A6-B325CAE61507}"/>
          </ac:spMkLst>
        </pc:spChg>
      </pc:sldChg>
      <pc:sldChg chg="addSp modSp mod ord">
        <pc:chgData name="희진 이" userId="8c29797040c9b0a8" providerId="LiveId" clId="{E2083B21-3806-486B-97B9-E20323BC19A3}" dt="2023-05-11T02:50:22.889" v="112" actId="1076"/>
        <pc:sldMkLst>
          <pc:docMk/>
          <pc:sldMk cId="1291389085" sldId="303"/>
        </pc:sldMkLst>
        <pc:spChg chg="mod">
          <ac:chgData name="희진 이" userId="8c29797040c9b0a8" providerId="LiveId" clId="{E2083B21-3806-486B-97B9-E20323BC19A3}" dt="2023-05-11T02:50:18.968" v="111" actId="1076"/>
          <ac:spMkLst>
            <pc:docMk/>
            <pc:sldMk cId="1291389085" sldId="303"/>
            <ac:spMk id="3" creationId="{0C470D74-6E49-B43B-D867-4FE195121A77}"/>
          </ac:spMkLst>
        </pc:spChg>
        <pc:spChg chg="add mod">
          <ac:chgData name="희진 이" userId="8c29797040c9b0a8" providerId="LiveId" clId="{E2083B21-3806-486B-97B9-E20323BC19A3}" dt="2023-05-11T02:50:22.889" v="112" actId="1076"/>
          <ac:spMkLst>
            <pc:docMk/>
            <pc:sldMk cId="1291389085" sldId="303"/>
            <ac:spMk id="4" creationId="{5DB8C8DC-DB31-0655-DB43-3D3409988C40}"/>
          </ac:spMkLst>
        </pc:spChg>
        <pc:spChg chg="add mod">
          <ac:chgData name="희진 이" userId="8c29797040c9b0a8" providerId="LiveId" clId="{E2083B21-3806-486B-97B9-E20323BC19A3}" dt="2023-05-11T02:50:22.889" v="112" actId="1076"/>
          <ac:spMkLst>
            <pc:docMk/>
            <pc:sldMk cId="1291389085" sldId="303"/>
            <ac:spMk id="5" creationId="{1B324667-E349-1B38-D624-71329680D2C6}"/>
          </ac:spMkLst>
        </pc:spChg>
        <pc:spChg chg="mod">
          <ac:chgData name="희진 이" userId="8c29797040c9b0a8" providerId="LiveId" clId="{E2083B21-3806-486B-97B9-E20323BC19A3}" dt="2023-05-11T02:50:18.968" v="111" actId="1076"/>
          <ac:spMkLst>
            <pc:docMk/>
            <pc:sldMk cId="1291389085" sldId="303"/>
            <ac:spMk id="6" creationId="{D9D209D5-AB43-2650-7769-6F0DE2787F83}"/>
          </ac:spMkLst>
        </pc:spChg>
        <pc:spChg chg="mod">
          <ac:chgData name="희진 이" userId="8c29797040c9b0a8" providerId="LiveId" clId="{E2083B21-3806-486B-97B9-E20323BC19A3}" dt="2023-05-11T02:50:18.968" v="111" actId="1076"/>
          <ac:spMkLst>
            <pc:docMk/>
            <pc:sldMk cId="1291389085" sldId="303"/>
            <ac:spMk id="7" creationId="{B000541E-A0CE-2A48-D029-1F728993D468}"/>
          </ac:spMkLst>
        </pc:spChg>
        <pc:spChg chg="mod">
          <ac:chgData name="희진 이" userId="8c29797040c9b0a8" providerId="LiveId" clId="{E2083B21-3806-486B-97B9-E20323BC19A3}" dt="2023-05-11T02:48:57.262" v="56" actId="1076"/>
          <ac:spMkLst>
            <pc:docMk/>
            <pc:sldMk cId="1291389085" sldId="303"/>
            <ac:spMk id="8" creationId="{9D0CD9A6-B08F-84E0-A3D9-70D78D9EA51E}"/>
          </ac:spMkLst>
        </pc:spChg>
        <pc:spChg chg="add mod">
          <ac:chgData name="희진 이" userId="8c29797040c9b0a8" providerId="LiveId" clId="{E2083B21-3806-486B-97B9-E20323BC19A3}" dt="2023-05-11T02:49:16.183" v="62" actId="571"/>
          <ac:spMkLst>
            <pc:docMk/>
            <pc:sldMk cId="1291389085" sldId="303"/>
            <ac:spMk id="10" creationId="{28700B5B-D4A2-AF74-0C91-47AEF40BF68D}"/>
          </ac:spMkLst>
        </pc:spChg>
        <pc:spChg chg="mod">
          <ac:chgData name="희진 이" userId="8c29797040c9b0a8" providerId="LiveId" clId="{E2083B21-3806-486B-97B9-E20323BC19A3}" dt="2023-05-11T02:50:18.968" v="111" actId="1076"/>
          <ac:spMkLst>
            <pc:docMk/>
            <pc:sldMk cId="1291389085" sldId="303"/>
            <ac:spMk id="12" creationId="{E28B5C2F-92A2-69C2-853F-548BA2E3F21B}"/>
          </ac:spMkLst>
        </pc:spChg>
        <pc:spChg chg="mod">
          <ac:chgData name="희진 이" userId="8c29797040c9b0a8" providerId="LiveId" clId="{E2083B21-3806-486B-97B9-E20323BC19A3}" dt="2023-05-11T02:50:18.968" v="111" actId="1076"/>
          <ac:spMkLst>
            <pc:docMk/>
            <pc:sldMk cId="1291389085" sldId="303"/>
            <ac:spMk id="13" creationId="{5FFE59F2-824F-DC0F-1DE9-4283E20B3777}"/>
          </ac:spMkLst>
        </pc:spChg>
        <pc:spChg chg="mod">
          <ac:chgData name="희진 이" userId="8c29797040c9b0a8" providerId="LiveId" clId="{E2083B21-3806-486B-97B9-E20323BC19A3}" dt="2023-05-11T02:50:18.968" v="111" actId="1076"/>
          <ac:spMkLst>
            <pc:docMk/>
            <pc:sldMk cId="1291389085" sldId="303"/>
            <ac:spMk id="14" creationId="{7EC31AE8-52A6-33F4-03D6-E7E9CF1C1D7F}"/>
          </ac:spMkLst>
        </pc:spChg>
      </pc:sldChg>
      <pc:sldChg chg="delSp modSp add del mod ord setBg delDesignElem">
        <pc:chgData name="희진 이" userId="8c29797040c9b0a8" providerId="LiveId" clId="{E2083B21-3806-486B-97B9-E20323BC19A3}" dt="2023-05-11T02:47:55.093" v="46" actId="1076"/>
        <pc:sldMkLst>
          <pc:docMk/>
          <pc:sldMk cId="2477228861" sldId="304"/>
        </pc:sldMkLst>
        <pc:spChg chg="mod">
          <ac:chgData name="희진 이" userId="8c29797040c9b0a8" providerId="LiveId" clId="{E2083B21-3806-486B-97B9-E20323BC19A3}" dt="2023-05-11T02:47:55.093" v="46" actId="1076"/>
          <ac:spMkLst>
            <pc:docMk/>
            <pc:sldMk cId="2477228861" sldId="304"/>
            <ac:spMk id="8" creationId="{B5758183-609F-C571-1604-CA30476E6298}"/>
          </ac:spMkLst>
        </pc:spChg>
        <pc:spChg chg="del">
          <ac:chgData name="희진 이" userId="8c29797040c9b0a8" providerId="LiveId" clId="{E2083B21-3806-486B-97B9-E20323BC19A3}" dt="2023-05-11T02:46:24.065" v="8"/>
          <ac:spMkLst>
            <pc:docMk/>
            <pc:sldMk cId="2477228861" sldId="304"/>
            <ac:spMk id="48" creationId="{657F69E0-C4B0-4BEC-A689-4F8D877F05D4}"/>
          </ac:spMkLst>
        </pc:spChg>
        <pc:spChg chg="del">
          <ac:chgData name="희진 이" userId="8c29797040c9b0a8" providerId="LiveId" clId="{E2083B21-3806-486B-97B9-E20323BC19A3}" dt="2023-05-11T02:46:24.065" v="8"/>
          <ac:spMkLst>
            <pc:docMk/>
            <pc:sldMk cId="2477228861" sldId="304"/>
            <ac:spMk id="49" creationId="{9F6380B4-6A1C-481E-8408-B4E6C75B9B81}"/>
          </ac:spMkLst>
        </pc:spChg>
        <pc:picChg chg="mod">
          <ac:chgData name="희진 이" userId="8c29797040c9b0a8" providerId="LiveId" clId="{E2083B21-3806-486B-97B9-E20323BC19A3}" dt="2023-05-11T02:47:44.512" v="44" actId="1076"/>
          <ac:picMkLst>
            <pc:docMk/>
            <pc:sldMk cId="2477228861" sldId="304"/>
            <ac:picMk id="5" creationId="{9BBD7A1D-4459-5DC9-AC9E-1066D77B87C1}"/>
          </ac:picMkLst>
        </pc:picChg>
      </pc:sldChg>
      <pc:sldChg chg="addSp delSp modSp new mod">
        <pc:chgData name="희진 이" userId="8c29797040c9b0a8" providerId="LiveId" clId="{E2083B21-3806-486B-97B9-E20323BC19A3}" dt="2023-05-12T07:47:30.841" v="892" actId="1076"/>
        <pc:sldMkLst>
          <pc:docMk/>
          <pc:sldMk cId="812731288" sldId="305"/>
        </pc:sldMkLst>
        <pc:spChg chg="del">
          <ac:chgData name="희진 이" userId="8c29797040c9b0a8" providerId="LiveId" clId="{E2083B21-3806-486B-97B9-E20323BC19A3}" dt="2023-05-11T02:51:26.390" v="200" actId="478"/>
          <ac:spMkLst>
            <pc:docMk/>
            <pc:sldMk cId="812731288" sldId="305"/>
            <ac:spMk id="2" creationId="{2DF5C14D-2DAE-9C98-3542-E29E5AE4F29A}"/>
          </ac:spMkLst>
        </pc:spChg>
        <pc:spChg chg="add mod">
          <ac:chgData name="희진 이" userId="8c29797040c9b0a8" providerId="LiveId" clId="{E2083B21-3806-486B-97B9-E20323BC19A3}" dt="2023-05-12T07:45:55.628" v="885" actId="20577"/>
          <ac:spMkLst>
            <pc:docMk/>
            <pc:sldMk cId="812731288" sldId="305"/>
            <ac:spMk id="2" creationId="{3E1F4F52-B87A-9550-8304-7A0280D7A4F2}"/>
          </ac:spMkLst>
        </pc:spChg>
        <pc:spChg chg="add mod">
          <ac:chgData name="희진 이" userId="8c29797040c9b0a8" providerId="LiveId" clId="{E2083B21-3806-486B-97B9-E20323BC19A3}" dt="2023-05-12T07:45:46.886" v="859"/>
          <ac:spMkLst>
            <pc:docMk/>
            <pc:sldMk cId="812731288" sldId="305"/>
            <ac:spMk id="3" creationId="{91EDE64C-27C2-DB5A-2DCB-36BB3181F0B2}"/>
          </ac:spMkLst>
        </pc:spChg>
        <pc:spChg chg="del">
          <ac:chgData name="희진 이" userId="8c29797040c9b0a8" providerId="LiveId" clId="{E2083B21-3806-486B-97B9-E20323BC19A3}" dt="2023-05-11T02:51:26.390" v="200" actId="478"/>
          <ac:spMkLst>
            <pc:docMk/>
            <pc:sldMk cId="812731288" sldId="305"/>
            <ac:spMk id="3" creationId="{CD79136E-7A8C-128B-7BE0-B8F73C1EB02E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5" creationId="{3221B8EC-A349-FF5E-8E37-2C25ADF48D74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6" creationId="{D8477A69-CE53-CDB1-CAED-CCA83DD690D0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7" creationId="{AF291AFE-A04E-33F8-4267-2D9AD041C6BC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9" creationId="{EF51FC04-1BF1-3240-AE0B-BD94E4155F42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10" creationId="{3206DC40-491E-9090-7511-2A0178D9689C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12" creationId="{B7EAE42F-ED2D-F002-A5D8-A511D67676E3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14" creationId="{067FF0DC-5389-824F-3975-12F39A5AC510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16" creationId="{449045AB-1238-1207-B909-E2F53E7C8A3E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17" creationId="{33B062A6-9042-0B0B-E150-B71BC5B3111D}"/>
          </ac:spMkLst>
        </pc:spChg>
        <pc:spChg chg="add mod">
          <ac:chgData name="희진 이" userId="8c29797040c9b0a8" providerId="LiveId" clId="{E2083B21-3806-486B-97B9-E20323BC19A3}" dt="2023-05-12T07:47:11.877" v="887" actId="1076"/>
          <ac:spMkLst>
            <pc:docMk/>
            <pc:sldMk cId="812731288" sldId="305"/>
            <ac:spMk id="19" creationId="{20D3EB8B-3E1F-D2AD-2ABD-4CC75D6F49FB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21" creationId="{D374F5AA-4B78-D082-75D7-DD7BAC3EADB5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22" creationId="{B52B71B9-1617-D6EC-209D-980D199AB143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24" creationId="{147D5F01-10AE-8200-2B7A-205B8E3E2AE6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25" creationId="{405F8453-D83D-0F8A-077C-6B91CADC1635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27" creationId="{3BC7098F-A7C2-1C21-BF4C-B2D09772B17F}"/>
          </ac:spMkLst>
        </pc:spChg>
        <pc:spChg chg="mod">
          <ac:chgData name="희진 이" userId="8c29797040c9b0a8" providerId="LiveId" clId="{E2083B21-3806-486B-97B9-E20323BC19A3}" dt="2023-05-12T07:46:47.232" v="886"/>
          <ac:spMkLst>
            <pc:docMk/>
            <pc:sldMk cId="812731288" sldId="305"/>
            <ac:spMk id="28" creationId="{F8E776D7-42B6-AD28-9F6A-8AB66BBE59DF}"/>
          </ac:spMkLst>
        </pc:spChg>
        <pc:spChg chg="add mod">
          <ac:chgData name="희진 이" userId="8c29797040c9b0a8" providerId="LiveId" clId="{E2083B21-3806-486B-97B9-E20323BC19A3}" dt="2023-05-12T07:47:16.777" v="889" actId="1076"/>
          <ac:spMkLst>
            <pc:docMk/>
            <pc:sldMk cId="812731288" sldId="305"/>
            <ac:spMk id="30" creationId="{5B49742E-5156-1911-D4CC-E244482E35C2}"/>
          </ac:spMkLst>
        </pc:spChg>
        <pc:spChg chg="add mod">
          <ac:chgData name="희진 이" userId="8c29797040c9b0a8" providerId="LiveId" clId="{E2083B21-3806-486B-97B9-E20323BC19A3}" dt="2023-05-12T07:47:30.841" v="892" actId="1076"/>
          <ac:spMkLst>
            <pc:docMk/>
            <pc:sldMk cId="812731288" sldId="305"/>
            <ac:spMk id="32" creationId="{3CE2F05C-6726-E6F2-50BA-74972C9347A0}"/>
          </ac:spMkLst>
        </pc:spChg>
        <pc:grpChg chg="add mod">
          <ac:chgData name="희진 이" userId="8c29797040c9b0a8" providerId="LiveId" clId="{E2083B21-3806-486B-97B9-E20323BC19A3}" dt="2023-05-12T07:47:11.877" v="887" actId="1076"/>
          <ac:grpSpMkLst>
            <pc:docMk/>
            <pc:sldMk cId="812731288" sldId="305"/>
            <ac:grpSpMk id="4" creationId="{98627979-B654-BBEE-B4CC-F84EB1DCAF0C}"/>
          </ac:grpSpMkLst>
        </pc:grpChg>
        <pc:grpChg chg="add mod">
          <ac:chgData name="희진 이" userId="8c29797040c9b0a8" providerId="LiveId" clId="{E2083B21-3806-486B-97B9-E20323BC19A3}" dt="2023-05-12T07:47:11.877" v="887" actId="1076"/>
          <ac:grpSpMkLst>
            <pc:docMk/>
            <pc:sldMk cId="812731288" sldId="305"/>
            <ac:grpSpMk id="20" creationId="{8B04F1E8-F46C-AB5F-74A5-2D863F0BF22E}"/>
          </ac:grpSpMkLst>
        </pc:grpChg>
        <pc:grpChg chg="add mod">
          <ac:chgData name="희진 이" userId="8c29797040c9b0a8" providerId="LiveId" clId="{E2083B21-3806-486B-97B9-E20323BC19A3}" dt="2023-05-12T07:47:11.877" v="887" actId="1076"/>
          <ac:grpSpMkLst>
            <pc:docMk/>
            <pc:sldMk cId="812731288" sldId="305"/>
            <ac:grpSpMk id="23" creationId="{016030B5-E3E5-7951-C7B7-6557E3F895E4}"/>
          </ac:grpSpMkLst>
        </pc:grpChg>
        <pc:grpChg chg="add mod">
          <ac:chgData name="희진 이" userId="8c29797040c9b0a8" providerId="LiveId" clId="{E2083B21-3806-486B-97B9-E20323BC19A3}" dt="2023-05-12T07:47:11.877" v="887" actId="1076"/>
          <ac:grpSpMkLst>
            <pc:docMk/>
            <pc:sldMk cId="812731288" sldId="305"/>
            <ac:grpSpMk id="26" creationId="{DF230BFF-39A9-7516-6474-902872860ADE}"/>
          </ac:grpSpMkLst>
        </pc:grpChg>
        <pc:picChg chg="add mod">
          <ac:chgData name="희진 이" userId="8c29797040c9b0a8" providerId="LiveId" clId="{E2083B21-3806-486B-97B9-E20323BC19A3}" dt="2023-05-12T07:47:11.877" v="887" actId="1076"/>
          <ac:picMkLst>
            <pc:docMk/>
            <pc:sldMk cId="812731288" sldId="305"/>
            <ac:picMk id="8" creationId="{001A9884-B011-E13E-AA30-7C5AC8B9F56C}"/>
          </ac:picMkLst>
        </pc:picChg>
        <pc:picChg chg="add mod">
          <ac:chgData name="희진 이" userId="8c29797040c9b0a8" providerId="LiveId" clId="{E2083B21-3806-486B-97B9-E20323BC19A3}" dt="2023-05-12T07:47:14.200" v="888" actId="1076"/>
          <ac:picMkLst>
            <pc:docMk/>
            <pc:sldMk cId="812731288" sldId="305"/>
            <ac:picMk id="29" creationId="{365D2A88-B1E1-7C12-E554-9662E26458A2}"/>
          </ac:picMkLst>
        </pc:picChg>
        <pc:cxnChg chg="add mod">
          <ac:chgData name="희진 이" userId="8c29797040c9b0a8" providerId="LiveId" clId="{E2083B21-3806-486B-97B9-E20323BC19A3}" dt="2023-05-12T07:47:11.877" v="887" actId="1076"/>
          <ac:cxnSpMkLst>
            <pc:docMk/>
            <pc:sldMk cId="812731288" sldId="305"/>
            <ac:cxnSpMk id="11" creationId="{A9E715A0-4180-88B3-4045-810134DF1368}"/>
          </ac:cxnSpMkLst>
        </pc:cxnChg>
        <pc:cxnChg chg="add mod">
          <ac:chgData name="희진 이" userId="8c29797040c9b0a8" providerId="LiveId" clId="{E2083B21-3806-486B-97B9-E20323BC19A3}" dt="2023-05-12T07:47:11.877" v="887" actId="1076"/>
          <ac:cxnSpMkLst>
            <pc:docMk/>
            <pc:sldMk cId="812731288" sldId="305"/>
            <ac:cxnSpMk id="13" creationId="{A775758A-3025-6409-F471-42048CBC7F74}"/>
          </ac:cxnSpMkLst>
        </pc:cxnChg>
        <pc:cxnChg chg="add mod">
          <ac:chgData name="희진 이" userId="8c29797040c9b0a8" providerId="LiveId" clId="{E2083B21-3806-486B-97B9-E20323BC19A3}" dt="2023-05-12T07:47:11.877" v="887" actId="1076"/>
          <ac:cxnSpMkLst>
            <pc:docMk/>
            <pc:sldMk cId="812731288" sldId="305"/>
            <ac:cxnSpMk id="15" creationId="{9BEB51F3-6755-B183-2C9B-670B24F28506}"/>
          </ac:cxnSpMkLst>
        </pc:cxnChg>
        <pc:cxnChg chg="add mod">
          <ac:chgData name="희진 이" userId="8c29797040c9b0a8" providerId="LiveId" clId="{E2083B21-3806-486B-97B9-E20323BC19A3}" dt="2023-05-12T07:47:11.877" v="887" actId="1076"/>
          <ac:cxnSpMkLst>
            <pc:docMk/>
            <pc:sldMk cId="812731288" sldId="305"/>
            <ac:cxnSpMk id="18" creationId="{23C26F15-5A8B-62FB-F321-329FDDA7B828}"/>
          </ac:cxnSpMkLst>
        </pc:cxnChg>
        <pc:cxnChg chg="add mod">
          <ac:chgData name="희진 이" userId="8c29797040c9b0a8" providerId="LiveId" clId="{E2083B21-3806-486B-97B9-E20323BC19A3}" dt="2023-05-12T07:47:18.161" v="890" actId="1076"/>
          <ac:cxnSpMkLst>
            <pc:docMk/>
            <pc:sldMk cId="812731288" sldId="305"/>
            <ac:cxnSpMk id="31" creationId="{C00E0240-9100-F6E1-BCBE-5E4F40EB40E2}"/>
          </ac:cxnSpMkLst>
        </pc:cxnChg>
      </pc:sldChg>
      <pc:sldChg chg="addSp delSp modSp add mod">
        <pc:chgData name="희진 이" userId="8c29797040c9b0a8" providerId="LiveId" clId="{E2083B21-3806-486B-97B9-E20323BC19A3}" dt="2023-05-11T03:13:37.109" v="825"/>
        <pc:sldMkLst>
          <pc:docMk/>
          <pc:sldMk cId="4086105613" sldId="306"/>
        </pc:sldMkLst>
        <pc:spChg chg="mod">
          <ac:chgData name="희진 이" userId="8c29797040c9b0a8" providerId="LiveId" clId="{E2083B21-3806-486B-97B9-E20323BC19A3}" dt="2023-05-11T03:06:27.475" v="631" actId="20577"/>
          <ac:spMkLst>
            <pc:docMk/>
            <pc:sldMk cId="4086105613" sldId="306"/>
            <ac:spMk id="2" creationId="{6C65C6F2-0220-3E67-C3D9-9A810EF352DF}"/>
          </ac:spMkLst>
        </pc:spChg>
        <pc:spChg chg="mod topLvl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5" creationId="{E882DD2B-76AD-0B31-FFC6-0B4F93C9922A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6" creationId="{86901980-7DDF-8216-162C-5E78C589E712}"/>
          </ac:spMkLst>
        </pc:spChg>
        <pc:spChg chg="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7" creationId="{67697644-E94C-B3B1-C1B0-B35CB0B2B73A}"/>
          </ac:spMkLst>
        </pc:spChg>
        <pc:spChg chg="mod">
          <ac:chgData name="희진 이" userId="8c29797040c9b0a8" providerId="LiveId" clId="{E2083B21-3806-486B-97B9-E20323BC19A3}" dt="2023-05-11T03:12:46.886" v="806" actId="1076"/>
          <ac:spMkLst>
            <pc:docMk/>
            <pc:sldMk cId="4086105613" sldId="306"/>
            <ac:spMk id="12" creationId="{F98C5670-DB2A-3B16-7C11-6B310B235049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13" creationId="{B24A0B86-EA57-A061-4E5C-318583C69760}"/>
          </ac:spMkLst>
        </pc:spChg>
        <pc:spChg chg="mod">
          <ac:chgData name="희진 이" userId="8c29797040c9b0a8" providerId="LiveId" clId="{E2083B21-3806-486B-97B9-E20323BC19A3}" dt="2023-05-11T03:12:46.886" v="806" actId="1076"/>
          <ac:spMkLst>
            <pc:docMk/>
            <pc:sldMk cId="4086105613" sldId="306"/>
            <ac:spMk id="14" creationId="{9CDC09CF-892E-C106-3CC3-BB35011FA75C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15" creationId="{B1228FC9-4621-1F33-AD47-668441A6402C}"/>
          </ac:spMkLst>
        </pc:spChg>
        <pc:spChg chg="mod">
          <ac:chgData name="희진 이" userId="8c29797040c9b0a8" providerId="LiveId" clId="{E2083B21-3806-486B-97B9-E20323BC19A3}" dt="2023-05-11T03:12:46.886" v="806" actId="1076"/>
          <ac:spMkLst>
            <pc:docMk/>
            <pc:sldMk cId="4086105613" sldId="306"/>
            <ac:spMk id="16" creationId="{9C0C3D33-83E2-A74D-5D7C-AEF473CED84C}"/>
          </ac:spMkLst>
        </pc:spChg>
        <pc:spChg chg="mod topLvl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17" creationId="{8BC37557-94A0-5479-35F9-33FA87938B2A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18" creationId="{F131AC81-E079-347F-1E44-83AB02D2E5FE}"/>
          </ac:spMkLst>
        </pc:spChg>
        <pc:spChg chg="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19" creationId="{F08CD817-C1BA-F449-D53F-7D93A9AC9CE0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20" creationId="{C0EE5E6E-9EB5-4638-3734-6F9E579E0E7E}"/>
          </ac:spMkLst>
        </pc:spChg>
        <pc:spChg chg="mod topLvl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21" creationId="{BF975E81-6D86-4E70-B746-CB5AE7A9ECDA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22" creationId="{22ABF605-AACD-3675-C3C5-45541C76C11D}"/>
          </ac:spMkLst>
        </pc:spChg>
        <pc:spChg chg="mod">
          <ac:chgData name="희진 이" userId="8c29797040c9b0a8" providerId="LiveId" clId="{E2083B21-3806-486B-97B9-E20323BC19A3}" dt="2023-05-11T03:13:37.109" v="825"/>
          <ac:spMkLst>
            <pc:docMk/>
            <pc:sldMk cId="4086105613" sldId="306"/>
            <ac:spMk id="23" creationId="{F5CB1110-706F-8607-F7F9-201E90D9F98F}"/>
          </ac:spMkLst>
        </pc:spChg>
        <pc:spChg chg="add del mod">
          <ac:chgData name="희진 이" userId="8c29797040c9b0a8" providerId="LiveId" clId="{E2083B21-3806-486B-97B9-E20323BC19A3}" dt="2023-05-11T03:10:21.845" v="711" actId="478"/>
          <ac:spMkLst>
            <pc:docMk/>
            <pc:sldMk cId="4086105613" sldId="306"/>
            <ac:spMk id="24" creationId="{715C7259-1C35-5BCA-560E-83957AB2DDEC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25" creationId="{41844B3A-C68A-6A40-73F2-028C164C5A4F}"/>
          </ac:spMkLst>
        </pc:spChg>
        <pc:spChg chg="add del mod">
          <ac:chgData name="희진 이" userId="8c29797040c9b0a8" providerId="LiveId" clId="{E2083B21-3806-486B-97B9-E20323BC19A3}" dt="2023-05-11T03:10:38.444" v="716" actId="478"/>
          <ac:spMkLst>
            <pc:docMk/>
            <pc:sldMk cId="4086105613" sldId="306"/>
            <ac:spMk id="26" creationId="{67DEB383-1921-DD8E-CFE2-494423D17287}"/>
          </ac:spMkLst>
        </pc:spChg>
        <pc:spChg chg="mod topLvl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28" creationId="{276566DB-293C-8083-6835-D8A3B26067E8}"/>
          </ac:spMkLst>
        </pc:spChg>
        <pc:spChg chg="mod topLvl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29" creationId="{B71C4DF0-E08A-794E-2594-3639F3491715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30" creationId="{6ED293BD-F624-9581-369C-054D0D19109F}"/>
          </ac:spMkLst>
        </pc:spChg>
        <pc:spChg chg="mod topLvl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31" creationId="{DF0637F1-1F7F-1A0F-E136-50CEC8A3AC5E}"/>
          </ac:spMkLst>
        </pc:spChg>
        <pc:spChg chg="add mod">
          <ac:chgData name="희진 이" userId="8c29797040c9b0a8" providerId="LiveId" clId="{E2083B21-3806-486B-97B9-E20323BC19A3}" dt="2023-05-11T03:12:40.419" v="803" actId="1076"/>
          <ac:spMkLst>
            <pc:docMk/>
            <pc:sldMk cId="4086105613" sldId="306"/>
            <ac:spMk id="32" creationId="{06EB85AB-E069-11F1-B58F-E6FD696183FB}"/>
          </ac:spMkLst>
        </pc:spChg>
        <pc:grpChg chg="add del mod">
          <ac:chgData name="희진 이" userId="8c29797040c9b0a8" providerId="LiveId" clId="{E2083B21-3806-486B-97B9-E20323BC19A3}" dt="2023-05-11T03:08:03.572" v="650" actId="165"/>
          <ac:grpSpMkLst>
            <pc:docMk/>
            <pc:sldMk cId="4086105613" sldId="306"/>
            <ac:grpSpMk id="3" creationId="{35AB201A-6FA6-7A60-7802-0B7218D0B20A}"/>
          </ac:grpSpMkLst>
        </pc:grpChg>
        <pc:picChg chg="mod">
          <ac:chgData name="희진 이" userId="8c29797040c9b0a8" providerId="LiveId" clId="{E2083B21-3806-486B-97B9-E20323BC19A3}" dt="2023-05-11T03:12:46.886" v="806" actId="1076"/>
          <ac:picMkLst>
            <pc:docMk/>
            <pc:sldMk cId="4086105613" sldId="306"/>
            <ac:picMk id="10" creationId="{CA007EB2-1B43-24BD-00CC-C033B2DF977F}"/>
          </ac:picMkLst>
        </pc:picChg>
        <pc:picChg chg="mod">
          <ac:chgData name="희진 이" userId="8c29797040c9b0a8" providerId="LiveId" clId="{E2083B21-3806-486B-97B9-E20323BC19A3}" dt="2023-05-11T03:12:43.530" v="805" actId="1076"/>
          <ac:picMkLst>
            <pc:docMk/>
            <pc:sldMk cId="4086105613" sldId="306"/>
            <ac:picMk id="27" creationId="{4EDDFACE-4391-6E33-7432-6B6DD69DF884}"/>
          </ac:picMkLst>
        </pc:picChg>
      </pc:sldChg>
      <pc:sldChg chg="modSp add mod">
        <pc:chgData name="희진 이" userId="8c29797040c9b0a8" providerId="LiveId" clId="{E2083B21-3806-486B-97B9-E20323BC19A3}" dt="2023-05-12T07:50:12.307" v="1076"/>
        <pc:sldMkLst>
          <pc:docMk/>
          <pc:sldMk cId="2992781488" sldId="307"/>
        </pc:sldMkLst>
        <pc:spChg chg="mod">
          <ac:chgData name="희진 이" userId="8c29797040c9b0a8" providerId="LiveId" clId="{E2083B21-3806-486B-97B9-E20323BC19A3}" dt="2023-05-12T07:50:12.307" v="1076"/>
          <ac:spMkLst>
            <pc:docMk/>
            <pc:sldMk cId="2992781488" sldId="307"/>
            <ac:spMk id="4" creationId="{82E46FE8-F66C-B1E3-181E-C2BB442B6F76}"/>
          </ac:spMkLst>
        </pc:spChg>
      </pc:sldChg>
      <pc:sldChg chg="modSp add mod">
        <pc:chgData name="희진 이" userId="8c29797040c9b0a8" providerId="LiveId" clId="{E2083B21-3806-486B-97B9-E20323BC19A3}" dt="2023-05-12T08:00:33.835" v="1351" actId="1076"/>
        <pc:sldMkLst>
          <pc:docMk/>
          <pc:sldMk cId="4265034732" sldId="308"/>
        </pc:sldMkLst>
        <pc:spChg chg="mod">
          <ac:chgData name="희진 이" userId="8c29797040c9b0a8" providerId="LiveId" clId="{E2083B21-3806-486B-97B9-E20323BC19A3}" dt="2023-05-12T08:00:33.835" v="1351" actId="1076"/>
          <ac:spMkLst>
            <pc:docMk/>
            <pc:sldMk cId="4265034732" sldId="308"/>
            <ac:spMk id="2" creationId="{D84DED2D-FE6C-BC07-38A6-B325CAE61507}"/>
          </ac:spMkLst>
        </pc:spChg>
      </pc:sldChg>
      <pc:sldChg chg="addSp delSp modSp new mod">
        <pc:chgData name="희진 이" userId="8c29797040c9b0a8" providerId="LiveId" clId="{E2083B21-3806-486B-97B9-E20323BC19A3}" dt="2023-05-13T04:23:49.328" v="1719" actId="14100"/>
        <pc:sldMkLst>
          <pc:docMk/>
          <pc:sldMk cId="823382463" sldId="309"/>
        </pc:sldMkLst>
        <pc:spChg chg="del">
          <ac:chgData name="희진 이" userId="8c29797040c9b0a8" providerId="LiveId" clId="{E2083B21-3806-486B-97B9-E20323BC19A3}" dt="2023-05-13T04:21:51.098" v="1569" actId="478"/>
          <ac:spMkLst>
            <pc:docMk/>
            <pc:sldMk cId="823382463" sldId="309"/>
            <ac:spMk id="2" creationId="{074420DF-C5FF-A5F8-F048-AB5379C7135E}"/>
          </ac:spMkLst>
        </pc:spChg>
        <pc:spChg chg="del">
          <ac:chgData name="희진 이" userId="8c29797040c9b0a8" providerId="LiveId" clId="{E2083B21-3806-486B-97B9-E20323BC19A3}" dt="2023-05-13T04:21:51.098" v="1569" actId="478"/>
          <ac:spMkLst>
            <pc:docMk/>
            <pc:sldMk cId="823382463" sldId="309"/>
            <ac:spMk id="3" creationId="{74F97614-9ECC-3DC9-63D1-36D4196819D8}"/>
          </ac:spMkLst>
        </pc:spChg>
        <pc:spChg chg="add mod">
          <ac:chgData name="희진 이" userId="8c29797040c9b0a8" providerId="LiveId" clId="{E2083B21-3806-486B-97B9-E20323BC19A3}" dt="2023-05-13T04:23:34.266" v="1714" actId="164"/>
          <ac:spMkLst>
            <pc:docMk/>
            <pc:sldMk cId="823382463" sldId="309"/>
            <ac:spMk id="5" creationId="{77E1A417-18D1-8383-AEA7-A7E6BBD6E4BB}"/>
          </ac:spMkLst>
        </pc:spChg>
        <pc:spChg chg="add mod">
          <ac:chgData name="희진 이" userId="8c29797040c9b0a8" providerId="LiveId" clId="{E2083B21-3806-486B-97B9-E20323BC19A3}" dt="2023-05-13T04:21:59.682" v="1571"/>
          <ac:spMkLst>
            <pc:docMk/>
            <pc:sldMk cId="823382463" sldId="309"/>
            <ac:spMk id="6" creationId="{ECB2C015-F954-E11E-227C-3ACBB34CF9BC}"/>
          </ac:spMkLst>
        </pc:spChg>
        <pc:spChg chg="add mod">
          <ac:chgData name="희진 이" userId="8c29797040c9b0a8" providerId="LiveId" clId="{E2083B21-3806-486B-97B9-E20323BC19A3}" dt="2023-05-13T04:22:11.080" v="1625"/>
          <ac:spMkLst>
            <pc:docMk/>
            <pc:sldMk cId="823382463" sldId="309"/>
            <ac:spMk id="7" creationId="{7137061A-2EBB-EDC4-F902-CCE437F023A3}"/>
          </ac:spMkLst>
        </pc:spChg>
        <pc:spChg chg="add del mod">
          <ac:chgData name="희진 이" userId="8c29797040c9b0a8" providerId="LiveId" clId="{E2083B21-3806-486B-97B9-E20323BC19A3}" dt="2023-05-13T04:22:55.427" v="1708" actId="478"/>
          <ac:spMkLst>
            <pc:docMk/>
            <pc:sldMk cId="823382463" sldId="309"/>
            <ac:spMk id="9" creationId="{733C7C3F-5ADB-5DBB-DBA9-83228CFDFF9A}"/>
          </ac:spMkLst>
        </pc:spChg>
        <pc:spChg chg="add mod">
          <ac:chgData name="희진 이" userId="8c29797040c9b0a8" providerId="LiveId" clId="{E2083B21-3806-486B-97B9-E20323BC19A3}" dt="2023-05-13T04:23:34.266" v="1714" actId="164"/>
          <ac:spMkLst>
            <pc:docMk/>
            <pc:sldMk cId="823382463" sldId="309"/>
            <ac:spMk id="10" creationId="{9ED0A387-A2C0-AECB-8591-4862F37147CE}"/>
          </ac:spMkLst>
        </pc:spChg>
        <pc:spChg chg="add mod">
          <ac:chgData name="희진 이" userId="8c29797040c9b0a8" providerId="LiveId" clId="{E2083B21-3806-486B-97B9-E20323BC19A3}" dt="2023-05-13T04:23:49.328" v="1719" actId="14100"/>
          <ac:spMkLst>
            <pc:docMk/>
            <pc:sldMk cId="823382463" sldId="309"/>
            <ac:spMk id="14" creationId="{BE31D0BC-FD76-F119-23F2-DB407A78389E}"/>
          </ac:spMkLst>
        </pc:spChg>
        <pc:grpChg chg="add mod">
          <ac:chgData name="희진 이" userId="8c29797040c9b0a8" providerId="LiveId" clId="{E2083B21-3806-486B-97B9-E20323BC19A3}" dt="2023-05-13T04:23:36.185" v="1715" actId="1076"/>
          <ac:grpSpMkLst>
            <pc:docMk/>
            <pc:sldMk cId="823382463" sldId="309"/>
            <ac:grpSpMk id="13" creationId="{52358DDF-E06E-878B-48A4-92BAA01E2936}"/>
          </ac:grpSpMkLst>
        </pc:grpChg>
        <pc:picChg chg="add mod modCrop">
          <ac:chgData name="희진 이" userId="8c29797040c9b0a8" providerId="LiveId" clId="{E2083B21-3806-486B-97B9-E20323BC19A3}" dt="2023-05-13T04:23:37.846" v="1716" actId="1076"/>
          <ac:picMkLst>
            <pc:docMk/>
            <pc:sldMk cId="823382463" sldId="309"/>
            <ac:picMk id="12" creationId="{6063387F-2F4C-32D5-423A-0C81F515BE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CE9-AB4E-4653-95DB-4D4012D6B0D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1711-DF06-4AC6-BB4B-F72E36AF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0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각 인스턴스는 가상머신 즉 가상 컴퓨터를 의미하며 인스턴스를 제공하는 서비스를 </a:t>
            </a:r>
            <a:r>
              <a:rPr lang="en-US" altLang="ko-KR"/>
              <a:t>EC2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68191-04F0-486E-A56D-61CD9DCED8F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5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각 인스턴스는 가상머신 즉 가상 컴퓨터를 의미하며 인스턴스를 제공하는 서비스를 </a:t>
            </a:r>
            <a:r>
              <a:rPr lang="en-US" altLang="ko-KR"/>
              <a:t>EC2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68191-04F0-486E-A56D-61CD9DCED8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251EC-99A0-F629-6A8A-9256D1B82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23F3E7-6E26-5FF7-551D-6E984E56A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38665-5017-5F60-3A01-464137F1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247FA-664A-8794-EFD2-77D25AD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E888F-7C7D-B6EC-22DB-50F811A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3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440D8-3E76-1EEE-1DE5-EBF1BE24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F2031-426D-A3BF-E64D-E370364D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ECEA2-E50F-1242-A280-53765DA4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C5148-7A9F-46D8-2A8F-81BDCFEA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04702-1AF7-0A50-ED71-B9119D1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1DDBEC-F667-621C-5BEC-F92B6B8BA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96A49-079F-33C4-7F91-9CED0497D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4EEAB-DC4B-5F2C-0210-03BACFF0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2DF66-A70A-4BBD-2D99-C9E88F1B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6E2BF-0E8C-A938-1536-D81DD558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EE62A-C695-932C-5807-70DA3D36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DE401-55D8-638E-2130-C56F8226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6358B-23A0-F5C0-2DC0-20912143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D0E5C-EF89-D37D-4192-FE683214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AE933-0EAF-8490-7FAA-586F25B0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2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FD265-D442-AEE6-2C60-2392428E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93363-2EFE-BFC2-5220-DF63A863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7CF8C-B16F-3A9B-6CC6-8AD68002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FF7B9-3783-B418-84C0-5D1F0D7B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EF84F-582A-A4D7-D30C-9672DF77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D5B51-9FD1-6725-EB51-C8F078DB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53B-E68B-8BFF-9A9C-4C6701818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6915E-BF55-274B-4953-FBED19CE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1C774-7BAE-567E-F219-43941D2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18241-6CE4-17A7-2AB5-03A162C6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CC8A-600F-A92D-59FD-C419269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5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FEDA7-FE5D-18D2-6F6A-F01E7AE8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A9EF9-FE00-E427-4AFF-9F020BA5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879B-A125-001C-29FF-57E8308A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23A2E3-E08E-AC11-EE1B-AF99BC30D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DAC220-006D-3F1A-AE07-AA67066E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F2BF9B-ED6D-9627-5A5C-21750C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E7E93F-E78E-292C-FBC7-2E6326F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DF527-E2E2-C606-75F1-C2B9AD7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4578-27C5-28A0-16DD-AB82782B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BEFF04-C66C-520E-630D-0AB69CF7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F41092-5B8C-5560-467A-7E71ADC1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F4490-A461-3BED-8080-349B055A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01EEB-8ABE-60C3-F27F-D59AE0A3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8ADD4-AFCE-9AA2-AAC8-352F4D7F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FFDEA-FF36-0071-C6CB-68077230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9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BB3B4-5C1D-0D7C-5D13-5F1E2AA6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D7D5D-29D9-6283-4FE2-1E8404BF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86275-4886-F3F8-7664-A25536DA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378F5-1351-9BD3-372F-86848824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7E75A-B713-BEAC-E37F-266A3D36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711A8-0B20-E5E7-D907-FA3B6754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88E59-153E-BBDE-BCD8-0824236F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E8440-CC4C-1431-2CA3-10E71C2BB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A0F14-4FA7-6948-DA0C-3D6BF121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17D3E-453B-DACA-0AD9-CF936B4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4B6F9-551B-5522-334C-BA4D70FB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862E2-4E17-A8AE-5C52-6B91388C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09E64-6012-DD5C-CF71-8045E83D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5DB32-6F3C-9E77-C402-25EB1DFD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2A80E-8EAB-E8A8-377E-759CA60C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510F-E702-4F75-81A7-9262430E5CC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E7766-D623-3BCF-2F08-29FF3A1BC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4EE1D-F334-2E72-9643-73D14B3A2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93F7-49BB-4563-80CC-04DCAB36A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egu-my.sharepoint.com/:f:/r/personal/cne0602_daegu_ac_kr/Documents/%ED%81%B4%EB%9D%BC%EC%9A%B0%EB%93%9C_TA(2023)/%EA%B3%BC%EC%A0%9C%20%EB%8D%B0%EC%9D%B4%ED%84%B0%EC%85%8B(%EC%8B%A0%EB%B0%9C%20%EC%A2%85%EB%A5%98)?csf=1&amp;web=1&amp;e=MtSgo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aegu-my.sharepoint.com/:f:/g/personal/cne0602_daegu_ac_kr/EtvR3P4gVDxNt3BxVtgXDYkBVXE5L4qLbAGFu4XDkO5kxg?e=cehEd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753567637533.signin.aws.amazon.com/console" TargetMode="External"/><Relationship Id="rId2" Type="http://schemas.openxmlformats.org/officeDocument/2006/relationships/hyperlink" Target="https://137333585857.signin.aws.amazon.com/conso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BD7A1D-4459-5DC9-AC9E-1066D77B8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2" r="-1" b="57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758183-609F-C571-1604-CA30476E6298}"/>
              </a:ext>
            </a:extLst>
          </p:cNvPr>
          <p:cNvSpPr txBox="1"/>
          <p:nvPr/>
        </p:nvSpPr>
        <p:spPr>
          <a:xfrm>
            <a:off x="1522486" y="991734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000" b="1"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rPr>
              <a:t>인공지능 과제 안내</a:t>
            </a:r>
          </a:p>
        </p:txBody>
      </p:sp>
    </p:spTree>
    <p:extLst>
      <p:ext uri="{BB962C8B-B14F-4D97-AF65-F5344CB8AC3E}">
        <p14:creationId xmlns:p14="http://schemas.microsoft.com/office/powerpoint/2010/main" val="247722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DDF81-54C0-02D8-453F-11FBC60A3E59}"/>
              </a:ext>
            </a:extLst>
          </p:cNvPr>
          <p:cNvSpPr txBox="1"/>
          <p:nvPr/>
        </p:nvSpPr>
        <p:spPr>
          <a:xfrm>
            <a:off x="305943" y="311934"/>
            <a:ext cx="27478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(3)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1EA929-B0E9-D190-8D5E-DBC642D8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418944"/>
            <a:ext cx="764964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6BF5C4-D244-50FA-C115-432B71E2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162477"/>
            <a:ext cx="7830643" cy="5725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46FE8-F66C-B1E3-181E-C2BB442B6F76}"/>
              </a:ext>
            </a:extLst>
          </p:cNvPr>
          <p:cNvSpPr txBox="1"/>
          <p:nvPr/>
        </p:nvSpPr>
        <p:spPr>
          <a:xfrm>
            <a:off x="305943" y="311934"/>
            <a:ext cx="27478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(4)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8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09544-8A3B-ACE5-4B22-E342DCBF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53" y="408312"/>
            <a:ext cx="5395601" cy="5046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C837C-B92A-EB66-CB47-7E63AAB4AA03}"/>
              </a:ext>
            </a:extLst>
          </p:cNvPr>
          <p:cNvSpPr txBox="1"/>
          <p:nvPr/>
        </p:nvSpPr>
        <p:spPr>
          <a:xfrm>
            <a:off x="305943" y="311934"/>
            <a:ext cx="27478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(5)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6D282-F3BE-E54C-D77C-77517298F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5"/>
          <a:stretch/>
        </p:blipFill>
        <p:spPr>
          <a:xfrm>
            <a:off x="3359753" y="5454321"/>
            <a:ext cx="5395601" cy="13467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87C35E-43F3-AAAF-FEE9-6E29F65D1BB1}"/>
              </a:ext>
            </a:extLst>
          </p:cNvPr>
          <p:cNvSpPr/>
          <p:nvPr/>
        </p:nvSpPr>
        <p:spPr>
          <a:xfrm>
            <a:off x="3433864" y="4946515"/>
            <a:ext cx="1469554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354B0B-8D6F-9576-D93F-53C16BE9FB2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03418" y="5060815"/>
            <a:ext cx="6121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7E4BC2-32EB-8420-C99E-9D8A5FA5D601}"/>
              </a:ext>
            </a:extLst>
          </p:cNvPr>
          <p:cNvGrpSpPr/>
          <p:nvPr/>
        </p:nvGrpSpPr>
        <p:grpSpPr>
          <a:xfrm>
            <a:off x="5591805" y="4862106"/>
            <a:ext cx="290464" cy="369332"/>
            <a:chOff x="1725562" y="4370126"/>
            <a:chExt cx="290464" cy="3693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B5F58A7-9A2C-946A-96FE-9AF5E9CD1CD9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3479A7-4BA4-4331-E987-CC867CFBBE60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5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8EF3D7-6810-E93D-A950-CC6E57CBAD36}"/>
              </a:ext>
            </a:extLst>
          </p:cNvPr>
          <p:cNvSpPr txBox="1"/>
          <p:nvPr/>
        </p:nvSpPr>
        <p:spPr>
          <a:xfrm>
            <a:off x="5881852" y="4876149"/>
            <a:ext cx="32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버킷 키 비활성화 선택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B32318-233A-B318-453D-9266ECB90BF1}"/>
              </a:ext>
            </a:extLst>
          </p:cNvPr>
          <p:cNvCxnSpPr>
            <a:cxnSpLocks/>
          </p:cNvCxnSpPr>
          <p:nvPr/>
        </p:nvCxnSpPr>
        <p:spPr>
          <a:xfrm>
            <a:off x="8667806" y="6610457"/>
            <a:ext cx="45385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D9C05A-ED3C-3381-4A43-A3866FB7C8FC}"/>
              </a:ext>
            </a:extLst>
          </p:cNvPr>
          <p:cNvGrpSpPr/>
          <p:nvPr/>
        </p:nvGrpSpPr>
        <p:grpSpPr>
          <a:xfrm>
            <a:off x="9265617" y="6411748"/>
            <a:ext cx="290464" cy="369332"/>
            <a:chOff x="1725562" y="4370126"/>
            <a:chExt cx="290464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B8E1A-A14C-B0EB-AD68-829C3916F5D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9E2E4B-129B-F4B6-F557-DF917AD61962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6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DF0BCA-36B0-25B5-156B-D3666DA96648}"/>
              </a:ext>
            </a:extLst>
          </p:cNvPr>
          <p:cNvSpPr txBox="1"/>
          <p:nvPr/>
        </p:nvSpPr>
        <p:spPr>
          <a:xfrm>
            <a:off x="9555664" y="6425791"/>
            <a:ext cx="32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A8F23A-8891-46AB-481B-4A6065417CE0}"/>
              </a:ext>
            </a:extLst>
          </p:cNvPr>
          <p:cNvSpPr/>
          <p:nvPr/>
        </p:nvSpPr>
        <p:spPr>
          <a:xfrm>
            <a:off x="3170582" y="3314699"/>
            <a:ext cx="5724939" cy="21396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CD7259-8956-DECA-9AAE-C6D71283E305}"/>
              </a:ext>
            </a:extLst>
          </p:cNvPr>
          <p:cNvSpPr/>
          <p:nvPr/>
        </p:nvSpPr>
        <p:spPr>
          <a:xfrm>
            <a:off x="7872549" y="6461221"/>
            <a:ext cx="1022972" cy="3198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9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294401" y="324010"/>
            <a:ext cx="341632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4.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생성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78F194-5CB9-F0FE-F193-B188216C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2" y="1449421"/>
            <a:ext cx="11745526" cy="39007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1B59E1-244D-0E19-AD57-A0D47101BA76}"/>
              </a:ext>
            </a:extLst>
          </p:cNvPr>
          <p:cNvSpPr/>
          <p:nvPr/>
        </p:nvSpPr>
        <p:spPr>
          <a:xfrm>
            <a:off x="998777" y="4957045"/>
            <a:ext cx="1469554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7E2054-00A1-2E5F-304C-263879083AB2}"/>
              </a:ext>
            </a:extLst>
          </p:cNvPr>
          <p:cNvCxnSpPr>
            <a:cxnSpLocks/>
          </p:cNvCxnSpPr>
          <p:nvPr/>
        </p:nvCxnSpPr>
        <p:spPr>
          <a:xfrm>
            <a:off x="1783990" y="5439092"/>
            <a:ext cx="6121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2926F0-B035-1036-806A-9FB1C5BB5252}"/>
              </a:ext>
            </a:extLst>
          </p:cNvPr>
          <p:cNvGrpSpPr/>
          <p:nvPr/>
        </p:nvGrpSpPr>
        <p:grpSpPr>
          <a:xfrm>
            <a:off x="2531123" y="5271917"/>
            <a:ext cx="290464" cy="369332"/>
            <a:chOff x="1725562" y="4370126"/>
            <a:chExt cx="290464" cy="3693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56F29DB-80AE-CF30-96AA-7498110C12F1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108C-8AE0-06B5-7C36-860B660E9AAE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7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012305-6E82-45E5-82AF-4FE24E4A382C}"/>
              </a:ext>
            </a:extLst>
          </p:cNvPr>
          <p:cNvCxnSpPr>
            <a:endCxn id="3" idx="2"/>
          </p:cNvCxnSpPr>
          <p:nvPr/>
        </p:nvCxnSpPr>
        <p:spPr>
          <a:xfrm flipV="1">
            <a:off x="1759226" y="5231438"/>
            <a:ext cx="0" cy="225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EC6358-408E-F23F-7799-004D279805FD}"/>
              </a:ext>
            </a:extLst>
          </p:cNvPr>
          <p:cNvSpPr txBox="1"/>
          <p:nvPr/>
        </p:nvSpPr>
        <p:spPr>
          <a:xfrm>
            <a:off x="2821170" y="5286329"/>
            <a:ext cx="541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각자의 학번</a:t>
            </a:r>
            <a:r>
              <a:rPr lang="en-US" altLang="ko-KR"/>
              <a:t>-bucket</a:t>
            </a:r>
            <a:r>
              <a:rPr lang="ko-KR" altLang="en-US"/>
              <a:t>으로 생성한 버킷 확인 후 클릭</a:t>
            </a:r>
          </a:p>
        </p:txBody>
      </p:sp>
    </p:spTree>
    <p:extLst>
      <p:ext uri="{BB962C8B-B14F-4D97-AF65-F5344CB8AC3E}">
        <p14:creationId xmlns:p14="http://schemas.microsoft.com/office/powerpoint/2010/main" val="323000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301294" y="329157"/>
            <a:ext cx="672812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5.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버킷에 저장할 학습 데이터 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5A773-914F-B5FB-7EE9-B0120FAE440D}"/>
              </a:ext>
            </a:extLst>
          </p:cNvPr>
          <p:cNvSpPr txBox="1"/>
          <p:nvPr/>
        </p:nvSpPr>
        <p:spPr>
          <a:xfrm>
            <a:off x="2306842" y="1259688"/>
            <a:ext cx="828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다운로드 링크로 이동 </a:t>
            </a:r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>
                <a:hlinkClick r:id="rId2"/>
              </a:rPr>
              <a:t> 과제 데이터셋</a:t>
            </a:r>
            <a:r>
              <a:rPr lang="en-US" altLang="ko-KR">
                <a:hlinkClick r:id="rId2"/>
              </a:rPr>
              <a:t>(</a:t>
            </a:r>
            <a:r>
              <a:rPr lang="ko-KR" altLang="en-US">
                <a:hlinkClick r:id="rId2"/>
              </a:rPr>
              <a:t>신발 종류</a:t>
            </a:r>
            <a:r>
              <a:rPr lang="en-US" altLang="ko-KR">
                <a:hlinkClick r:id="rId2"/>
              </a:rPr>
              <a:t>)</a:t>
            </a:r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2698AF-79A3-BCF5-3E26-BF68AD99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2199782"/>
            <a:ext cx="11069595" cy="32484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FCBE5-097B-D09F-497E-E9D6681BA84C}"/>
              </a:ext>
            </a:extLst>
          </p:cNvPr>
          <p:cNvSpPr/>
          <p:nvPr/>
        </p:nvSpPr>
        <p:spPr>
          <a:xfrm>
            <a:off x="5712821" y="2353835"/>
            <a:ext cx="949236" cy="2919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76DEE2-91B1-D5B3-258F-7FDFB463A7F8}"/>
              </a:ext>
            </a:extLst>
          </p:cNvPr>
          <p:cNvCxnSpPr>
            <a:cxnSpLocks/>
          </p:cNvCxnSpPr>
          <p:nvPr/>
        </p:nvCxnSpPr>
        <p:spPr>
          <a:xfrm>
            <a:off x="6417287" y="2888708"/>
            <a:ext cx="6121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A9A545-8B45-11F7-7764-A18069A7CD5F}"/>
              </a:ext>
            </a:extLst>
          </p:cNvPr>
          <p:cNvGrpSpPr/>
          <p:nvPr/>
        </p:nvGrpSpPr>
        <p:grpSpPr>
          <a:xfrm>
            <a:off x="7118970" y="2704042"/>
            <a:ext cx="290464" cy="369332"/>
            <a:chOff x="1725353" y="4370126"/>
            <a:chExt cx="290464" cy="3693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793BE3-B78D-7EBC-06E8-99910AF4ADA2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C3738E-C4DB-787C-633B-ED3E5EC8EF0E}"/>
                </a:ext>
              </a:extLst>
            </p:cNvPr>
            <p:cNvSpPr txBox="1"/>
            <p:nvPr/>
          </p:nvSpPr>
          <p:spPr>
            <a:xfrm>
              <a:off x="1725353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8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FD6577-B272-91B5-AAB9-AB36F059FFFE}"/>
              </a:ext>
            </a:extLst>
          </p:cNvPr>
          <p:cNvCxnSpPr>
            <a:cxnSpLocks/>
          </p:cNvCxnSpPr>
          <p:nvPr/>
        </p:nvCxnSpPr>
        <p:spPr>
          <a:xfrm flipV="1">
            <a:off x="6417287" y="2663563"/>
            <a:ext cx="0" cy="2251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C40BD4-8759-FD77-6F99-02BBE28ACFFB}"/>
              </a:ext>
            </a:extLst>
          </p:cNvPr>
          <p:cNvSpPr txBox="1"/>
          <p:nvPr/>
        </p:nvSpPr>
        <p:spPr>
          <a:xfrm>
            <a:off x="7291814" y="2704042"/>
            <a:ext cx="87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72678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229680" y="341117"/>
            <a:ext cx="875752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6.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생성한 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버킷에 데이터셋을 업로드할 폴더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70283-5058-11FB-2454-A14E01E5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6" y="1359274"/>
            <a:ext cx="10021284" cy="50191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39B492-4053-027E-B61E-8C56B3391951}"/>
              </a:ext>
            </a:extLst>
          </p:cNvPr>
          <p:cNvSpPr/>
          <p:nvPr/>
        </p:nvSpPr>
        <p:spPr>
          <a:xfrm>
            <a:off x="7585787" y="3815333"/>
            <a:ext cx="1110340" cy="3105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43EE93-2EF0-E17C-A702-B271CEAA9A4B}"/>
              </a:ext>
            </a:extLst>
          </p:cNvPr>
          <p:cNvCxnSpPr>
            <a:cxnSpLocks/>
          </p:cNvCxnSpPr>
          <p:nvPr/>
        </p:nvCxnSpPr>
        <p:spPr>
          <a:xfrm>
            <a:off x="8315017" y="4351380"/>
            <a:ext cx="6121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032BD8-A7DB-2F4C-BFFF-93085EAA94B8}"/>
              </a:ext>
            </a:extLst>
          </p:cNvPr>
          <p:cNvGrpSpPr/>
          <p:nvPr/>
        </p:nvGrpSpPr>
        <p:grpSpPr>
          <a:xfrm>
            <a:off x="8927148" y="4392170"/>
            <a:ext cx="382412" cy="369332"/>
            <a:chOff x="1665503" y="4370126"/>
            <a:chExt cx="38241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0E76162-FC40-1EDC-2032-FD4E03411D3F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105139-474D-1A11-C4B7-E96F3DA6793A}"/>
                </a:ext>
              </a:extLst>
            </p:cNvPr>
            <p:cNvSpPr txBox="1"/>
            <p:nvPr/>
          </p:nvSpPr>
          <p:spPr>
            <a:xfrm>
              <a:off x="1665503" y="4370126"/>
              <a:ext cx="382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A6EFC8-B884-3F6D-F6EE-0332A98C3F13}"/>
              </a:ext>
            </a:extLst>
          </p:cNvPr>
          <p:cNvCxnSpPr>
            <a:cxnSpLocks/>
          </p:cNvCxnSpPr>
          <p:nvPr/>
        </p:nvCxnSpPr>
        <p:spPr>
          <a:xfrm flipV="1">
            <a:off x="8290253" y="4143726"/>
            <a:ext cx="0" cy="225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04BDAC-0A22-799C-3DD7-360EF8B0BF77}"/>
              </a:ext>
            </a:extLst>
          </p:cNvPr>
          <p:cNvSpPr txBox="1"/>
          <p:nvPr/>
        </p:nvSpPr>
        <p:spPr>
          <a:xfrm>
            <a:off x="9140914" y="4392170"/>
            <a:ext cx="87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54588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320981" y="315142"/>
            <a:ext cx="353814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폴더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(2)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35BCD49-C19A-27E0-DB69-F68286EB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90" y="879726"/>
            <a:ext cx="5501718" cy="5390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E2E51-858C-BD77-0F02-98F92D00075D}"/>
              </a:ext>
            </a:extLst>
          </p:cNvPr>
          <p:cNvSpPr txBox="1"/>
          <p:nvPr/>
        </p:nvSpPr>
        <p:spPr>
          <a:xfrm>
            <a:off x="5138562" y="297699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폴더 이름에 </a:t>
            </a:r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shoes_type </a:t>
            </a:r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입력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39B492-4053-027E-B61E-8C56B3391951}"/>
              </a:ext>
            </a:extLst>
          </p:cNvPr>
          <p:cNvSpPr/>
          <p:nvPr/>
        </p:nvSpPr>
        <p:spPr>
          <a:xfrm>
            <a:off x="3644148" y="3451554"/>
            <a:ext cx="854647" cy="2207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917539-6B42-B691-8748-D20F46E132A1}"/>
              </a:ext>
            </a:extLst>
          </p:cNvPr>
          <p:cNvGrpSpPr/>
          <p:nvPr/>
        </p:nvGrpSpPr>
        <p:grpSpPr>
          <a:xfrm flipV="1">
            <a:off x="4180347" y="3196436"/>
            <a:ext cx="636895" cy="225145"/>
            <a:chOff x="8290253" y="4143726"/>
            <a:chExt cx="636895" cy="22514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243EE93-2EF0-E17C-A702-B271CEAA9A4B}"/>
                </a:ext>
              </a:extLst>
            </p:cNvPr>
            <p:cNvCxnSpPr>
              <a:cxnSpLocks/>
            </p:cNvCxnSpPr>
            <p:nvPr/>
          </p:nvCxnSpPr>
          <p:spPr>
            <a:xfrm>
              <a:off x="8315017" y="4351380"/>
              <a:ext cx="61213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5A6EFC8-B884-3F6D-F6EE-0332A98C3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0253" y="4143726"/>
              <a:ext cx="0" cy="2251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032BD8-A7DB-2F4C-BFFF-93085EAA94B8}"/>
              </a:ext>
            </a:extLst>
          </p:cNvPr>
          <p:cNvGrpSpPr/>
          <p:nvPr/>
        </p:nvGrpSpPr>
        <p:grpSpPr>
          <a:xfrm>
            <a:off x="4890547" y="2976998"/>
            <a:ext cx="304132" cy="369332"/>
            <a:chOff x="1711477" y="4370126"/>
            <a:chExt cx="3041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0E76162-FC40-1EDC-2032-FD4E03411D3F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105139-474D-1A11-C4B7-E96F3DA6793A}"/>
                </a:ext>
              </a:extLst>
            </p:cNvPr>
            <p:cNvSpPr txBox="1"/>
            <p:nvPr/>
          </p:nvSpPr>
          <p:spPr>
            <a:xfrm>
              <a:off x="1711477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8D4D9E-376A-CA66-2B48-245B75A47ABD}"/>
              </a:ext>
            </a:extLst>
          </p:cNvPr>
          <p:cNvSpPr/>
          <p:nvPr/>
        </p:nvSpPr>
        <p:spPr>
          <a:xfrm>
            <a:off x="7926899" y="5813251"/>
            <a:ext cx="854647" cy="369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8E36BB-CC19-B54B-7C22-1C328E17D36B}"/>
              </a:ext>
            </a:extLst>
          </p:cNvPr>
          <p:cNvCxnSpPr>
            <a:cxnSpLocks/>
          </p:cNvCxnSpPr>
          <p:nvPr/>
        </p:nvCxnSpPr>
        <p:spPr>
          <a:xfrm flipH="1" flipV="1">
            <a:off x="7314768" y="5999856"/>
            <a:ext cx="6121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2D26E7-94C1-EF52-0520-8CAE1105AB67}"/>
              </a:ext>
            </a:extLst>
          </p:cNvPr>
          <p:cNvSpPr txBox="1"/>
          <p:nvPr/>
        </p:nvSpPr>
        <p:spPr>
          <a:xfrm>
            <a:off x="6418635" y="5808679"/>
            <a:ext cx="73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클릭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380B1A-93EC-EEE6-72D6-B2039C3EC3A3}"/>
              </a:ext>
            </a:extLst>
          </p:cNvPr>
          <p:cNvGrpSpPr/>
          <p:nvPr/>
        </p:nvGrpSpPr>
        <p:grpSpPr>
          <a:xfrm>
            <a:off x="6971405" y="5808679"/>
            <a:ext cx="304132" cy="369332"/>
            <a:chOff x="1711477" y="4370126"/>
            <a:chExt cx="304132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0606CE-5F6F-5B45-C93B-ADCE222229E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6EAD2-9912-754C-0D26-ACB18269DBEC}"/>
                </a:ext>
              </a:extLst>
            </p:cNvPr>
            <p:cNvSpPr txBox="1"/>
            <p:nvPr/>
          </p:nvSpPr>
          <p:spPr>
            <a:xfrm>
              <a:off x="1711477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80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251819" y="284604"/>
            <a:ext cx="351891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7.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업로드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73570-3096-9381-CD37-F1B42071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62" y="961955"/>
            <a:ext cx="10199715" cy="30481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8D4D9E-376A-CA66-2B48-245B75A47ABD}"/>
              </a:ext>
            </a:extLst>
          </p:cNvPr>
          <p:cNvSpPr/>
          <p:nvPr/>
        </p:nvSpPr>
        <p:spPr>
          <a:xfrm>
            <a:off x="1748383" y="3640739"/>
            <a:ext cx="1147217" cy="369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166CC0-8330-B515-9CC2-32E1190A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4169349"/>
            <a:ext cx="10684308" cy="261727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917539-6B42-B691-8748-D20F46E132A1}"/>
              </a:ext>
            </a:extLst>
          </p:cNvPr>
          <p:cNvGrpSpPr/>
          <p:nvPr/>
        </p:nvGrpSpPr>
        <p:grpSpPr>
          <a:xfrm rot="10800000" flipH="1">
            <a:off x="2109106" y="3437669"/>
            <a:ext cx="612131" cy="225145"/>
            <a:chOff x="8290253" y="4143726"/>
            <a:chExt cx="612131" cy="22514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243EE93-2EF0-E17C-A702-B271CEAA9A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0253" y="4351380"/>
              <a:ext cx="61213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5A6EFC8-B884-3F6D-F6EE-0332A98C3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0253" y="4143726"/>
              <a:ext cx="0" cy="2251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2D26E7-94C1-EF52-0520-8CAE1105AB67}"/>
              </a:ext>
            </a:extLst>
          </p:cNvPr>
          <p:cNvSpPr txBox="1"/>
          <p:nvPr/>
        </p:nvSpPr>
        <p:spPr>
          <a:xfrm>
            <a:off x="3117499" y="3221304"/>
            <a:ext cx="73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클릭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380B1A-93EC-EEE6-72D6-B2039C3EC3A3}"/>
              </a:ext>
            </a:extLst>
          </p:cNvPr>
          <p:cNvGrpSpPr/>
          <p:nvPr/>
        </p:nvGrpSpPr>
        <p:grpSpPr>
          <a:xfrm>
            <a:off x="2774136" y="3210894"/>
            <a:ext cx="304132" cy="369332"/>
            <a:chOff x="1711477" y="4370126"/>
            <a:chExt cx="304132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0606CE-5F6F-5B45-C93B-ADCE222229E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6EAD2-9912-754C-0D26-ACB18269DBEC}"/>
                </a:ext>
              </a:extLst>
            </p:cNvPr>
            <p:cNvSpPr txBox="1"/>
            <p:nvPr/>
          </p:nvSpPr>
          <p:spPr>
            <a:xfrm>
              <a:off x="1711477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39B492-4053-027E-B61E-8C56B3391951}"/>
              </a:ext>
            </a:extLst>
          </p:cNvPr>
          <p:cNvSpPr/>
          <p:nvPr/>
        </p:nvSpPr>
        <p:spPr>
          <a:xfrm>
            <a:off x="1019175" y="4169349"/>
            <a:ext cx="1304925" cy="2351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8E36BB-CC19-B54B-7C22-1C328E17D36B}"/>
              </a:ext>
            </a:extLst>
          </p:cNvPr>
          <p:cNvCxnSpPr>
            <a:cxnSpLocks/>
          </p:cNvCxnSpPr>
          <p:nvPr/>
        </p:nvCxnSpPr>
        <p:spPr>
          <a:xfrm>
            <a:off x="2317549" y="4299050"/>
            <a:ext cx="9002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82B8F1-6FCC-5E1C-B077-857C4D555CF9}"/>
              </a:ext>
            </a:extLst>
          </p:cNvPr>
          <p:cNvSpPr txBox="1"/>
          <p:nvPr/>
        </p:nvSpPr>
        <p:spPr>
          <a:xfrm>
            <a:off x="3622474" y="4092299"/>
            <a:ext cx="73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확인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9865D5-341D-5F02-CAFF-2D6C4A7F4DA6}"/>
              </a:ext>
            </a:extLst>
          </p:cNvPr>
          <p:cNvGrpSpPr/>
          <p:nvPr/>
        </p:nvGrpSpPr>
        <p:grpSpPr>
          <a:xfrm>
            <a:off x="3279111" y="4081889"/>
            <a:ext cx="304132" cy="369332"/>
            <a:chOff x="1711477" y="4370126"/>
            <a:chExt cx="304132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8F3EC4B-FE14-007F-EF03-4879BA1960FC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C8BC20-07EA-A6A7-5540-3EB76BB46418}"/>
                </a:ext>
              </a:extLst>
            </p:cNvPr>
            <p:cNvSpPr txBox="1"/>
            <p:nvPr/>
          </p:nvSpPr>
          <p:spPr>
            <a:xfrm>
              <a:off x="1711477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69CF0A-54F3-C267-4E8B-78E679F1F8BA}"/>
              </a:ext>
            </a:extLst>
          </p:cNvPr>
          <p:cNvSpPr/>
          <p:nvPr/>
        </p:nvSpPr>
        <p:spPr>
          <a:xfrm>
            <a:off x="5708867" y="5273929"/>
            <a:ext cx="768134" cy="2600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88639EA-8DA6-8C3D-0EC3-AFBE042BED11}"/>
              </a:ext>
            </a:extLst>
          </p:cNvPr>
          <p:cNvGrpSpPr/>
          <p:nvPr/>
        </p:nvGrpSpPr>
        <p:grpSpPr>
          <a:xfrm rot="10800000" flipH="1">
            <a:off x="6092934" y="4762499"/>
            <a:ext cx="612131" cy="511429"/>
            <a:chOff x="8290253" y="4143726"/>
            <a:chExt cx="612131" cy="225145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8240D99-F191-0C97-8415-DC9BF2EF2811}"/>
                </a:ext>
              </a:extLst>
            </p:cNvPr>
            <p:cNvCxnSpPr>
              <a:cxnSpLocks/>
            </p:cNvCxnSpPr>
            <p:nvPr/>
          </p:nvCxnSpPr>
          <p:spPr>
            <a:xfrm>
              <a:off x="8290253" y="4351380"/>
              <a:ext cx="61213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5D709A-F0AB-14BA-0A21-4D38749D1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0253" y="4143726"/>
              <a:ext cx="0" cy="2251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F68822-5A8C-19D2-16F1-A5638938C6B4}"/>
              </a:ext>
            </a:extLst>
          </p:cNvPr>
          <p:cNvSpPr txBox="1"/>
          <p:nvPr/>
        </p:nvSpPr>
        <p:spPr>
          <a:xfrm>
            <a:off x="7112109" y="4588243"/>
            <a:ext cx="73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>
                <a:solidFill>
                  <a:srgbClr val="16191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클릭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0DAF6C-C6AF-050B-227C-3FBC07155AAE}"/>
              </a:ext>
            </a:extLst>
          </p:cNvPr>
          <p:cNvGrpSpPr/>
          <p:nvPr/>
        </p:nvGrpSpPr>
        <p:grpSpPr>
          <a:xfrm>
            <a:off x="6768746" y="4577833"/>
            <a:ext cx="304132" cy="369332"/>
            <a:chOff x="1711477" y="4370126"/>
            <a:chExt cx="304132" cy="36933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831A280-7E4D-5AED-F051-6AFE7C74844E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C80100-271E-3807-CB7B-7B4E1F6390B7}"/>
                </a:ext>
              </a:extLst>
            </p:cNvPr>
            <p:cNvSpPr txBox="1"/>
            <p:nvPr/>
          </p:nvSpPr>
          <p:spPr>
            <a:xfrm>
              <a:off x="1711477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3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70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283722" y="302430"/>
            <a:ext cx="351891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7.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업로드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(2)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572F9-EFD4-268F-8BDB-D1B79C93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39" y="879726"/>
            <a:ext cx="9953986" cy="58928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8D4D9E-376A-CA66-2B48-245B75A47ABD}"/>
              </a:ext>
            </a:extLst>
          </p:cNvPr>
          <p:cNvSpPr/>
          <p:nvPr/>
        </p:nvSpPr>
        <p:spPr>
          <a:xfrm>
            <a:off x="7073148" y="2620043"/>
            <a:ext cx="4118727" cy="10947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8E36BB-CC19-B54B-7C22-1C328E17D36B}"/>
              </a:ext>
            </a:extLst>
          </p:cNvPr>
          <p:cNvCxnSpPr>
            <a:cxnSpLocks/>
          </p:cNvCxnSpPr>
          <p:nvPr/>
        </p:nvCxnSpPr>
        <p:spPr>
          <a:xfrm>
            <a:off x="9956620" y="3714750"/>
            <a:ext cx="0" cy="1019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196E5-80CD-A678-B786-31ED905E87CD}"/>
              </a:ext>
            </a:extLst>
          </p:cNvPr>
          <p:cNvSpPr txBox="1"/>
          <p:nvPr/>
        </p:nvSpPr>
        <p:spPr>
          <a:xfrm>
            <a:off x="5126662" y="4874313"/>
            <a:ext cx="8398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다운받은 데이터셋 바탕화면에서 압축 해제 후 해당 파일들 끌어놓기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0A06A6-D7BA-671A-57F9-069629CE3A6D}"/>
              </a:ext>
            </a:extLst>
          </p:cNvPr>
          <p:cNvCxnSpPr>
            <a:cxnSpLocks/>
          </p:cNvCxnSpPr>
          <p:nvPr/>
        </p:nvCxnSpPr>
        <p:spPr>
          <a:xfrm flipH="1" flipV="1">
            <a:off x="5536358" y="1983687"/>
            <a:ext cx="4420262" cy="27501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39B492-4053-027E-B61E-8C56B3391951}"/>
              </a:ext>
            </a:extLst>
          </p:cNvPr>
          <p:cNvSpPr/>
          <p:nvPr/>
        </p:nvSpPr>
        <p:spPr>
          <a:xfrm>
            <a:off x="1380733" y="2886076"/>
            <a:ext cx="4060375" cy="15811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BA21EDA-9D60-25B4-E9E1-570188F82013}"/>
              </a:ext>
            </a:extLst>
          </p:cNvPr>
          <p:cNvCxnSpPr>
            <a:cxnSpLocks/>
          </p:cNvCxnSpPr>
          <p:nvPr/>
        </p:nvCxnSpPr>
        <p:spPr>
          <a:xfrm>
            <a:off x="5441108" y="3429000"/>
            <a:ext cx="163204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380B1A-93EC-EEE6-72D6-B2039C3EC3A3}"/>
              </a:ext>
            </a:extLst>
          </p:cNvPr>
          <p:cNvGrpSpPr/>
          <p:nvPr/>
        </p:nvGrpSpPr>
        <p:grpSpPr>
          <a:xfrm>
            <a:off x="10054283" y="4549208"/>
            <a:ext cx="396262" cy="369332"/>
            <a:chOff x="1658578" y="4370126"/>
            <a:chExt cx="396262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0606CE-5F6F-5B45-C93B-ADCE222229E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6EAD2-9912-754C-0D26-ACB18269DBEC}"/>
                </a:ext>
              </a:extLst>
            </p:cNvPr>
            <p:cNvSpPr txBox="1"/>
            <p:nvPr/>
          </p:nvSpPr>
          <p:spPr>
            <a:xfrm>
              <a:off x="1658578" y="437012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17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ED0388-4B82-54A2-623D-C618764C64E7}"/>
              </a:ext>
            </a:extLst>
          </p:cNvPr>
          <p:cNvGrpSpPr/>
          <p:nvPr/>
        </p:nvGrpSpPr>
        <p:grpSpPr>
          <a:xfrm>
            <a:off x="5929123" y="3904844"/>
            <a:ext cx="396262" cy="369332"/>
            <a:chOff x="1658578" y="4370126"/>
            <a:chExt cx="396262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99DE69-8AD6-52D9-1C89-637E8B4FA9BE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1F4F59-1BB4-BB44-9A12-2E1304094216}"/>
                </a:ext>
              </a:extLst>
            </p:cNvPr>
            <p:cNvSpPr txBox="1"/>
            <p:nvPr/>
          </p:nvSpPr>
          <p:spPr>
            <a:xfrm>
              <a:off x="1658578" y="437012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18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2D26E7-94C1-EF52-0520-8CAE1105AB67}"/>
              </a:ext>
            </a:extLst>
          </p:cNvPr>
          <p:cNvSpPr txBox="1"/>
          <p:nvPr/>
        </p:nvSpPr>
        <p:spPr>
          <a:xfrm>
            <a:off x="6337224" y="3904844"/>
            <a:ext cx="41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업로드될 파일들 확인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917539-6B42-B691-8748-D20F46E132A1}"/>
              </a:ext>
            </a:extLst>
          </p:cNvPr>
          <p:cNvGrpSpPr/>
          <p:nvPr/>
        </p:nvGrpSpPr>
        <p:grpSpPr>
          <a:xfrm rot="10800000" flipH="1" flipV="1">
            <a:off x="5643896" y="3446033"/>
            <a:ext cx="334423" cy="635403"/>
            <a:chOff x="8397792" y="4141289"/>
            <a:chExt cx="334423" cy="22514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243EE93-2EF0-E17C-A702-B271CEAA9A4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397792" y="4366434"/>
              <a:ext cx="33442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5A6EFC8-B884-3F6D-F6EE-0332A98C3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793" y="4141289"/>
              <a:ext cx="0" cy="2251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B1E0CC5-66BA-5E91-3B72-38F5B95E7791}"/>
              </a:ext>
            </a:extLst>
          </p:cNvPr>
          <p:cNvGrpSpPr/>
          <p:nvPr/>
        </p:nvGrpSpPr>
        <p:grpSpPr>
          <a:xfrm>
            <a:off x="5929123" y="6288763"/>
            <a:ext cx="396262" cy="369332"/>
            <a:chOff x="1658578" y="4370126"/>
            <a:chExt cx="396262" cy="36933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E27C488-051F-5F1F-C545-2037AB2D80A3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F5B00A-F5D7-71AC-BB43-12795A672D62}"/>
                </a:ext>
              </a:extLst>
            </p:cNvPr>
            <p:cNvSpPr txBox="1"/>
            <p:nvPr/>
          </p:nvSpPr>
          <p:spPr>
            <a:xfrm>
              <a:off x="1658578" y="437012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20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1A69FF-EEDF-FC1E-7671-B97C1C7E8C9F}"/>
              </a:ext>
            </a:extLst>
          </p:cNvPr>
          <p:cNvSpPr txBox="1"/>
          <p:nvPr/>
        </p:nvSpPr>
        <p:spPr>
          <a:xfrm>
            <a:off x="6337224" y="6288763"/>
            <a:ext cx="41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업로드 버튼 클릭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F9EC9A-47EA-C71D-DDC1-2BD88D3DD016}"/>
              </a:ext>
            </a:extLst>
          </p:cNvPr>
          <p:cNvSpPr/>
          <p:nvPr/>
        </p:nvSpPr>
        <p:spPr>
          <a:xfrm>
            <a:off x="5295530" y="6403208"/>
            <a:ext cx="559247" cy="2548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D6B0F0-A4C9-185E-C103-DD316AB1082F}"/>
              </a:ext>
            </a:extLst>
          </p:cNvPr>
          <p:cNvSpPr/>
          <p:nvPr/>
        </p:nvSpPr>
        <p:spPr>
          <a:xfrm>
            <a:off x="1452775" y="2926651"/>
            <a:ext cx="242676" cy="254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5078E8-A4E6-020B-F01E-DA561259CA41}"/>
              </a:ext>
            </a:extLst>
          </p:cNvPr>
          <p:cNvSpPr txBox="1"/>
          <p:nvPr/>
        </p:nvSpPr>
        <p:spPr>
          <a:xfrm>
            <a:off x="433531" y="2886076"/>
            <a:ext cx="41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체크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A33590-FCCB-49A8-E8C9-56A4BEC37101}"/>
              </a:ext>
            </a:extLst>
          </p:cNvPr>
          <p:cNvCxnSpPr>
            <a:cxnSpLocks/>
          </p:cNvCxnSpPr>
          <p:nvPr/>
        </p:nvCxnSpPr>
        <p:spPr>
          <a:xfrm>
            <a:off x="1057275" y="3054094"/>
            <a:ext cx="409183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B45F212-EC6C-2FBA-984A-D3C10F2B41C6}"/>
              </a:ext>
            </a:extLst>
          </p:cNvPr>
          <p:cNvGrpSpPr/>
          <p:nvPr/>
        </p:nvGrpSpPr>
        <p:grpSpPr>
          <a:xfrm>
            <a:off x="71715" y="2896969"/>
            <a:ext cx="396262" cy="369332"/>
            <a:chOff x="1658578" y="4370126"/>
            <a:chExt cx="396262" cy="3693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ADE50F6-73E1-1A0B-D186-FE9C8942D89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DB5CF-0F43-0FCD-DB07-7098D65BB8F2}"/>
                </a:ext>
              </a:extLst>
            </p:cNvPr>
            <p:cNvSpPr txBox="1"/>
            <p:nvPr/>
          </p:nvSpPr>
          <p:spPr>
            <a:xfrm>
              <a:off x="1658578" y="437012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19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11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237300" y="305352"/>
            <a:ext cx="43091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8.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업로드 확인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EC937-EE56-C2BA-B650-A9D2ABE8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09400"/>
            <a:ext cx="11068050" cy="4569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BF2527-F1AB-3740-CEA8-0C3881BC6FF1}"/>
              </a:ext>
            </a:extLst>
          </p:cNvPr>
          <p:cNvSpPr txBox="1"/>
          <p:nvPr/>
        </p:nvSpPr>
        <p:spPr>
          <a:xfrm>
            <a:off x="4032254" y="1807263"/>
            <a:ext cx="83984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b="1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정상적인 업로드가 이루어진 화면</a:t>
            </a:r>
            <a:endParaRPr lang="en-US" altLang="ko-KR" sz="2500" b="1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EB31C4-1B44-796B-B792-D1263CB6DAAE}"/>
              </a:ext>
            </a:extLst>
          </p:cNvPr>
          <p:cNvGrpSpPr/>
          <p:nvPr/>
        </p:nvGrpSpPr>
        <p:grpSpPr>
          <a:xfrm>
            <a:off x="10017864" y="1680951"/>
            <a:ext cx="396262" cy="369332"/>
            <a:chOff x="1658578" y="4370126"/>
            <a:chExt cx="396262" cy="369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49EE0CF-D332-4FC3-2D00-D56D3356DFA8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27C7D6-8B1B-6DE1-4261-FC2010BEFD2D}"/>
                </a:ext>
              </a:extLst>
            </p:cNvPr>
            <p:cNvSpPr txBox="1"/>
            <p:nvPr/>
          </p:nvSpPr>
          <p:spPr>
            <a:xfrm>
              <a:off x="1658578" y="437012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ED30CE-6791-913E-0AFB-ABDDF8D6346C}"/>
              </a:ext>
            </a:extLst>
          </p:cNvPr>
          <p:cNvSpPr txBox="1"/>
          <p:nvPr/>
        </p:nvSpPr>
        <p:spPr>
          <a:xfrm>
            <a:off x="10425965" y="1680951"/>
            <a:ext cx="41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>
                <a:solidFill>
                  <a:srgbClr val="16191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클릭</a:t>
            </a:r>
            <a:endParaRPr lang="en-US" altLang="ko-KR" b="0" i="0" u="none" strike="noStrike">
              <a:solidFill>
                <a:srgbClr val="16191F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EEA2DE-05DE-9895-2966-BC79617F4A57}"/>
              </a:ext>
            </a:extLst>
          </p:cNvPr>
          <p:cNvSpPr/>
          <p:nvPr/>
        </p:nvSpPr>
        <p:spPr>
          <a:xfrm>
            <a:off x="11150306" y="1737042"/>
            <a:ext cx="559247" cy="2548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1894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C6F2-0220-3E67-C3D9-9A810EF352DF}"/>
              </a:ext>
            </a:extLst>
          </p:cNvPr>
          <p:cNvSpPr txBox="1"/>
          <p:nvPr/>
        </p:nvSpPr>
        <p:spPr>
          <a:xfrm>
            <a:off x="374468" y="317162"/>
            <a:ext cx="8533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신발 이미지 데이터셋 분류 모델 성능 개선 과제 안내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82DD2B-76AD-0B31-FFC6-0B4F93C9922A}"/>
              </a:ext>
            </a:extLst>
          </p:cNvPr>
          <p:cNvSpPr/>
          <p:nvPr/>
        </p:nvSpPr>
        <p:spPr>
          <a:xfrm>
            <a:off x="793288" y="4972112"/>
            <a:ext cx="424786" cy="3724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97644-E94C-B3B1-C1B0-B35CB0B2B73A}"/>
              </a:ext>
            </a:extLst>
          </p:cNvPr>
          <p:cNvSpPr txBox="1"/>
          <p:nvPr/>
        </p:nvSpPr>
        <p:spPr>
          <a:xfrm>
            <a:off x="1380293" y="497211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개의 카테고리 존재</a:t>
            </a: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BC37557-94A0-5479-35F9-33FA87938B2A}"/>
              </a:ext>
            </a:extLst>
          </p:cNvPr>
          <p:cNvSpPr/>
          <p:nvPr/>
        </p:nvSpPr>
        <p:spPr>
          <a:xfrm>
            <a:off x="793288" y="5462775"/>
            <a:ext cx="424786" cy="3724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CD817-C1BA-F449-D53F-7D93A9AC9CE0}"/>
              </a:ext>
            </a:extLst>
          </p:cNvPr>
          <p:cNvSpPr txBox="1"/>
          <p:nvPr/>
        </p:nvSpPr>
        <p:spPr>
          <a:xfrm>
            <a:off x="1380293" y="546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136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102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크기의 컬러 이미지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975E81-6D86-4E70-B746-CB5AE7A9ECDA}"/>
              </a:ext>
            </a:extLst>
          </p:cNvPr>
          <p:cNvSpPr/>
          <p:nvPr/>
        </p:nvSpPr>
        <p:spPr>
          <a:xfrm>
            <a:off x="793288" y="5979954"/>
            <a:ext cx="424786" cy="3724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B1110-706F-8607-F7F9-201E90D9F98F}"/>
              </a:ext>
            </a:extLst>
          </p:cNvPr>
          <p:cNvSpPr txBox="1"/>
          <p:nvPr/>
        </p:nvSpPr>
        <p:spPr>
          <a:xfrm>
            <a:off x="1380293" y="5979954"/>
            <a:ext cx="785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총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3,000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장의 이미지 데이터 존재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카테고리 별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1,000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장의 이미지 데이터 존재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007EB2-1B43-24BD-00CC-C033B2D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67" y="2602363"/>
            <a:ext cx="1253153" cy="1238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C5670-DB2A-3B16-7C11-6B310B235049}"/>
              </a:ext>
            </a:extLst>
          </p:cNvPr>
          <p:cNvSpPr txBox="1"/>
          <p:nvPr/>
        </p:nvSpPr>
        <p:spPr>
          <a:xfrm>
            <a:off x="9601472" y="26891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1,000</a:t>
            </a:r>
            <a:r>
              <a:rPr lang="ko-KR" altLang="en-US"/>
              <a:t>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C09CF-892E-C106-3CC3-BB35011FA75C}"/>
              </a:ext>
            </a:extLst>
          </p:cNvPr>
          <p:cNvSpPr txBox="1"/>
          <p:nvPr/>
        </p:nvSpPr>
        <p:spPr>
          <a:xfrm>
            <a:off x="9601473" y="301121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1,000</a:t>
            </a:r>
            <a:r>
              <a:rPr lang="ko-KR" altLang="en-US"/>
              <a:t>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C3D33-83E2-A74D-5D7C-AEF473CED84C}"/>
              </a:ext>
            </a:extLst>
          </p:cNvPr>
          <p:cNvSpPr txBox="1"/>
          <p:nvPr/>
        </p:nvSpPr>
        <p:spPr>
          <a:xfrm>
            <a:off x="9601473" y="334372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1,000</a:t>
            </a:r>
            <a:r>
              <a:rPr lang="ko-KR" altLang="en-US"/>
              <a:t>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EDDFACE-4391-6E33-7432-6B6DD69D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74" y="1409839"/>
            <a:ext cx="6965052" cy="30535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6566DB-293C-8083-6835-D8A3B26067E8}"/>
              </a:ext>
            </a:extLst>
          </p:cNvPr>
          <p:cNvSpPr txBox="1"/>
          <p:nvPr/>
        </p:nvSpPr>
        <p:spPr>
          <a:xfrm>
            <a:off x="764104" y="497211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C4DF0-E08A-794E-2594-3639F3491715}"/>
              </a:ext>
            </a:extLst>
          </p:cNvPr>
          <p:cNvSpPr txBox="1"/>
          <p:nvPr/>
        </p:nvSpPr>
        <p:spPr>
          <a:xfrm>
            <a:off x="764104" y="54627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0637F1-1F7F-1A0F-E136-50CEC8A3AC5E}"/>
              </a:ext>
            </a:extLst>
          </p:cNvPr>
          <p:cNvSpPr txBox="1"/>
          <p:nvPr/>
        </p:nvSpPr>
        <p:spPr>
          <a:xfrm>
            <a:off x="764104" y="5979954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70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ED2D-FE6C-BC07-38A6-B325CAE61507}"/>
              </a:ext>
            </a:extLst>
          </p:cNvPr>
          <p:cNvSpPr txBox="1"/>
          <p:nvPr/>
        </p:nvSpPr>
        <p:spPr>
          <a:xfrm>
            <a:off x="266385" y="308046"/>
            <a:ext cx="43091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8.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업로드 확인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(2)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A32CD3-D844-BB40-9633-97BED044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" y="1693310"/>
            <a:ext cx="12030933" cy="39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3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AB995-B5BA-D3E8-7442-ED5C03A558AE}"/>
              </a:ext>
            </a:extLst>
          </p:cNvPr>
          <p:cNvSpPr txBox="1"/>
          <p:nvPr/>
        </p:nvSpPr>
        <p:spPr>
          <a:xfrm>
            <a:off x="374468" y="243840"/>
            <a:ext cx="925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9. </a:t>
            </a:r>
            <a:r>
              <a:rPr lang="en-US" altLang="ko-KR" sz="3200" b="1">
                <a:latin typeface="한컴 고딕" panose="02000500000000000000" pitchFamily="2" charset="-127"/>
                <a:ea typeface="한컴 고딕" panose="02000500000000000000" pitchFamily="2" charset="-127"/>
              </a:rPr>
              <a:t>AWS </a:t>
            </a:r>
            <a:r>
              <a:rPr lang="ko-KR" altLang="en-US" sz="3200" b="1">
                <a:latin typeface="한컴 고딕" panose="02000500000000000000" pitchFamily="2" charset="-127"/>
                <a:ea typeface="한컴 고딕" panose="02000500000000000000" pitchFamily="2" charset="-127"/>
              </a:rPr>
              <a:t>서비스 검색 콘솔 박스에서 </a:t>
            </a:r>
            <a:r>
              <a:rPr lang="en-US" altLang="ko-KR" sz="3200" b="1">
                <a:latin typeface="한컴 고딕" panose="02000500000000000000" pitchFamily="2" charset="-127"/>
                <a:ea typeface="한컴 고딕" panose="02000500000000000000" pitchFamily="2" charset="-127"/>
              </a:rPr>
              <a:t>sagemaker </a:t>
            </a:r>
            <a:r>
              <a:rPr lang="ko-KR" altLang="en-US" sz="3200" b="1">
                <a:latin typeface="한컴 고딕" panose="02000500000000000000" pitchFamily="2" charset="-127"/>
                <a:ea typeface="한컴 고딕" panose="02000500000000000000" pitchFamily="2" charset="-127"/>
              </a:rPr>
              <a:t>검색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B90C9-61C3-0286-8C3C-ABCC4A3F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9" y="1973075"/>
            <a:ext cx="11267221" cy="32537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9B82B5-76A8-19B8-03EA-FB3DF4F915DC}"/>
              </a:ext>
            </a:extLst>
          </p:cNvPr>
          <p:cNvSpPr/>
          <p:nvPr/>
        </p:nvSpPr>
        <p:spPr>
          <a:xfrm>
            <a:off x="2851355" y="1973075"/>
            <a:ext cx="727587" cy="258847"/>
          </a:xfrm>
          <a:prstGeom prst="rect">
            <a:avLst/>
          </a:prstGeom>
          <a:solidFill>
            <a:srgbClr val="161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3D36F-1B59-9BC4-EDAB-8D6401AEEEEE}"/>
              </a:ext>
            </a:extLst>
          </p:cNvPr>
          <p:cNvSpPr/>
          <p:nvPr/>
        </p:nvSpPr>
        <p:spPr>
          <a:xfrm>
            <a:off x="1927122" y="1973075"/>
            <a:ext cx="1002891" cy="2588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627687-95C0-A95B-5345-A52066DADDB8}"/>
              </a:ext>
            </a:extLst>
          </p:cNvPr>
          <p:cNvGrpSpPr/>
          <p:nvPr/>
        </p:nvGrpSpPr>
        <p:grpSpPr>
          <a:xfrm>
            <a:off x="3093772" y="1446479"/>
            <a:ext cx="290464" cy="369332"/>
            <a:chOff x="1725562" y="4370126"/>
            <a:chExt cx="290464" cy="3693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314007-C693-E473-8348-FE7317CF4FB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72A9AF-BD37-C792-1CAF-71E9F10EBA06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363CA9-A407-CF5B-5AD9-410BBA01B2D8}"/>
              </a:ext>
            </a:extLst>
          </p:cNvPr>
          <p:cNvSpPr txBox="1"/>
          <p:nvPr/>
        </p:nvSpPr>
        <p:spPr>
          <a:xfrm>
            <a:off x="3359963" y="144647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Sagemaker 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입력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5CEC698-16E2-9A8D-639C-4E6539987C40}"/>
              </a:ext>
            </a:extLst>
          </p:cNvPr>
          <p:cNvCxnSpPr>
            <a:stCxn id="4" idx="0"/>
            <a:endCxn id="11" idx="1"/>
          </p:cNvCxnSpPr>
          <p:nvPr/>
        </p:nvCxnSpPr>
        <p:spPr>
          <a:xfrm rot="5400000" flipH="1" flipV="1">
            <a:off x="2590205" y="1469508"/>
            <a:ext cx="341930" cy="66520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2C11AE-340F-5040-A4F1-DDB2ED9D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" y="943073"/>
            <a:ext cx="10461523" cy="58168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20D82-3642-0DBE-3777-91CED98712CB}"/>
              </a:ext>
            </a:extLst>
          </p:cNvPr>
          <p:cNvSpPr/>
          <p:nvPr/>
        </p:nvSpPr>
        <p:spPr>
          <a:xfrm>
            <a:off x="629264" y="4945626"/>
            <a:ext cx="1071717" cy="176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4B8092-F94B-5873-BC62-EA00A7869860}"/>
              </a:ext>
            </a:extLst>
          </p:cNvPr>
          <p:cNvCxnSpPr>
            <a:cxnSpLocks/>
          </p:cNvCxnSpPr>
          <p:nvPr/>
        </p:nvCxnSpPr>
        <p:spPr>
          <a:xfrm>
            <a:off x="1612490" y="4345858"/>
            <a:ext cx="0" cy="59976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66B3E2-3E99-A6FA-4441-22BC9D1916BD}"/>
              </a:ext>
            </a:extLst>
          </p:cNvPr>
          <p:cNvGrpSpPr/>
          <p:nvPr/>
        </p:nvGrpSpPr>
        <p:grpSpPr>
          <a:xfrm>
            <a:off x="1725562" y="4370126"/>
            <a:ext cx="290464" cy="369332"/>
            <a:chOff x="1725562" y="4370126"/>
            <a:chExt cx="290464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CA09BF8-1E68-AE39-AC7B-D1C56795D8A2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50995-2959-3895-12B3-EA271267BB42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CA0955-0A34-3199-8696-70F996CF99CF}"/>
              </a:ext>
            </a:extLst>
          </p:cNvPr>
          <p:cNvSpPr txBox="1"/>
          <p:nvPr/>
        </p:nvSpPr>
        <p:spPr>
          <a:xfrm>
            <a:off x="374468" y="243840"/>
            <a:ext cx="5057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10. SageMaker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 환경 구축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F65E9-671D-8D13-A31D-532B29B02ECE}"/>
              </a:ext>
            </a:extLst>
          </p:cNvPr>
          <p:cNvSpPr txBox="1"/>
          <p:nvPr/>
        </p:nvSpPr>
        <p:spPr>
          <a:xfrm>
            <a:off x="2049445" y="43366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92334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115E7-B3D4-BEE8-2FB4-DF3AF6E7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" y="1994615"/>
            <a:ext cx="11375923" cy="20925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20D82-3642-0DBE-3777-91CED98712CB}"/>
              </a:ext>
            </a:extLst>
          </p:cNvPr>
          <p:cNvSpPr/>
          <p:nvPr/>
        </p:nvSpPr>
        <p:spPr>
          <a:xfrm>
            <a:off x="10141973" y="2766446"/>
            <a:ext cx="1229033" cy="2064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3B055A-9F1F-2692-56BD-FCD5D3E5BAC9}"/>
              </a:ext>
            </a:extLst>
          </p:cNvPr>
          <p:cNvCxnSpPr>
            <a:cxnSpLocks/>
          </p:cNvCxnSpPr>
          <p:nvPr/>
        </p:nvCxnSpPr>
        <p:spPr>
          <a:xfrm>
            <a:off x="10771238" y="2301566"/>
            <a:ext cx="0" cy="4648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DF7DC9-ECDB-CBC0-E8E1-5EDFF82B0FB6}"/>
              </a:ext>
            </a:extLst>
          </p:cNvPr>
          <p:cNvGrpSpPr/>
          <p:nvPr/>
        </p:nvGrpSpPr>
        <p:grpSpPr>
          <a:xfrm>
            <a:off x="9613284" y="2301566"/>
            <a:ext cx="290464" cy="369332"/>
            <a:chOff x="1725562" y="4370126"/>
            <a:chExt cx="290464" cy="3693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64683B-947E-4272-A634-B2416A905F64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B73971-1993-1AAF-0E3F-1A7BB714F3A7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3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0780F0-D3EC-C8AD-FAE8-04637B32369E}"/>
              </a:ext>
            </a:extLst>
          </p:cNvPr>
          <p:cNvSpPr txBox="1"/>
          <p:nvPr/>
        </p:nvSpPr>
        <p:spPr>
          <a:xfrm>
            <a:off x="374468" y="243840"/>
            <a:ext cx="4281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노트북 인스턴스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61936-05F1-1323-BADC-ACC8C709B591}"/>
              </a:ext>
            </a:extLst>
          </p:cNvPr>
          <p:cNvSpPr txBox="1"/>
          <p:nvPr/>
        </p:nvSpPr>
        <p:spPr>
          <a:xfrm>
            <a:off x="9924737" y="230156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16845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16036-7752-42B8-BA70-8A3A2EC59C7C}"/>
              </a:ext>
            </a:extLst>
          </p:cNvPr>
          <p:cNvSpPr txBox="1"/>
          <p:nvPr/>
        </p:nvSpPr>
        <p:spPr>
          <a:xfrm>
            <a:off x="374468" y="243840"/>
            <a:ext cx="6957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10. Sagemaker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노트북 인스턴스 생성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(2)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509E78-B500-64CD-40B8-BAE6135B5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81"/>
          <a:stretch/>
        </p:blipFill>
        <p:spPr>
          <a:xfrm>
            <a:off x="2420160" y="1409028"/>
            <a:ext cx="7033452" cy="48377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74F074-A653-4D05-0669-BFA0884234DC}"/>
              </a:ext>
            </a:extLst>
          </p:cNvPr>
          <p:cNvSpPr/>
          <p:nvPr/>
        </p:nvSpPr>
        <p:spPr>
          <a:xfrm>
            <a:off x="2655896" y="3538673"/>
            <a:ext cx="1365598" cy="2962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DE4CB01-B485-F0C6-71B0-D9DE002A9411}"/>
              </a:ext>
            </a:extLst>
          </p:cNvPr>
          <p:cNvCxnSpPr>
            <a:cxnSpLocks/>
          </p:cNvCxnSpPr>
          <p:nvPr/>
        </p:nvCxnSpPr>
        <p:spPr>
          <a:xfrm flipV="1">
            <a:off x="3829107" y="3172408"/>
            <a:ext cx="384803" cy="36626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6C5BAC-6541-2363-656F-2F3A1A7E4C42}"/>
              </a:ext>
            </a:extLst>
          </p:cNvPr>
          <p:cNvSpPr txBox="1"/>
          <p:nvPr/>
        </p:nvSpPr>
        <p:spPr>
          <a:xfrm>
            <a:off x="4605366" y="2987742"/>
            <a:ext cx="404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각자의 학번 </a:t>
            </a:r>
            <a:r>
              <a:rPr lang="en-US" altLang="ko-KR"/>
              <a:t>– sagemaker </a:t>
            </a:r>
            <a:r>
              <a:rPr lang="ko-KR" altLang="en-US"/>
              <a:t>입력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32D0F8-DB3A-C882-D8BF-38E7A43A4981}"/>
              </a:ext>
            </a:extLst>
          </p:cNvPr>
          <p:cNvGrpSpPr/>
          <p:nvPr/>
        </p:nvGrpSpPr>
        <p:grpSpPr>
          <a:xfrm>
            <a:off x="4284569" y="2987742"/>
            <a:ext cx="290464" cy="369332"/>
            <a:chOff x="1725562" y="4370126"/>
            <a:chExt cx="290464" cy="3693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6AC725F-9DF3-2D3F-AE37-6FC82298A1EE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4B3CC0-6977-2F3B-5D70-75B80C14D469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4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20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3290D-FEE1-06A4-3BB3-9588880C9621}"/>
              </a:ext>
            </a:extLst>
          </p:cNvPr>
          <p:cNvSpPr txBox="1"/>
          <p:nvPr/>
        </p:nvSpPr>
        <p:spPr>
          <a:xfrm>
            <a:off x="374468" y="243840"/>
            <a:ext cx="4394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SageMaker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 환경 구축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(5)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622E07-B9B2-07F3-369A-DFE17B7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20" y="1344655"/>
            <a:ext cx="7735380" cy="458216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686185-487F-C403-697E-559C50206806}"/>
              </a:ext>
            </a:extLst>
          </p:cNvPr>
          <p:cNvGrpSpPr/>
          <p:nvPr/>
        </p:nvGrpSpPr>
        <p:grpSpPr>
          <a:xfrm>
            <a:off x="3882114" y="1711050"/>
            <a:ext cx="290464" cy="369332"/>
            <a:chOff x="1725562" y="4370126"/>
            <a:chExt cx="290464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2C15E5-316B-E83F-F893-92CDD47C5200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B135C4-48D7-6A1E-1159-8A530D10CCD2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5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F64C75-E863-E30E-FAA7-BF04B52CF73B}"/>
              </a:ext>
            </a:extLst>
          </p:cNvPr>
          <p:cNvSpPr txBox="1"/>
          <p:nvPr/>
        </p:nvSpPr>
        <p:spPr>
          <a:xfrm>
            <a:off x="4231707" y="1647516"/>
            <a:ext cx="763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IAM </a:t>
            </a:r>
            <a:r>
              <a:rPr lang="ko-KR" altLang="en-US"/>
              <a:t>역할 </a:t>
            </a:r>
            <a:endParaRPr lang="en-US" altLang="ko-KR"/>
          </a:p>
          <a:p>
            <a:r>
              <a:rPr lang="en-US" altLang="ko-KR"/>
              <a:t>:SageMaker </a:t>
            </a:r>
            <a:r>
              <a:rPr lang="ko-KR" altLang="en-US"/>
              <a:t>사용을 위해 각자 생성한 </a:t>
            </a:r>
            <a:r>
              <a:rPr lang="en-US" altLang="ko-KR"/>
              <a:t>s3 </a:t>
            </a:r>
            <a:r>
              <a:rPr lang="ko-KR" altLang="en-US"/>
              <a:t>버킷 접근 필요 권한을 가진 역할 생성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8C298B7-9479-DFCE-435D-A3CD732670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6205" y="1983174"/>
            <a:ext cx="987292" cy="92500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21E7E4-88BF-C835-C425-EFE754E5AFF9}"/>
              </a:ext>
            </a:extLst>
          </p:cNvPr>
          <p:cNvSpPr/>
          <p:nvPr/>
        </p:nvSpPr>
        <p:spPr>
          <a:xfrm>
            <a:off x="2155370" y="2966175"/>
            <a:ext cx="5383765" cy="290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1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DDAC7-6E0D-D49E-63D0-8AA1E4DA02F8}"/>
              </a:ext>
            </a:extLst>
          </p:cNvPr>
          <p:cNvSpPr txBox="1"/>
          <p:nvPr/>
        </p:nvSpPr>
        <p:spPr>
          <a:xfrm>
            <a:off x="374468" y="243840"/>
            <a:ext cx="6886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SageMaker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 환경 구축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(6)_IAM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역할 생성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00AB974-8FD3-D144-AB08-D382A160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35" y="1400621"/>
            <a:ext cx="7153941" cy="50390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5A7E33-EB8A-86DC-8B65-032EC8284639}"/>
              </a:ext>
            </a:extLst>
          </p:cNvPr>
          <p:cNvSpPr/>
          <p:nvPr/>
        </p:nvSpPr>
        <p:spPr>
          <a:xfrm>
            <a:off x="2564749" y="3457036"/>
            <a:ext cx="2240716" cy="701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F0748-46CB-45D2-6CB9-ABD189A909AE}"/>
              </a:ext>
            </a:extLst>
          </p:cNvPr>
          <p:cNvGrpSpPr/>
          <p:nvPr/>
        </p:nvGrpSpPr>
        <p:grpSpPr>
          <a:xfrm>
            <a:off x="5472144" y="2528119"/>
            <a:ext cx="290464" cy="369332"/>
            <a:chOff x="1725562" y="4370126"/>
            <a:chExt cx="290464" cy="3693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5FE6BC-D6B5-1F72-386E-120C9B4C7321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72249E-9B0E-64E4-A0AB-28635AEDCD57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6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83E801-A5B0-FF94-29AC-651CF4A25905}"/>
              </a:ext>
            </a:extLst>
          </p:cNvPr>
          <p:cNvSpPr txBox="1"/>
          <p:nvPr/>
        </p:nvSpPr>
        <p:spPr>
          <a:xfrm>
            <a:off x="5790766" y="2528119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특정 </a:t>
            </a:r>
            <a:r>
              <a:rPr lang="en-US" altLang="ko-KR"/>
              <a:t>S3 </a:t>
            </a:r>
            <a:r>
              <a:rPr lang="ko-KR" altLang="en-US"/>
              <a:t>버킷 선택 후 각자가 생성한 학번</a:t>
            </a:r>
            <a:r>
              <a:rPr lang="en-US" altLang="ko-KR"/>
              <a:t>-bucket</a:t>
            </a:r>
            <a:r>
              <a:rPr lang="ko-KR" altLang="en-US"/>
              <a:t> 입력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35913B2-C3E4-8B2C-16F6-2D109AE30E57}"/>
              </a:ext>
            </a:extLst>
          </p:cNvPr>
          <p:cNvCxnSpPr>
            <a:cxnSpLocks/>
          </p:cNvCxnSpPr>
          <p:nvPr/>
        </p:nvCxnSpPr>
        <p:spPr>
          <a:xfrm flipV="1">
            <a:off x="4541420" y="2782802"/>
            <a:ext cx="856245" cy="648077"/>
          </a:xfrm>
          <a:prstGeom prst="bentConnector3">
            <a:avLst>
              <a:gd name="adj1" fmla="val -226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C5D159-E7C5-BCF6-6AF1-D8A89B50820F}"/>
              </a:ext>
            </a:extLst>
          </p:cNvPr>
          <p:cNvSpPr/>
          <p:nvPr/>
        </p:nvSpPr>
        <p:spPr>
          <a:xfrm>
            <a:off x="8352183" y="6075333"/>
            <a:ext cx="895813" cy="27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406BE8-8A93-7333-A404-97A5DEE2B3C6}"/>
              </a:ext>
            </a:extLst>
          </p:cNvPr>
          <p:cNvGrpSpPr/>
          <p:nvPr/>
        </p:nvGrpSpPr>
        <p:grpSpPr>
          <a:xfrm>
            <a:off x="10003697" y="5982226"/>
            <a:ext cx="290464" cy="369332"/>
            <a:chOff x="1725562" y="4370126"/>
            <a:chExt cx="290464" cy="36933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388F692-12F4-1DC0-B526-6B10C300B444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7A5510-CEA9-7508-D475-8F872D217F7F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7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CF26AC4-7416-E072-D33B-39D75EAE0B4D}"/>
              </a:ext>
            </a:extLst>
          </p:cNvPr>
          <p:cNvSpPr txBox="1"/>
          <p:nvPr/>
        </p:nvSpPr>
        <p:spPr>
          <a:xfrm>
            <a:off x="10322319" y="59822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E4FFBD-FC51-62E7-9F7C-FD38D71C358E}"/>
              </a:ext>
            </a:extLst>
          </p:cNvPr>
          <p:cNvCxnSpPr>
            <a:cxnSpLocks/>
          </p:cNvCxnSpPr>
          <p:nvPr/>
        </p:nvCxnSpPr>
        <p:spPr>
          <a:xfrm>
            <a:off x="9247996" y="6166892"/>
            <a:ext cx="649237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7736FEE-AFA3-72B6-4DB2-098DA6EA4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"/>
          <a:stretch/>
        </p:blipFill>
        <p:spPr>
          <a:xfrm>
            <a:off x="6489239" y="3360906"/>
            <a:ext cx="1715588" cy="141685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CCA86B-345B-2F7F-84AA-DD7CC632BA1F}"/>
              </a:ext>
            </a:extLst>
          </p:cNvPr>
          <p:cNvSpPr/>
          <p:nvPr/>
        </p:nvSpPr>
        <p:spPr>
          <a:xfrm>
            <a:off x="6929929" y="4474723"/>
            <a:ext cx="1251749" cy="278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12957A-8108-5C86-2ADC-73497F3A068C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flipH="1" flipV="1">
            <a:off x="4805465" y="3807942"/>
            <a:ext cx="2124464" cy="805809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2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AAF2B-5DC2-460D-8DAA-486622339CB5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D44FD-4531-79EA-C711-78FA29986E6B}"/>
              </a:ext>
            </a:extLst>
          </p:cNvPr>
          <p:cNvSpPr txBox="1"/>
          <p:nvPr/>
        </p:nvSpPr>
        <p:spPr>
          <a:xfrm>
            <a:off x="374468" y="243840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SageMaker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 환경 구축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(6)_IAM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역할 정상 생성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B68B3B-7491-8B00-BE72-44B8AA4F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/>
          <a:stretch/>
        </p:blipFill>
        <p:spPr>
          <a:xfrm>
            <a:off x="2609849" y="806547"/>
            <a:ext cx="6172201" cy="59264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7E9717-4330-D562-BF49-E91387AB5523}"/>
              </a:ext>
            </a:extLst>
          </p:cNvPr>
          <p:cNvSpPr/>
          <p:nvPr/>
        </p:nvSpPr>
        <p:spPr>
          <a:xfrm>
            <a:off x="2781094" y="2171700"/>
            <a:ext cx="5781881" cy="552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E28975-55F0-9E7A-F8B9-45D5DBF9334A}"/>
              </a:ext>
            </a:extLst>
          </p:cNvPr>
          <p:cNvGrpSpPr/>
          <p:nvPr/>
        </p:nvGrpSpPr>
        <p:grpSpPr>
          <a:xfrm>
            <a:off x="9410906" y="2171700"/>
            <a:ext cx="290464" cy="369332"/>
            <a:chOff x="1725562" y="4370126"/>
            <a:chExt cx="290464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FEE028-FB90-FF15-94E4-9AEC73CF4262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99ABE8-7B40-DE23-F9EB-9537155625EE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8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8718E5-AB1E-2B03-8869-C8AC914D6584}"/>
              </a:ext>
            </a:extLst>
          </p:cNvPr>
          <p:cNvSpPr txBox="1"/>
          <p:nvPr/>
        </p:nvSpPr>
        <p:spPr>
          <a:xfrm>
            <a:off x="9729528" y="21717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IAM </a:t>
            </a:r>
            <a:r>
              <a:rPr lang="ko-KR" altLang="en-US"/>
              <a:t>역할 생성 확인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9922A3-E10B-7746-8FCA-9DFF3FE151CD}"/>
              </a:ext>
            </a:extLst>
          </p:cNvPr>
          <p:cNvCxnSpPr>
            <a:cxnSpLocks/>
          </p:cNvCxnSpPr>
          <p:nvPr/>
        </p:nvCxnSpPr>
        <p:spPr>
          <a:xfrm>
            <a:off x="8574940" y="2356366"/>
            <a:ext cx="64923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0FB8CC-B3D9-64B8-AABC-DC941595DD6E}"/>
              </a:ext>
            </a:extLst>
          </p:cNvPr>
          <p:cNvSpPr/>
          <p:nvPr/>
        </p:nvSpPr>
        <p:spPr>
          <a:xfrm>
            <a:off x="7391400" y="6462958"/>
            <a:ext cx="1314450" cy="2045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C15894-C32C-4FA6-AC97-81B0288838EB}"/>
              </a:ext>
            </a:extLst>
          </p:cNvPr>
          <p:cNvGrpSpPr/>
          <p:nvPr/>
        </p:nvGrpSpPr>
        <p:grpSpPr>
          <a:xfrm>
            <a:off x="9406919" y="6334124"/>
            <a:ext cx="301768" cy="369332"/>
            <a:chOff x="1721575" y="4370126"/>
            <a:chExt cx="301768" cy="3693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F9905E3-320D-37AB-815E-AD5A22CEFE17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BAE7B-2E99-A070-A817-CD52531888E2}"/>
                </a:ext>
              </a:extLst>
            </p:cNvPr>
            <p:cNvSpPr txBox="1"/>
            <p:nvPr/>
          </p:nvSpPr>
          <p:spPr>
            <a:xfrm>
              <a:off x="1721575" y="4370126"/>
              <a:ext cx="30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9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6949EB-DA02-34A0-BE67-9CE037F7D519}"/>
              </a:ext>
            </a:extLst>
          </p:cNvPr>
          <p:cNvSpPr txBox="1"/>
          <p:nvPr/>
        </p:nvSpPr>
        <p:spPr>
          <a:xfrm>
            <a:off x="9729528" y="633412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버튼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654A45-9EF9-1478-F195-281503A78981}"/>
              </a:ext>
            </a:extLst>
          </p:cNvPr>
          <p:cNvCxnSpPr>
            <a:cxnSpLocks/>
          </p:cNvCxnSpPr>
          <p:nvPr/>
        </p:nvCxnSpPr>
        <p:spPr>
          <a:xfrm>
            <a:off x="8708561" y="6565229"/>
            <a:ext cx="64923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8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F9673-1F89-3A7E-67C5-2DFBD073278E}"/>
              </a:ext>
            </a:extLst>
          </p:cNvPr>
          <p:cNvSpPr txBox="1"/>
          <p:nvPr/>
        </p:nvSpPr>
        <p:spPr>
          <a:xfrm>
            <a:off x="374468" y="243840"/>
            <a:ext cx="6516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11.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노트북 인스턴스 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Jupyter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열기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FE785-EB03-E439-6114-8BC59C28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1" y="1041678"/>
            <a:ext cx="9478698" cy="32198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029A43-3644-91B1-0F44-209F8E8CEC7B}"/>
              </a:ext>
            </a:extLst>
          </p:cNvPr>
          <p:cNvSpPr/>
          <p:nvPr/>
        </p:nvSpPr>
        <p:spPr>
          <a:xfrm>
            <a:off x="7682419" y="3709127"/>
            <a:ext cx="1524000" cy="3731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20322E-0622-0845-FA12-09E26E42363D}"/>
              </a:ext>
            </a:extLst>
          </p:cNvPr>
          <p:cNvGrpSpPr/>
          <p:nvPr/>
        </p:nvGrpSpPr>
        <p:grpSpPr>
          <a:xfrm>
            <a:off x="9244875" y="3728988"/>
            <a:ext cx="396262" cy="369332"/>
            <a:chOff x="1672454" y="4370126"/>
            <a:chExt cx="396262" cy="3693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9471F55-C624-C521-0EFC-1389BAFE1907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B0C3F0-268A-5159-F223-0D5DD173D18C}"/>
                </a:ext>
              </a:extLst>
            </p:cNvPr>
            <p:cNvSpPr txBox="1"/>
            <p:nvPr/>
          </p:nvSpPr>
          <p:spPr>
            <a:xfrm>
              <a:off x="1672454" y="437012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10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81B00F-EEF9-F185-0014-E0C83BD2D684}"/>
              </a:ext>
            </a:extLst>
          </p:cNvPr>
          <p:cNvSpPr txBox="1"/>
          <p:nvPr/>
        </p:nvSpPr>
        <p:spPr>
          <a:xfrm>
            <a:off x="9563743" y="372898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인스턴스 생성 처리중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7DB5260-3B1E-1441-9848-6085EEE1F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53" b="3870"/>
          <a:stretch/>
        </p:blipFill>
        <p:spPr>
          <a:xfrm>
            <a:off x="1037508" y="4634691"/>
            <a:ext cx="9469171" cy="9550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051DE8E-537E-8541-DEA4-043F99496C9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66807" y="4082241"/>
            <a:ext cx="44132" cy="108220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1BE73C-1A62-A425-21EE-61607C76D006}"/>
              </a:ext>
            </a:extLst>
          </p:cNvPr>
          <p:cNvSpPr/>
          <p:nvPr/>
        </p:nvSpPr>
        <p:spPr>
          <a:xfrm>
            <a:off x="7772400" y="5164446"/>
            <a:ext cx="877077" cy="3731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8778FA-BF44-D99A-4592-BD105B5726E6}"/>
              </a:ext>
            </a:extLst>
          </p:cNvPr>
          <p:cNvGrpSpPr/>
          <p:nvPr/>
        </p:nvGrpSpPr>
        <p:grpSpPr>
          <a:xfrm>
            <a:off x="6771459" y="5697983"/>
            <a:ext cx="382412" cy="369332"/>
            <a:chOff x="1672454" y="4370126"/>
            <a:chExt cx="382412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43E9AC-F0E0-CB8E-1BE1-3A91FFE41A4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A17F2F-D922-3734-231F-316CE99CF24A}"/>
                </a:ext>
              </a:extLst>
            </p:cNvPr>
            <p:cNvSpPr txBox="1"/>
            <p:nvPr/>
          </p:nvSpPr>
          <p:spPr>
            <a:xfrm>
              <a:off x="1672454" y="4370126"/>
              <a:ext cx="382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B04BDD1-1EE1-B3D3-E71C-B5E9021A62CE}"/>
              </a:ext>
            </a:extLst>
          </p:cNvPr>
          <p:cNvSpPr txBox="1"/>
          <p:nvPr/>
        </p:nvSpPr>
        <p:spPr>
          <a:xfrm>
            <a:off x="7090327" y="569798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Jupyter</a:t>
            </a:r>
            <a:r>
              <a:rPr lang="ko-KR" altLang="en-US"/>
              <a:t> 열기 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F25D6-7C2A-5C05-0566-B5ED2E37A3EC}"/>
              </a:ext>
            </a:extLst>
          </p:cNvPr>
          <p:cNvSpPr txBox="1"/>
          <p:nvPr/>
        </p:nvSpPr>
        <p:spPr>
          <a:xfrm>
            <a:off x="8206285" y="4718431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시간이 다소 소요됨</a:t>
            </a:r>
          </a:p>
        </p:txBody>
      </p:sp>
    </p:spTree>
    <p:extLst>
      <p:ext uri="{BB962C8B-B14F-4D97-AF65-F5344CB8AC3E}">
        <p14:creationId xmlns:p14="http://schemas.microsoft.com/office/powerpoint/2010/main" val="104627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3CE32-8D93-513D-BF9D-D9B87231F229}"/>
              </a:ext>
            </a:extLst>
          </p:cNvPr>
          <p:cNvSpPr txBox="1"/>
          <p:nvPr/>
        </p:nvSpPr>
        <p:spPr>
          <a:xfrm>
            <a:off x="374468" y="243840"/>
            <a:ext cx="8499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주피터 실행 화면 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=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과제 수행 환경 구축 완료된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6F18E-569C-8824-ACBC-3F7B4E4D6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9"/>
          <a:stretch/>
        </p:blipFill>
        <p:spPr>
          <a:xfrm>
            <a:off x="374468" y="1828800"/>
            <a:ext cx="11393490" cy="256737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7A1FE-7174-A161-96B5-413D50D8AFD5}"/>
              </a:ext>
            </a:extLst>
          </p:cNvPr>
          <p:cNvSpPr txBox="1"/>
          <p:nvPr/>
        </p:nvSpPr>
        <p:spPr>
          <a:xfrm>
            <a:off x="3578323" y="5196307"/>
            <a:ext cx="503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한컴 고딕" panose="02000500000000000000" pitchFamily="2" charset="-127"/>
                <a:ea typeface="한컴 고딕" panose="02000500000000000000" pitchFamily="2" charset="-127"/>
              </a:rPr>
              <a:t>Conda_python3 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커널 생성 완료 화면</a:t>
            </a:r>
          </a:p>
        </p:txBody>
      </p:sp>
    </p:spTree>
    <p:extLst>
      <p:ext uri="{BB962C8B-B14F-4D97-AF65-F5344CB8AC3E}">
        <p14:creationId xmlns:p14="http://schemas.microsoft.com/office/powerpoint/2010/main" val="2528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C6F2-0220-3E67-C3D9-9A810EF352DF}"/>
              </a:ext>
            </a:extLst>
          </p:cNvPr>
          <p:cNvSpPr txBox="1"/>
          <p:nvPr/>
        </p:nvSpPr>
        <p:spPr>
          <a:xfrm>
            <a:off x="374468" y="317162"/>
            <a:ext cx="8892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신발 이미지 데이터셋 분류 모델 성능 개선 과제 가이드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97644-E94C-B3B1-C1B0-B35CB0B2B73A}"/>
              </a:ext>
            </a:extLst>
          </p:cNvPr>
          <p:cNvSpPr txBox="1"/>
          <p:nvPr/>
        </p:nvSpPr>
        <p:spPr>
          <a:xfrm>
            <a:off x="8484550" y="224537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learning_rate 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CD817-C1BA-F449-D53F-7D93A9AC9CE0}"/>
              </a:ext>
            </a:extLst>
          </p:cNvPr>
          <p:cNvSpPr txBox="1"/>
          <p:nvPr/>
        </p:nvSpPr>
        <p:spPr>
          <a:xfrm>
            <a:off x="8484550" y="273604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최적화 추가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B1110-706F-8607-F7F9-201E90D9F98F}"/>
              </a:ext>
            </a:extLst>
          </p:cNvPr>
          <p:cNvSpPr txBox="1"/>
          <p:nvPr/>
        </p:nvSpPr>
        <p:spPr>
          <a:xfrm>
            <a:off x="8484550" y="325322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딥러닝 모델로 변경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007EB2-1B43-24BD-00CC-C033B2D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62" y="4469121"/>
            <a:ext cx="1253153" cy="1238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C5670-DB2A-3B16-7C11-6B310B235049}"/>
              </a:ext>
            </a:extLst>
          </p:cNvPr>
          <p:cNvSpPr txBox="1"/>
          <p:nvPr/>
        </p:nvSpPr>
        <p:spPr>
          <a:xfrm>
            <a:off x="2511160" y="456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1,000</a:t>
            </a:r>
            <a:r>
              <a:rPr lang="ko-KR" altLang="en-US"/>
              <a:t>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C09CF-892E-C106-3CC3-BB35011FA75C}"/>
              </a:ext>
            </a:extLst>
          </p:cNvPr>
          <p:cNvSpPr txBox="1"/>
          <p:nvPr/>
        </p:nvSpPr>
        <p:spPr>
          <a:xfrm>
            <a:off x="2517107" y="48967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1,000</a:t>
            </a:r>
            <a:r>
              <a:rPr lang="ko-KR" altLang="en-US"/>
              <a:t>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C3D33-83E2-A74D-5D7C-AEF473CED84C}"/>
              </a:ext>
            </a:extLst>
          </p:cNvPr>
          <p:cNvSpPr txBox="1"/>
          <p:nvPr/>
        </p:nvSpPr>
        <p:spPr>
          <a:xfrm>
            <a:off x="2517107" y="52292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1,000</a:t>
            </a:r>
            <a:r>
              <a:rPr lang="ko-KR" altLang="en-US"/>
              <a:t>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EDDFACE-4391-6E33-7432-6B6DD69D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62" y="1560742"/>
            <a:ext cx="5631515" cy="2468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82DD2B-76AD-0B31-FFC6-0B4F93C9922A}"/>
              </a:ext>
            </a:extLst>
          </p:cNvPr>
          <p:cNvSpPr/>
          <p:nvPr/>
        </p:nvSpPr>
        <p:spPr>
          <a:xfrm>
            <a:off x="7894794" y="2245378"/>
            <a:ext cx="384737" cy="3486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BC37557-94A0-5479-35F9-33FA87938B2A}"/>
              </a:ext>
            </a:extLst>
          </p:cNvPr>
          <p:cNvSpPr/>
          <p:nvPr/>
        </p:nvSpPr>
        <p:spPr>
          <a:xfrm>
            <a:off x="7894794" y="2704735"/>
            <a:ext cx="384737" cy="3486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975E81-6D86-4E70-B746-CB5AE7A9ECDA}"/>
              </a:ext>
            </a:extLst>
          </p:cNvPr>
          <p:cNvSpPr/>
          <p:nvPr/>
        </p:nvSpPr>
        <p:spPr>
          <a:xfrm>
            <a:off x="7894794" y="3188916"/>
            <a:ext cx="384737" cy="3486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566DB-293C-8083-6835-D8A3B26067E8}"/>
              </a:ext>
            </a:extLst>
          </p:cNvPr>
          <p:cNvSpPr txBox="1"/>
          <p:nvPr/>
        </p:nvSpPr>
        <p:spPr>
          <a:xfrm>
            <a:off x="7868361" y="2278309"/>
            <a:ext cx="41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120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C4DF0-E08A-794E-2594-3639F3491715}"/>
              </a:ext>
            </a:extLst>
          </p:cNvPr>
          <p:cNvSpPr txBox="1"/>
          <p:nvPr/>
        </p:nvSpPr>
        <p:spPr>
          <a:xfrm>
            <a:off x="7868361" y="2737666"/>
            <a:ext cx="41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120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0637F1-1F7F-1A0F-E136-50CEC8A3AC5E}"/>
              </a:ext>
            </a:extLst>
          </p:cNvPr>
          <p:cNvSpPr txBox="1"/>
          <p:nvPr/>
        </p:nvSpPr>
        <p:spPr>
          <a:xfrm>
            <a:off x="7868361" y="3221847"/>
            <a:ext cx="41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120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01980-7DDF-8216-162C-5E78C589E712}"/>
              </a:ext>
            </a:extLst>
          </p:cNvPr>
          <p:cNvSpPr txBox="1"/>
          <p:nvPr/>
        </p:nvSpPr>
        <p:spPr>
          <a:xfrm>
            <a:off x="8484550" y="3756025"/>
            <a:ext cx="2073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활성화 함수 추가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A0B86-EA57-A061-4E5C-318583C69760}"/>
              </a:ext>
            </a:extLst>
          </p:cNvPr>
          <p:cNvSpPr txBox="1"/>
          <p:nvPr/>
        </p:nvSpPr>
        <p:spPr>
          <a:xfrm>
            <a:off x="8484550" y="4217618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Droput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228FC9-4621-1F33-AD47-668441A6402C}"/>
              </a:ext>
            </a:extLst>
          </p:cNvPr>
          <p:cNvSpPr/>
          <p:nvPr/>
        </p:nvSpPr>
        <p:spPr>
          <a:xfrm>
            <a:off x="7894794" y="3723572"/>
            <a:ext cx="384737" cy="3486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1AC81-E079-347F-1E44-83AB02D2E5FE}"/>
              </a:ext>
            </a:extLst>
          </p:cNvPr>
          <p:cNvSpPr txBox="1"/>
          <p:nvPr/>
        </p:nvSpPr>
        <p:spPr>
          <a:xfrm>
            <a:off x="7868361" y="3756503"/>
            <a:ext cx="41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120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0EE5E6E-9EB5-4638-3734-6F9E579E0E7E}"/>
              </a:ext>
            </a:extLst>
          </p:cNvPr>
          <p:cNvSpPr/>
          <p:nvPr/>
        </p:nvSpPr>
        <p:spPr>
          <a:xfrm>
            <a:off x="7894794" y="4243198"/>
            <a:ext cx="384737" cy="3486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BF605-AACD-3675-C3C5-45541C76C11D}"/>
              </a:ext>
            </a:extLst>
          </p:cNvPr>
          <p:cNvSpPr txBox="1"/>
          <p:nvPr/>
        </p:nvSpPr>
        <p:spPr>
          <a:xfrm>
            <a:off x="7868361" y="4276129"/>
            <a:ext cx="41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120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1844B3A-C68A-6A40-73F2-028C164C5A4F}"/>
              </a:ext>
            </a:extLst>
          </p:cNvPr>
          <p:cNvSpPr/>
          <p:nvPr/>
        </p:nvSpPr>
        <p:spPr>
          <a:xfrm>
            <a:off x="7894794" y="4727809"/>
            <a:ext cx="384737" cy="3486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293BD-F624-9581-369C-054D0D19109F}"/>
              </a:ext>
            </a:extLst>
          </p:cNvPr>
          <p:cNvSpPr txBox="1"/>
          <p:nvPr/>
        </p:nvSpPr>
        <p:spPr>
          <a:xfrm>
            <a:off x="7935523" y="4775580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…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EB85AB-E069-11F1-B58F-E6FD696183FB}"/>
              </a:ext>
            </a:extLst>
          </p:cNvPr>
          <p:cNvSpPr txBox="1"/>
          <p:nvPr/>
        </p:nvSpPr>
        <p:spPr>
          <a:xfrm>
            <a:off x="8484550" y="4719246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Etc..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105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B2C015-F954-E11E-227C-3ACBB34CF9BC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7061A-2EBB-EDC4-F902-CCE437F023A3}"/>
              </a:ext>
            </a:extLst>
          </p:cNvPr>
          <p:cNvSpPr txBox="1"/>
          <p:nvPr/>
        </p:nvSpPr>
        <p:spPr>
          <a:xfrm>
            <a:off x="374468" y="243840"/>
            <a:ext cx="5716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과제 기본 코드 파일 다운로드 링크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358DDF-E06E-878B-48A4-92BAA01E2936}"/>
              </a:ext>
            </a:extLst>
          </p:cNvPr>
          <p:cNvGrpSpPr/>
          <p:nvPr/>
        </p:nvGrpSpPr>
        <p:grpSpPr>
          <a:xfrm>
            <a:off x="4963886" y="1771413"/>
            <a:ext cx="7698377" cy="374468"/>
            <a:chOff x="1715589" y="2903527"/>
            <a:chExt cx="7698377" cy="3744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E1A417-18D1-8383-AEA7-A7E6BBD6E4BB}"/>
                </a:ext>
              </a:extLst>
            </p:cNvPr>
            <p:cNvSpPr txBox="1"/>
            <p:nvPr/>
          </p:nvSpPr>
          <p:spPr>
            <a:xfrm>
              <a:off x="3317966" y="290352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rgbClr val="0563C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AWS</a:t>
              </a:r>
              <a:r>
                <a:rPr lang="ko-KR" altLang="en-US">
                  <a:solidFill>
                    <a:srgbClr val="0563C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용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D0A387-A2C0-AECB-8591-4862F37147CE}"/>
                </a:ext>
              </a:extLst>
            </p:cNvPr>
            <p:cNvSpPr txBox="1"/>
            <p:nvPr/>
          </p:nvSpPr>
          <p:spPr>
            <a:xfrm>
              <a:off x="1715589" y="2908663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다운로드 링크</a:t>
              </a:r>
              <a:r>
                <a:rPr lang="en-US" altLang="ko-KR"/>
                <a:t>:</a:t>
              </a:r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063387F-2F4C-32D5-423A-0C81F515B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181"/>
          <a:stretch/>
        </p:blipFill>
        <p:spPr>
          <a:xfrm>
            <a:off x="0" y="2306208"/>
            <a:ext cx="12192000" cy="24807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31D0BC-FD76-F119-23F2-DB407A78389E}"/>
              </a:ext>
            </a:extLst>
          </p:cNvPr>
          <p:cNvSpPr/>
          <p:nvPr/>
        </p:nvSpPr>
        <p:spPr>
          <a:xfrm>
            <a:off x="2152476" y="3055886"/>
            <a:ext cx="712644" cy="3731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8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-413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721EC-4EA5-A4CC-7213-E7E3DAD72BB7}"/>
              </a:ext>
            </a:extLst>
          </p:cNvPr>
          <p:cNvSpPr txBox="1"/>
          <p:nvPr/>
        </p:nvSpPr>
        <p:spPr>
          <a:xfrm>
            <a:off x="374468" y="243840"/>
            <a:ext cx="17219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과제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70D74-6E49-B43B-D867-4FE195121A77}"/>
              </a:ext>
            </a:extLst>
          </p:cNvPr>
          <p:cNvSpPr txBox="1"/>
          <p:nvPr/>
        </p:nvSpPr>
        <p:spPr>
          <a:xfrm>
            <a:off x="2346819" y="1219793"/>
            <a:ext cx="784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과제 수행을 위한 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AWS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서비스 사용 가능 시간대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209D5-AB43-2650-7769-6F0DE2787F83}"/>
              </a:ext>
            </a:extLst>
          </p:cNvPr>
          <p:cNvSpPr txBox="1"/>
          <p:nvPr/>
        </p:nvSpPr>
        <p:spPr>
          <a:xfrm>
            <a:off x="4694815" y="2015062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화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: 8:00-10:00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0541E-A0CE-2A48-D029-1F728993D468}"/>
              </a:ext>
            </a:extLst>
          </p:cNvPr>
          <p:cNvSpPr txBox="1"/>
          <p:nvPr/>
        </p:nvSpPr>
        <p:spPr>
          <a:xfrm>
            <a:off x="4694814" y="2569060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수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: 8:00-10:00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B5C2F-92A2-69C2-853F-548BA2E3F21B}"/>
              </a:ext>
            </a:extLst>
          </p:cNvPr>
          <p:cNvSpPr txBox="1"/>
          <p:nvPr/>
        </p:nvSpPr>
        <p:spPr>
          <a:xfrm>
            <a:off x="4694814" y="3123058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금</a:t>
            </a:r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: 8:00-10:00</a:t>
            </a:r>
            <a:endParaRPr lang="ko-KR" altLang="en-US" sz="30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E59F2-824F-DC0F-1DE9-4283E20B3777}"/>
              </a:ext>
            </a:extLst>
          </p:cNvPr>
          <p:cNvSpPr txBox="1"/>
          <p:nvPr/>
        </p:nvSpPr>
        <p:spPr>
          <a:xfrm>
            <a:off x="3887703" y="4007747"/>
            <a:ext cx="4416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시간대가 아닐 때 로그인 시 서비스 사용 불가능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C31AE8-52A6-33F4-03D6-E7E9CF1C1D7F}"/>
              </a:ext>
            </a:extLst>
          </p:cNvPr>
          <p:cNvSpPr/>
          <p:nvPr/>
        </p:nvSpPr>
        <p:spPr>
          <a:xfrm>
            <a:off x="4448117" y="2015062"/>
            <a:ext cx="3289852" cy="166199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8C8DC-DB31-0655-DB43-3D3409988C40}"/>
              </a:ext>
            </a:extLst>
          </p:cNvPr>
          <p:cNvSpPr txBox="1"/>
          <p:nvPr/>
        </p:nvSpPr>
        <p:spPr>
          <a:xfrm>
            <a:off x="2428327" y="4947153"/>
            <a:ext cx="8923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000">
                <a:latin typeface="한컴 고딕" panose="02000500000000000000" pitchFamily="2" charset="-127"/>
                <a:ea typeface="한컴 고딕" panose="02000500000000000000" pitchFamily="2" charset="-127"/>
              </a:rPr>
              <a:t>학년 학생 로그인 링크 </a:t>
            </a:r>
            <a:r>
              <a:rPr lang="ko-KR" altLang="en-US" sz="2000"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https://137333585857.signin.aws.amazon.com/console</a:t>
            </a:r>
            <a:r>
              <a:rPr lang="ko-KR" altLang="en-US" sz="20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24667-E349-1B38-D624-71329680D2C6}"/>
              </a:ext>
            </a:extLst>
          </p:cNvPr>
          <p:cNvSpPr txBox="1"/>
          <p:nvPr/>
        </p:nvSpPr>
        <p:spPr>
          <a:xfrm>
            <a:off x="2428327" y="5824627"/>
            <a:ext cx="73353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000">
                <a:latin typeface="한컴 고딕" panose="02000500000000000000" pitchFamily="2" charset="-127"/>
                <a:ea typeface="한컴 고딕" panose="02000500000000000000" pitchFamily="2" charset="-127"/>
              </a:rPr>
              <a:t>학년</a:t>
            </a:r>
            <a:r>
              <a:rPr lang="en-US" altLang="ko-KR" sz="20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>
                <a:latin typeface="한컴 고딕" panose="02000500000000000000" pitchFamily="2" charset="-127"/>
                <a:ea typeface="한컴 고딕" panose="02000500000000000000" pitchFamily="2" charset="-127"/>
              </a:rPr>
              <a:t>학생 로그인 링크</a:t>
            </a:r>
            <a:r>
              <a:rPr lang="en-US" altLang="ko-KR" sz="20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https://753567637533.signin.aws.amazon.com/console</a:t>
            </a:r>
            <a:r>
              <a:rPr lang="en-US" altLang="ko-KR" sz="20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0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3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6960E6-CE42-611A-C646-70D9912020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Everything You Need to Know About AWS S3">
            <a:extLst>
              <a:ext uri="{FF2B5EF4-FFF2-40B4-BE49-F238E27FC236}">
                <a16:creationId xmlns:a16="http://schemas.microsoft.com/office/drawing/2014/main" id="{FD95D9C4-C4B8-FE54-4413-72F87401B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4"/>
          <a:stretch/>
        </p:blipFill>
        <p:spPr bwMode="auto">
          <a:xfrm>
            <a:off x="5056750" y="4825163"/>
            <a:ext cx="3464680" cy="204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24D173-C096-6884-520A-5F3B682C5D98}"/>
              </a:ext>
            </a:extLst>
          </p:cNvPr>
          <p:cNvSpPr/>
          <p:nvPr/>
        </p:nvSpPr>
        <p:spPr>
          <a:xfrm>
            <a:off x="0" y="0"/>
            <a:ext cx="4747098" cy="7140102"/>
          </a:xfrm>
          <a:prstGeom prst="rect">
            <a:avLst/>
          </a:prstGeom>
          <a:solidFill>
            <a:srgbClr val="130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900DB-29B6-2352-6700-F883E9EB79A5}"/>
              </a:ext>
            </a:extLst>
          </p:cNvPr>
          <p:cNvSpPr txBox="1"/>
          <p:nvPr/>
        </p:nvSpPr>
        <p:spPr>
          <a:xfrm>
            <a:off x="914111" y="2930525"/>
            <a:ext cx="2918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7030A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CONTENTS</a:t>
            </a:r>
            <a:endParaRPr lang="ko-KR" altLang="en-US" sz="4400">
              <a:solidFill>
                <a:srgbClr val="7030A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0E85D2-D1FA-34A3-DD8A-A65A89026B33}"/>
              </a:ext>
            </a:extLst>
          </p:cNvPr>
          <p:cNvGrpSpPr/>
          <p:nvPr/>
        </p:nvGrpSpPr>
        <p:grpSpPr>
          <a:xfrm>
            <a:off x="4927102" y="2200495"/>
            <a:ext cx="998597" cy="730030"/>
            <a:chOff x="6502544" y="2478421"/>
            <a:chExt cx="998597" cy="7300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2C02D4-5B4E-B990-F0C0-5B01569CAFF2}"/>
                </a:ext>
              </a:extLst>
            </p:cNvPr>
            <p:cNvSpPr txBox="1"/>
            <p:nvPr/>
          </p:nvSpPr>
          <p:spPr>
            <a:xfrm>
              <a:off x="6586583" y="2478421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latin typeface="Arial Narrow" panose="020B0606020202030204" pitchFamily="34" charset="0"/>
                </a:rPr>
                <a:t>01</a:t>
              </a:r>
              <a:endParaRPr lang="ko-KR" altLang="en-US" sz="4000">
                <a:latin typeface="Arial Narrow" panose="020B060602020203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EDD5A53-35E8-1967-787A-02B990C29A1B}"/>
                </a:ext>
              </a:extLst>
            </p:cNvPr>
            <p:cNvGrpSpPr/>
            <p:nvPr/>
          </p:nvGrpSpPr>
          <p:grpSpPr>
            <a:xfrm>
              <a:off x="6502544" y="2792229"/>
              <a:ext cx="998597" cy="416222"/>
              <a:chOff x="-1017354" y="3335141"/>
              <a:chExt cx="998597" cy="41622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C03C3DD-7C06-989E-9ED0-82359A078EE5}"/>
                  </a:ext>
                </a:extLst>
              </p:cNvPr>
              <p:cNvSpPr/>
              <p:nvPr/>
            </p:nvSpPr>
            <p:spPr>
              <a:xfrm rot="4217486">
                <a:off x="-610774" y="3159345"/>
                <a:ext cx="270008" cy="914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6C3E327-6B09-984B-06FD-AE0C1B19DC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17354" y="3335141"/>
                <a:ext cx="925755" cy="31896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EB50DC-E897-82B1-A3A7-4D6B97924A1E}"/>
              </a:ext>
            </a:extLst>
          </p:cNvPr>
          <p:cNvGrpSpPr/>
          <p:nvPr/>
        </p:nvGrpSpPr>
        <p:grpSpPr>
          <a:xfrm>
            <a:off x="5243209" y="2673786"/>
            <a:ext cx="6556442" cy="1684205"/>
            <a:chOff x="5243209" y="2673786"/>
            <a:chExt cx="6556442" cy="168420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C8BB537-C3F3-2114-ACD2-238B31C49D36}"/>
                </a:ext>
              </a:extLst>
            </p:cNvPr>
            <p:cNvSpPr/>
            <p:nvPr/>
          </p:nvSpPr>
          <p:spPr>
            <a:xfrm>
              <a:off x="5243209" y="2673786"/>
              <a:ext cx="6556442" cy="1684205"/>
            </a:xfrm>
            <a:prstGeom prst="roundRect">
              <a:avLst>
                <a:gd name="adj" fmla="val 119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7B9A61-87FE-8DCD-2394-A96A38C818EF}"/>
                </a:ext>
              </a:extLst>
            </p:cNvPr>
            <p:cNvSpPr txBox="1"/>
            <p:nvPr/>
          </p:nvSpPr>
          <p:spPr>
            <a:xfrm>
              <a:off x="6227373" y="2931112"/>
              <a:ext cx="458811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5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' </a:t>
              </a:r>
              <a:r>
                <a:rPr lang="ko-KR" altLang="en-US" sz="35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과제 수행을 위한 </a:t>
              </a:r>
              <a:endParaRPr lang="en-US" altLang="ko-KR" sz="3500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en-US" altLang="ko-KR" sz="35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AWS </a:t>
              </a:r>
              <a:r>
                <a:rPr lang="ko-KR" altLang="en-US" sz="35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서비스 사용 순서</a:t>
              </a:r>
              <a:r>
                <a:rPr lang="en-US" altLang="ko-KR" sz="35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'</a:t>
              </a:r>
              <a:endParaRPr lang="ko-KR" altLang="en-US" sz="3500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4" name="Picture 4" descr="우리팀은 AWS Sagemaker를 잘 사용하고 있는가? (feat. DS와 DE의 갈등 원인과 해결방법)">
            <a:extLst>
              <a:ext uri="{FF2B5EF4-FFF2-40B4-BE49-F238E27FC236}">
                <a16:creationId xmlns:a16="http://schemas.microsoft.com/office/drawing/2014/main" id="{2D2CD8F1-3F82-431D-B36D-2D5E990C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26" y="5114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F4F52-B87A-9550-8304-7A0280D7A4F2}"/>
              </a:ext>
            </a:extLst>
          </p:cNvPr>
          <p:cNvSpPr txBox="1"/>
          <p:nvPr/>
        </p:nvSpPr>
        <p:spPr>
          <a:xfrm>
            <a:off x="374468" y="243840"/>
            <a:ext cx="3470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1. aws.com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로그인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EDE64C-27C2-DB5A-2DCB-36BB3181F0B2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627979-B654-BBEE-B4CC-F84EB1DCAF0C}"/>
              </a:ext>
            </a:extLst>
          </p:cNvPr>
          <p:cNvGrpSpPr/>
          <p:nvPr/>
        </p:nvGrpSpPr>
        <p:grpSpPr>
          <a:xfrm>
            <a:off x="3438596" y="3436391"/>
            <a:ext cx="290464" cy="369332"/>
            <a:chOff x="1725562" y="4370126"/>
            <a:chExt cx="290464" cy="3693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221B8EC-A349-FF5E-8E37-2C25ADF48D74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77A69-CE53-CDB1-CAED-CCA83DD690D0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4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291AFE-A04E-33F8-4267-2D9AD041C6BC}"/>
              </a:ext>
            </a:extLst>
          </p:cNvPr>
          <p:cNvSpPr txBox="1"/>
          <p:nvPr/>
        </p:nvSpPr>
        <p:spPr>
          <a:xfrm>
            <a:off x="4219758" y="3458093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LMS</a:t>
            </a:r>
            <a:r>
              <a:rPr lang="ko-KR" altLang="en-US"/>
              <a:t>에 공지된 본인의 사용자 이름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1A9884-B011-E13E-AA30-7C5AC8B9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558" y="1044607"/>
            <a:ext cx="3924848" cy="54204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51FC04-1BF1-3240-AE0B-BD94E4155F42}"/>
              </a:ext>
            </a:extLst>
          </p:cNvPr>
          <p:cNvSpPr/>
          <p:nvPr/>
        </p:nvSpPr>
        <p:spPr>
          <a:xfrm>
            <a:off x="281772" y="3289242"/>
            <a:ext cx="3103715" cy="791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6DC40-491E-9090-7511-2A0178D9689C}"/>
              </a:ext>
            </a:extLst>
          </p:cNvPr>
          <p:cNvSpPr txBox="1"/>
          <p:nvPr/>
        </p:nvSpPr>
        <p:spPr>
          <a:xfrm>
            <a:off x="4219325" y="432931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LMS</a:t>
            </a:r>
            <a:r>
              <a:rPr lang="ko-KR" altLang="en-US"/>
              <a:t>에 공지된 본인의 패스워드 입력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E715A0-4180-88B3-4045-810134DF1368}"/>
              </a:ext>
            </a:extLst>
          </p:cNvPr>
          <p:cNvCxnSpPr>
            <a:cxnSpLocks/>
          </p:cNvCxnSpPr>
          <p:nvPr/>
        </p:nvCxnSpPr>
        <p:spPr>
          <a:xfrm>
            <a:off x="3385487" y="3684983"/>
            <a:ext cx="4584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EAE42F-ED2D-F002-A5D8-A511D67676E3}"/>
              </a:ext>
            </a:extLst>
          </p:cNvPr>
          <p:cNvSpPr/>
          <p:nvPr/>
        </p:nvSpPr>
        <p:spPr>
          <a:xfrm>
            <a:off x="281772" y="4329317"/>
            <a:ext cx="3103715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5758A-3025-6409-F471-42048CBC7F74}"/>
              </a:ext>
            </a:extLst>
          </p:cNvPr>
          <p:cNvCxnSpPr>
            <a:cxnSpLocks/>
          </p:cNvCxnSpPr>
          <p:nvPr/>
        </p:nvCxnSpPr>
        <p:spPr>
          <a:xfrm>
            <a:off x="3385487" y="4546435"/>
            <a:ext cx="4584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7FF0DC-5389-824F-3975-12F39A5AC510}"/>
              </a:ext>
            </a:extLst>
          </p:cNvPr>
          <p:cNvSpPr/>
          <p:nvPr/>
        </p:nvSpPr>
        <p:spPr>
          <a:xfrm>
            <a:off x="281772" y="5162119"/>
            <a:ext cx="3103715" cy="427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EB51F3-6755-B183-2C9B-670B24F28506}"/>
              </a:ext>
            </a:extLst>
          </p:cNvPr>
          <p:cNvCxnSpPr>
            <a:cxnSpLocks/>
          </p:cNvCxnSpPr>
          <p:nvPr/>
        </p:nvCxnSpPr>
        <p:spPr>
          <a:xfrm>
            <a:off x="3385487" y="5371383"/>
            <a:ext cx="4584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9045AB-1238-1207-B909-E2F53E7C8A3E}"/>
              </a:ext>
            </a:extLst>
          </p:cNvPr>
          <p:cNvSpPr txBox="1"/>
          <p:nvPr/>
        </p:nvSpPr>
        <p:spPr>
          <a:xfrm>
            <a:off x="4219325" y="52043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B062A6-9042-0B0B-E150-B71BC5B3111D}"/>
              </a:ext>
            </a:extLst>
          </p:cNvPr>
          <p:cNvSpPr/>
          <p:nvPr/>
        </p:nvSpPr>
        <p:spPr>
          <a:xfrm>
            <a:off x="281772" y="2769204"/>
            <a:ext cx="3103715" cy="399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C26F15-5A8B-62FB-F321-329FDDA7B828}"/>
              </a:ext>
            </a:extLst>
          </p:cNvPr>
          <p:cNvCxnSpPr>
            <a:cxnSpLocks/>
          </p:cNvCxnSpPr>
          <p:nvPr/>
        </p:nvCxnSpPr>
        <p:spPr>
          <a:xfrm>
            <a:off x="3385487" y="2979304"/>
            <a:ext cx="4584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D3EB8B-3E1F-D2AD-2ABD-4CC75D6F49FB}"/>
              </a:ext>
            </a:extLst>
          </p:cNvPr>
          <p:cNvSpPr txBox="1"/>
          <p:nvPr/>
        </p:nvSpPr>
        <p:spPr>
          <a:xfrm>
            <a:off x="3848007" y="2760629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4</a:t>
            </a:r>
            <a:r>
              <a:rPr lang="ko-KR" altLang="en-US" b="1">
                <a:solidFill>
                  <a:srgbClr val="0070C0"/>
                </a:solidFill>
              </a:rPr>
              <a:t>학년 </a:t>
            </a:r>
            <a:r>
              <a:rPr lang="ko-KR" altLang="en-US"/>
              <a:t>학생들은 </a:t>
            </a:r>
            <a:r>
              <a:rPr lang="en-US" altLang="ko-KR" b="1">
                <a:solidFill>
                  <a:srgbClr val="0070C0"/>
                </a:solidFill>
              </a:rPr>
              <a:t>13733585857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04F1E8-F46C-AB5F-74A5-2D863F0BF22E}"/>
              </a:ext>
            </a:extLst>
          </p:cNvPr>
          <p:cNvGrpSpPr/>
          <p:nvPr/>
        </p:nvGrpSpPr>
        <p:grpSpPr>
          <a:xfrm>
            <a:off x="3916156" y="3486956"/>
            <a:ext cx="290464" cy="369332"/>
            <a:chOff x="1725562" y="4370126"/>
            <a:chExt cx="290464" cy="3693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374F5AA-4B78-D082-75D7-DD7BAC3EADB5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2B71B9-1617-D6EC-209D-980D199AB143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3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6030B5-E3E5-7951-C7B7-6557E3F895E4}"/>
              </a:ext>
            </a:extLst>
          </p:cNvPr>
          <p:cNvGrpSpPr/>
          <p:nvPr/>
        </p:nvGrpSpPr>
        <p:grpSpPr>
          <a:xfrm>
            <a:off x="3916156" y="4333234"/>
            <a:ext cx="290464" cy="369332"/>
            <a:chOff x="1725562" y="4370126"/>
            <a:chExt cx="290464" cy="3693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7D5F01-10AE-8200-2B7A-205B8E3E2AE6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F8453-D83D-0F8A-077C-6B91CADC1635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4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230BFF-39A9-7516-6474-902872860ADE}"/>
              </a:ext>
            </a:extLst>
          </p:cNvPr>
          <p:cNvGrpSpPr/>
          <p:nvPr/>
        </p:nvGrpSpPr>
        <p:grpSpPr>
          <a:xfrm>
            <a:off x="3929278" y="5186717"/>
            <a:ext cx="290464" cy="369332"/>
            <a:chOff x="1725562" y="4370126"/>
            <a:chExt cx="290464" cy="3693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C7098F-A7C2-1C21-BF4C-B2D09772B17F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E776D7-42B6-AD28-9F6A-8AB66BBE59DF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5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65D2A88-B1E1-7C12-E554-9662E264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41" y="1098415"/>
            <a:ext cx="3391373" cy="551574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49742E-5156-1911-D4CC-E244482E35C2}"/>
              </a:ext>
            </a:extLst>
          </p:cNvPr>
          <p:cNvSpPr/>
          <p:nvPr/>
        </p:nvSpPr>
        <p:spPr>
          <a:xfrm>
            <a:off x="8632069" y="2889943"/>
            <a:ext cx="3103715" cy="399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0E0240-9100-F6E1-BCBE-5E4F40EB40E2}"/>
              </a:ext>
            </a:extLst>
          </p:cNvPr>
          <p:cNvCxnSpPr>
            <a:cxnSpLocks/>
          </p:cNvCxnSpPr>
          <p:nvPr/>
        </p:nvCxnSpPr>
        <p:spPr>
          <a:xfrm flipV="1">
            <a:off x="11369772" y="909481"/>
            <a:ext cx="0" cy="19804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E2F05C-6726-E6F2-50BA-74972C9347A0}"/>
              </a:ext>
            </a:extLst>
          </p:cNvPr>
          <p:cNvSpPr txBox="1"/>
          <p:nvPr/>
        </p:nvSpPr>
        <p:spPr>
          <a:xfrm>
            <a:off x="7395641" y="5101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accent4"/>
                </a:solidFill>
              </a:rPr>
              <a:t>3</a:t>
            </a:r>
            <a:r>
              <a:rPr lang="ko-KR" altLang="en-US" b="1">
                <a:solidFill>
                  <a:schemeClr val="accent4"/>
                </a:solidFill>
              </a:rPr>
              <a:t>학년 및 외국인 </a:t>
            </a:r>
            <a:r>
              <a:rPr lang="ko-KR" altLang="en-US"/>
              <a:t>학생들은 </a:t>
            </a:r>
            <a:r>
              <a:rPr lang="en-US" altLang="ko-KR" b="1">
                <a:solidFill>
                  <a:srgbClr val="FF0000"/>
                </a:solidFill>
              </a:rPr>
              <a:t>753567637533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3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AB995-B5BA-D3E8-7442-ED5C03A558AE}"/>
              </a:ext>
            </a:extLst>
          </p:cNvPr>
          <p:cNvSpPr txBox="1"/>
          <p:nvPr/>
        </p:nvSpPr>
        <p:spPr>
          <a:xfrm>
            <a:off x="270759" y="278058"/>
            <a:ext cx="6949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2. AWS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서비스 검색 콘솔 박스에서 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41B31C-B7EB-3131-F4B3-5D0D9D86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" y="1442613"/>
            <a:ext cx="11571098" cy="46869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C0E1E48-5F07-6A0D-214F-86F9E09BBF58}"/>
              </a:ext>
            </a:extLst>
          </p:cNvPr>
          <p:cNvSpPr/>
          <p:nvPr/>
        </p:nvSpPr>
        <p:spPr>
          <a:xfrm>
            <a:off x="1821415" y="1520078"/>
            <a:ext cx="1125392" cy="2677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5BE7D3-3FDE-C29B-DC54-3A56EAC91E93}"/>
              </a:ext>
            </a:extLst>
          </p:cNvPr>
          <p:cNvGrpSpPr/>
          <p:nvPr/>
        </p:nvGrpSpPr>
        <p:grpSpPr>
          <a:xfrm>
            <a:off x="3663357" y="966437"/>
            <a:ext cx="290464" cy="369332"/>
            <a:chOff x="1725562" y="4370126"/>
            <a:chExt cx="290464" cy="3693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EB9592-1E59-BE63-F67B-8115A07A6A7A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11749B-34E7-7127-E0D9-CD5205C9470B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1EFEF82-FD94-C203-4546-94204A183D8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534557" y="1151103"/>
            <a:ext cx="1128800" cy="368975"/>
          </a:xfrm>
          <a:prstGeom prst="bentConnector3">
            <a:avLst>
              <a:gd name="adj1" fmla="val -42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690BE6-A11C-6F8A-C82D-146F2D7C713B}"/>
              </a:ext>
            </a:extLst>
          </p:cNvPr>
          <p:cNvSpPr txBox="1"/>
          <p:nvPr/>
        </p:nvSpPr>
        <p:spPr>
          <a:xfrm>
            <a:off x="3953403" y="966258"/>
            <a:ext cx="38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사용할 서비스 명 </a:t>
            </a:r>
            <a:r>
              <a:rPr lang="en-US" altLang="ko-KR"/>
              <a:t>: s3 </a:t>
            </a:r>
            <a:r>
              <a:rPr lang="ko-KR" altLang="en-US"/>
              <a:t>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603CE-B848-4946-D103-1EBBD34E5E7A}"/>
              </a:ext>
            </a:extLst>
          </p:cNvPr>
          <p:cNvSpPr/>
          <p:nvPr/>
        </p:nvSpPr>
        <p:spPr>
          <a:xfrm>
            <a:off x="4163440" y="2902169"/>
            <a:ext cx="5651765" cy="703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BB0DC-34FB-C8EE-BE26-053B6F248D3E}"/>
              </a:ext>
            </a:extLst>
          </p:cNvPr>
          <p:cNvCxnSpPr>
            <a:cxnSpLocks/>
          </p:cNvCxnSpPr>
          <p:nvPr/>
        </p:nvCxnSpPr>
        <p:spPr>
          <a:xfrm flipV="1">
            <a:off x="8099641" y="2416193"/>
            <a:ext cx="0" cy="4859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CEA20F-9C05-374D-08CA-7C3A20FB3870}"/>
              </a:ext>
            </a:extLst>
          </p:cNvPr>
          <p:cNvGrpSpPr/>
          <p:nvPr/>
        </p:nvGrpSpPr>
        <p:grpSpPr>
          <a:xfrm>
            <a:off x="7502872" y="1990165"/>
            <a:ext cx="290464" cy="369332"/>
            <a:chOff x="1725562" y="4370126"/>
            <a:chExt cx="290464" cy="3693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FF93352-B840-B43B-631A-A494F17DF9F8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9C287B-32A9-23E3-69A4-E6208383E4B6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DA63A9-6A06-CD88-BFFA-C4BEE00062EA}"/>
              </a:ext>
            </a:extLst>
          </p:cNvPr>
          <p:cNvSpPr txBox="1"/>
          <p:nvPr/>
        </p:nvSpPr>
        <p:spPr>
          <a:xfrm>
            <a:off x="7792919" y="1989986"/>
            <a:ext cx="132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8146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6B5D1-A20F-1CB9-7C11-3898D409FB27}"/>
              </a:ext>
            </a:extLst>
          </p:cNvPr>
          <p:cNvSpPr txBox="1"/>
          <p:nvPr/>
        </p:nvSpPr>
        <p:spPr>
          <a:xfrm>
            <a:off x="223277" y="290350"/>
            <a:ext cx="317266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3. 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8C74D-2510-01B5-41F8-1FE38031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3" y="1961397"/>
            <a:ext cx="10751873" cy="3830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5534A8-002D-716F-B5EE-042BB3F80ABD}"/>
              </a:ext>
            </a:extLst>
          </p:cNvPr>
          <p:cNvSpPr/>
          <p:nvPr/>
        </p:nvSpPr>
        <p:spPr>
          <a:xfrm>
            <a:off x="10330991" y="3443591"/>
            <a:ext cx="778212" cy="1848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59FCD4-3629-99E1-F45B-332A1DCC0CD3}"/>
              </a:ext>
            </a:extLst>
          </p:cNvPr>
          <p:cNvSpPr/>
          <p:nvPr/>
        </p:nvSpPr>
        <p:spPr>
          <a:xfrm>
            <a:off x="720063" y="2687767"/>
            <a:ext cx="1543665" cy="2694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AEBED7-5976-9E2C-FB66-8BE43F187150}"/>
              </a:ext>
            </a:extLst>
          </p:cNvPr>
          <p:cNvGrpSpPr/>
          <p:nvPr/>
        </p:nvGrpSpPr>
        <p:grpSpPr>
          <a:xfrm>
            <a:off x="2502480" y="1413909"/>
            <a:ext cx="290464" cy="369332"/>
            <a:chOff x="1725562" y="4370126"/>
            <a:chExt cx="290464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CA0196-3D5D-A12B-AB96-3C773ABFDBC0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EFD464-C8BC-53A0-3C26-F32CC6C074AA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1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6BEE46-4EDA-2902-0B1E-BF6963BE0EE1}"/>
              </a:ext>
            </a:extLst>
          </p:cNvPr>
          <p:cNvSpPr txBox="1"/>
          <p:nvPr/>
        </p:nvSpPr>
        <p:spPr>
          <a:xfrm>
            <a:off x="2792527" y="1413730"/>
            <a:ext cx="98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596AA58-3CA5-34FB-176A-CBF8A32F528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91270" y="1598575"/>
            <a:ext cx="1111210" cy="108919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EC8FDC-0211-2E9E-6219-315DBD8DC9A2}"/>
              </a:ext>
            </a:extLst>
          </p:cNvPr>
          <p:cNvGrpSpPr/>
          <p:nvPr/>
        </p:nvGrpSpPr>
        <p:grpSpPr>
          <a:xfrm>
            <a:off x="10360647" y="2333073"/>
            <a:ext cx="290464" cy="369332"/>
            <a:chOff x="1725562" y="4370126"/>
            <a:chExt cx="290464" cy="3693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8215F7-7C51-7668-723D-57B2D3F20B80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6FE884-A9D9-3A9B-BF62-42AE0168ADCB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2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8521B8-1018-E144-D728-F780DA6BA183}"/>
              </a:ext>
            </a:extLst>
          </p:cNvPr>
          <p:cNvSpPr txBox="1"/>
          <p:nvPr/>
        </p:nvSpPr>
        <p:spPr>
          <a:xfrm>
            <a:off x="10650694" y="2332894"/>
            <a:ext cx="101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35B6B5-0AB7-A50C-5960-EE3A6AAEEF95}"/>
              </a:ext>
            </a:extLst>
          </p:cNvPr>
          <p:cNvCxnSpPr>
            <a:stCxn id="5" idx="0"/>
          </p:cNvCxnSpPr>
          <p:nvPr/>
        </p:nvCxnSpPr>
        <p:spPr>
          <a:xfrm flipV="1">
            <a:off x="10720097" y="2702226"/>
            <a:ext cx="48638" cy="7413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CD9A6-B08F-84E0-A3D9-70D78D9E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04902-56F9-DFC3-45F9-58936FE1FAEE}"/>
              </a:ext>
            </a:extLst>
          </p:cNvPr>
          <p:cNvSpPr/>
          <p:nvPr/>
        </p:nvSpPr>
        <p:spPr>
          <a:xfrm>
            <a:off x="374468" y="189412"/>
            <a:ext cx="1715588" cy="45719"/>
          </a:xfrm>
          <a:prstGeom prst="rect">
            <a:avLst/>
          </a:prstGeom>
          <a:solidFill>
            <a:srgbClr val="A857FE"/>
          </a:solidFill>
          <a:ln>
            <a:solidFill>
              <a:srgbClr val="A85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C2646-9EB6-0ABC-F5BE-98E3F78B73E2}"/>
              </a:ext>
            </a:extLst>
          </p:cNvPr>
          <p:cNvSpPr txBox="1"/>
          <p:nvPr/>
        </p:nvSpPr>
        <p:spPr>
          <a:xfrm>
            <a:off x="305943" y="311934"/>
            <a:ext cx="27478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S3 </a:t>
            </a:r>
            <a:r>
              <a:rPr lang="ko-KR" altLang="en-US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버킷 생성</a:t>
            </a:r>
            <a:r>
              <a:rPr lang="en-US" altLang="ko-KR" sz="2900" b="1">
                <a:latin typeface="한컴 고딕" panose="02000500000000000000" pitchFamily="2" charset="-127"/>
                <a:ea typeface="한컴 고딕" panose="02000500000000000000" pitchFamily="2" charset="-127"/>
              </a:rPr>
              <a:t>(2)</a:t>
            </a:r>
            <a:endParaRPr lang="ko-KR" altLang="en-US" sz="29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2490F5-8503-BC09-D655-4AAEEA8F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67" y="980666"/>
            <a:ext cx="6481084" cy="55552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D948E3-6110-9620-D9C2-D60D1C407BE1}"/>
              </a:ext>
            </a:extLst>
          </p:cNvPr>
          <p:cNvSpPr/>
          <p:nvPr/>
        </p:nvSpPr>
        <p:spPr>
          <a:xfrm>
            <a:off x="2632213" y="2740941"/>
            <a:ext cx="1543665" cy="2694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B2F966-7CC7-70A8-709A-B57922EC7125}"/>
              </a:ext>
            </a:extLst>
          </p:cNvPr>
          <p:cNvGrpSpPr/>
          <p:nvPr/>
        </p:nvGrpSpPr>
        <p:grpSpPr>
          <a:xfrm>
            <a:off x="4745829" y="1856010"/>
            <a:ext cx="290464" cy="369332"/>
            <a:chOff x="1725562" y="4370126"/>
            <a:chExt cx="290464" cy="3693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FBD7468-96C7-55EE-21A8-E7D71AC4E4A8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5EB83-2421-FCA1-74F0-3D63EEAB84F2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3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BE26401-B1CB-25B7-F070-4D2CEB3AEF9B}"/>
              </a:ext>
            </a:extLst>
          </p:cNvPr>
          <p:cNvSpPr txBox="1"/>
          <p:nvPr/>
        </p:nvSpPr>
        <p:spPr>
          <a:xfrm>
            <a:off x="5036292" y="1856010"/>
            <a:ext cx="270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학번</a:t>
            </a:r>
            <a:r>
              <a:rPr lang="en-US" altLang="ko-KR"/>
              <a:t>-bucket </a:t>
            </a:r>
            <a:r>
              <a:rPr lang="ko-KR" altLang="en-US"/>
              <a:t>입력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EE61EC7-8E7F-B9DA-A3CC-4D5668765B66}"/>
              </a:ext>
            </a:extLst>
          </p:cNvPr>
          <p:cNvCxnSpPr>
            <a:cxnSpLocks/>
          </p:cNvCxnSpPr>
          <p:nvPr/>
        </p:nvCxnSpPr>
        <p:spPr>
          <a:xfrm flipV="1">
            <a:off x="3620482" y="2002039"/>
            <a:ext cx="1111001" cy="738902"/>
          </a:xfrm>
          <a:prstGeom prst="bentConnector3">
            <a:avLst>
              <a:gd name="adj1" fmla="val 96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A626B0-B85F-499B-02B7-42B6060C171E}"/>
              </a:ext>
            </a:extLst>
          </p:cNvPr>
          <p:cNvSpPr/>
          <p:nvPr/>
        </p:nvSpPr>
        <p:spPr>
          <a:xfrm>
            <a:off x="2632213" y="4261288"/>
            <a:ext cx="2403663" cy="8129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543F99-B5BD-1C89-B6D2-70CCCBE3EB81}"/>
              </a:ext>
            </a:extLst>
          </p:cNvPr>
          <p:cNvCxnSpPr>
            <a:cxnSpLocks/>
          </p:cNvCxnSpPr>
          <p:nvPr/>
        </p:nvCxnSpPr>
        <p:spPr>
          <a:xfrm>
            <a:off x="5035876" y="4530190"/>
            <a:ext cx="8313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9EF20C-1CB5-A014-791D-4FCADDEFA45F}"/>
              </a:ext>
            </a:extLst>
          </p:cNvPr>
          <p:cNvGrpSpPr/>
          <p:nvPr/>
        </p:nvGrpSpPr>
        <p:grpSpPr>
          <a:xfrm>
            <a:off x="5160685" y="4614427"/>
            <a:ext cx="290464" cy="369332"/>
            <a:chOff x="1725562" y="4370126"/>
            <a:chExt cx="290464" cy="3693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F1C10CA-17E3-EACF-380D-B1A039814B74}"/>
                </a:ext>
              </a:extLst>
            </p:cNvPr>
            <p:cNvSpPr/>
            <p:nvPr/>
          </p:nvSpPr>
          <p:spPr>
            <a:xfrm>
              <a:off x="1725562" y="4419599"/>
              <a:ext cx="290047" cy="2703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06C58C-353B-3000-7600-366C525841CF}"/>
                </a:ext>
              </a:extLst>
            </p:cNvPr>
            <p:cNvSpPr txBox="1"/>
            <p:nvPr/>
          </p:nvSpPr>
          <p:spPr>
            <a:xfrm>
              <a:off x="1725562" y="43701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Arial Narrow" panose="020B0606020202030204" pitchFamily="34" charset="0"/>
                </a:rPr>
                <a:t>4</a:t>
              </a:r>
              <a:endParaRPr lang="ko-KR" altLang="en-US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C6770E6-4657-5A41-5D70-E4AD3297FC81}"/>
              </a:ext>
            </a:extLst>
          </p:cNvPr>
          <p:cNvSpPr txBox="1"/>
          <p:nvPr/>
        </p:nvSpPr>
        <p:spPr>
          <a:xfrm>
            <a:off x="5451149" y="4630734"/>
            <a:ext cx="32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LMS</a:t>
            </a:r>
            <a:r>
              <a:rPr lang="ko-KR" altLang="en-US"/>
              <a:t>에 안내된 리전 선택</a:t>
            </a:r>
          </a:p>
        </p:txBody>
      </p:sp>
    </p:spTree>
    <p:extLst>
      <p:ext uri="{BB962C8B-B14F-4D97-AF65-F5344CB8AC3E}">
        <p14:creationId xmlns:p14="http://schemas.microsoft.com/office/powerpoint/2010/main" val="412945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581</Words>
  <Application>Microsoft Office PowerPoint</Application>
  <PresentationFormat>와이드스크린</PresentationFormat>
  <Paragraphs>148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10X10 Bold</vt:lpstr>
      <vt:lpstr>맑은 고딕</vt:lpstr>
      <vt:lpstr>한컴 고딕</vt:lpstr>
      <vt:lpstr>한컴산뜻돋움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희진</dc:creator>
  <cp:lastModifiedBy>희진 이</cp:lastModifiedBy>
  <cp:revision>1</cp:revision>
  <dcterms:created xsi:type="dcterms:W3CDTF">2023-05-06T15:59:35Z</dcterms:created>
  <dcterms:modified xsi:type="dcterms:W3CDTF">2023-05-13T04:23:50Z</dcterms:modified>
</cp:coreProperties>
</file>