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7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5" r:id="rId27"/>
    <p:sldId id="28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presProps" Target="presProps.xml"  /><Relationship Id="rId3" Type="http://schemas.openxmlformats.org/officeDocument/2006/relationships/slide" Target="slides/slide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42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836343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3924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인공지능 과제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>
              <a:defRPr/>
            </a:pPr>
            <a:r>
              <a:rPr lang="en-US" altLang="ko-KR"/>
              <a:t>aws</a:t>
            </a:r>
            <a:r>
              <a:rPr lang="ko-KR" altLang="en-US"/>
              <a:t>활용 인공지능 실험</a:t>
            </a:r>
            <a:endParaRPr lang="ko-KR" altLang="en-US"/>
          </a:p>
          <a:p>
            <a:pPr algn="r">
              <a:defRPr/>
            </a:pPr>
            <a:r>
              <a:rPr lang="en-US" altLang="ko-KR" sz="2000"/>
              <a:t>21828752</a:t>
            </a:r>
            <a:r>
              <a:rPr lang="ko-KR" altLang="en-US" sz="2000"/>
              <a:t> 이건희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99776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914401" y="0"/>
            <a:ext cx="10363198" cy="94214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leaning_late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추가 결론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6071" y="942149"/>
            <a:ext cx="10259857" cy="172426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1756" y="2347249"/>
            <a:ext cx="10488488" cy="1476581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9860" y="3642855"/>
            <a:ext cx="10412279" cy="1600423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66071" y="5093913"/>
            <a:ext cx="10259857" cy="1609949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7943738" y="3823830"/>
            <a:ext cx="3945706" cy="227979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 b="1"/>
              <a:t>가장 성능이 좋은경우는 </a:t>
            </a:r>
            <a:r>
              <a:rPr lang="en-US" altLang="ko-KR" sz="2400" b="1"/>
              <a:t>leanning_late </a:t>
            </a:r>
            <a:r>
              <a:rPr lang="ko-KR" altLang="en-US" sz="2400" b="1"/>
              <a:t>를 </a:t>
            </a:r>
            <a:r>
              <a:rPr lang="en-US" altLang="ko-KR" sz="2400" b="1"/>
              <a:t>0.003</a:t>
            </a:r>
            <a:r>
              <a:rPr lang="ko-KR" altLang="en-US" sz="2400" b="1"/>
              <a:t>로 한경우로 판단되어 이후로 은닉계층과 드롭아웃을 수행할때 </a:t>
            </a:r>
            <a:r>
              <a:rPr lang="en-US" altLang="ko-KR" sz="2400" b="1"/>
              <a:t>leanning_late</a:t>
            </a:r>
            <a:r>
              <a:rPr lang="ko-KR" altLang="en-US" sz="2400" b="1"/>
              <a:t>를 </a:t>
            </a:r>
            <a:r>
              <a:rPr lang="en-US" altLang="ko-KR" sz="2400" b="1"/>
              <a:t>0.003</a:t>
            </a:r>
            <a:r>
              <a:rPr lang="ko-KR" altLang="en-US" sz="2400" b="1"/>
              <a:t>로 사용했음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663565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914401" y="0"/>
            <a:ext cx="10363198" cy="94214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은닉층 및 드롭아웃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기본코드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3676" y="1290339"/>
            <a:ext cx="10364647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35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914401" y="0"/>
            <a:ext cx="10363198" cy="94214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은닉층 및 드롭아웃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은닉층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+1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드롭아웃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+1)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3703" y="5505261"/>
            <a:ext cx="10164593" cy="135273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860" y="1104576"/>
            <a:ext cx="10412279" cy="4648848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7356433" y="3108255"/>
            <a:ext cx="3945706" cy="85224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은닉층을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 추가하였고 드롭아웃을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0.5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해주었다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356433" y="4224360"/>
            <a:ext cx="3945706" cy="85056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결과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성능이 기존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0.7733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0.6133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으로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0.16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감소함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2779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914401" y="0"/>
            <a:ext cx="10363198" cy="942149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은닉층 및 드롭아웃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은닉층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+2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드롭아웃없엠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401" y="942149"/>
            <a:ext cx="7706800" cy="479174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13851" y="5042264"/>
            <a:ext cx="6963747" cy="1457528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7356433" y="3108255"/>
            <a:ext cx="3945706" cy="85224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은닉층을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 추가하였고 드롭아웃을 재거하였다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356433" y="4224360"/>
            <a:ext cx="3945706" cy="85056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결과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성능이 기존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0.7733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0.8433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으로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0.7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증가함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26469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914401" y="0"/>
            <a:ext cx="10363198" cy="942149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은닉층 및 드롭아웃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은닉층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+2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드롭아웃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+2)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401" y="861654"/>
            <a:ext cx="6963747" cy="5134691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7356433" y="3108255"/>
            <a:ext cx="3945706" cy="123324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은닉층을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 추가하였고 드롭아웃을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0.5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 계층마다 추가하였다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356433" y="4224360"/>
            <a:ext cx="3945706" cy="161256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결과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커널이 터지고 사진을 못찍었지만 드롭아웃이 없는 경우가 성능이 더 좋아서 사진을 못찍음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6361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914401" y="0"/>
            <a:ext cx="10363198" cy="94214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은닉층 및 드롭아웃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은닉층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+2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드롭아웃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+2)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401" y="771154"/>
            <a:ext cx="7325747" cy="531569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26920" y="5386660"/>
            <a:ext cx="6782746" cy="140037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7356433" y="3108255"/>
            <a:ext cx="3945706" cy="85224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은닉층을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 추가하였고 드롭아웃을 재거하였다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356433" y="4224360"/>
            <a:ext cx="3945706" cy="85056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결과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성능이 기존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0.7733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0.8299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으로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0.566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증가함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45686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914401" y="0"/>
            <a:ext cx="10363198" cy="94214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은닉층 및 드롭아웃 결과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-1" y="3126441"/>
            <a:ext cx="12192006" cy="161510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성능 평가 기준으로</a:t>
            </a:r>
            <a:b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은닉층이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으로 실험한결과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게인경우가 가장 성능평가가 좋음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드롭아웃의 경우 은닉층 사이사이 넣는것보다는 마지막에 한번 넣거나 없는경우가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성능평가가 가장 좋았음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24304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0" y="0"/>
            <a:ext cx="12192000" cy="942149"/>
          </a:xfrm>
          <a:prstGeom prst="rect">
            <a:avLst/>
          </a:prstGeom>
        </p:spPr>
        <p:txBody>
          <a:bodyPr vert="horz" lIns="91440" tIns="45720" rIns="91440" bIns="45720" anchor="ctr">
            <a:normAutofit fontScale="85000" lnSpcReduction="2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CNN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으로 변경 및 드롭아웃 수치및 위치조절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(CNN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변경코드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401" y="942149"/>
            <a:ext cx="10363198" cy="591585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23464" y="5409998"/>
            <a:ext cx="7068536" cy="1448002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7356433" y="3108255"/>
            <a:ext cx="3945706" cy="123324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CNN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으로 변경하고 은닉층을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 사용하여 드롭아웃을 재거했다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331892" y="4341495"/>
            <a:ext cx="3945706" cy="84772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결과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평가성능이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0.8433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0.8899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0.466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증가함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64883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0" y="0"/>
            <a:ext cx="12192000" cy="942149"/>
          </a:xfrm>
          <a:prstGeom prst="rect">
            <a:avLst/>
          </a:prstGeom>
        </p:spPr>
        <p:txBody>
          <a:bodyPr vert="horz" lIns="91440" tIns="45720" rIns="91440" bIns="45720" anchor="ctr">
            <a:normAutofit fontScale="85000" lnSpcReduction="2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CNN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으로 변경 및 드롭아웃 수치및 위치조절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드롭아웃조절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42149"/>
            <a:ext cx="8617879" cy="591585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66252" y="5400471"/>
            <a:ext cx="7325747" cy="1457528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7356433" y="3108255"/>
            <a:ext cx="3945706" cy="199524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드롭아웃을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0.1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 은닉계층마다 추가해줌</a:t>
            </a:r>
            <a:b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결과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추가전 성능평가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0.8899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0.8733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으로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0.166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감소됬다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06408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0" y="0"/>
            <a:ext cx="12192000" cy="942149"/>
          </a:xfrm>
          <a:prstGeom prst="rect">
            <a:avLst/>
          </a:prstGeom>
        </p:spPr>
        <p:txBody>
          <a:bodyPr vert="horz" lIns="91440" tIns="45720" rIns="91440" bIns="45720" anchor="ctr">
            <a:normAutofit fontScale="85000" lnSpcReduction="2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CNN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으로 변경 및 드롭아웃 수치및 위치조절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드롭아웃조절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42148"/>
            <a:ext cx="8299112" cy="5915851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13938" y="5448103"/>
            <a:ext cx="7078062" cy="1409896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7356433" y="3108255"/>
            <a:ext cx="3945706" cy="199524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드롭아웃을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0.3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으로 은닉계층마다 추가해줌</a:t>
            </a:r>
            <a:b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결과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추가전 성능평가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0.8899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0.8766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으로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0.133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감소됬다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34702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6072" y="5133734"/>
            <a:ext cx="10259857" cy="172426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1756" y="942148"/>
            <a:ext cx="10488488" cy="4191585"/>
          </a:xfrm>
          <a:prstGeom prst="rect">
            <a:avLst/>
          </a:prstGeom>
        </p:spPr>
      </p:pic>
      <p:sp>
        <p:nvSpPr>
          <p:cNvPr id="6" name="제목 1"/>
          <p:cNvSpPr/>
          <p:nvPr/>
        </p:nvSpPr>
        <p:spPr>
          <a:xfrm>
            <a:off x="914401" y="0"/>
            <a:ext cx="10363198" cy="94214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기존코드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89045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0" y="0"/>
            <a:ext cx="12192000" cy="942149"/>
          </a:xfrm>
          <a:prstGeom prst="rect">
            <a:avLst/>
          </a:prstGeom>
        </p:spPr>
        <p:txBody>
          <a:bodyPr vert="horz" lIns="91440" tIns="45720" rIns="91440" bIns="45720" anchor="ctr">
            <a:normAutofit fontScale="85000" lnSpcReduction="2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CNN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으로 변경 및 드롭아웃 수치및 위치조절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드롭아웃조절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42149"/>
            <a:ext cx="8816218" cy="591585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32248" y="5400471"/>
            <a:ext cx="9859751" cy="1457528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7356433" y="3108255"/>
            <a:ext cx="3945706" cy="199524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드롭아웃을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0.5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으로 은닉계층마다 추가해줌</a:t>
            </a:r>
            <a:b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결과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추가전 성능평가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0.8899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0.9100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으로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0.201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증가됬다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3230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0" y="0"/>
            <a:ext cx="12192000" cy="942149"/>
          </a:xfrm>
          <a:prstGeom prst="rect">
            <a:avLst/>
          </a:prstGeom>
        </p:spPr>
        <p:txBody>
          <a:bodyPr vert="horz" lIns="91440" tIns="45720" rIns="91440" bIns="45720" anchor="ctr">
            <a:normAutofit fontScale="85000" lnSpcReduction="2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CNN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으로 변경 및 드롭아웃 수치및 위치조절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(CNN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계층조절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942148"/>
            <a:ext cx="8203962" cy="591585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04252" y="5305208"/>
            <a:ext cx="7687747" cy="1552791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7715021" y="2330954"/>
            <a:ext cx="3945706" cy="313824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CNN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계층을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게로 추가해주고 드롭아웃을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0.2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CNN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계층의 마지막에 추가해줬다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은닉계층은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게로 설정함결과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CNN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계층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 은닉계층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 드롭아웃 없는경우의 기점으로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0.8433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0.9133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으로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0.7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증가됬다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7244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/>
          <p:nvPr/>
        </p:nvSpPr>
        <p:spPr>
          <a:xfrm>
            <a:off x="0" y="0"/>
            <a:ext cx="12192000" cy="942149"/>
          </a:xfrm>
          <a:prstGeom prst="rect">
            <a:avLst/>
          </a:prstGeom>
        </p:spPr>
        <p:txBody>
          <a:bodyPr vert="horz" lIns="91440" tIns="45720" rIns="91440" bIns="45720" anchor="ctr">
            <a:normAutofit fontScale="85000" lnSpcReduction="2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CNN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으로 변경 및 드롭아웃 수치및 위치조절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(CNN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계층조절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42149"/>
            <a:ext cx="7105798" cy="5915851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09094" y="5286155"/>
            <a:ext cx="7382905" cy="1571844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7715021" y="2330954"/>
            <a:ext cx="4476979" cy="313449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CNN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계층을 하나더 추가해줘보았다</a:t>
            </a:r>
            <a:b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결과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CNN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계층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 은닉계층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 드롭아웃 없는경우의 기점으로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0.8433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0.8500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으로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0.067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증가됬다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이전실험보다는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0.9133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0.8500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으로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0.633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감소되었다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00098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0" y="0"/>
            <a:ext cx="12192000" cy="942149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CNN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으로 변경 및 드롭아웃 수치및 위치조절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드롭아웃 위치조절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42149"/>
            <a:ext cx="8579954" cy="591585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46172" y="2756848"/>
            <a:ext cx="7745828" cy="4101152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7715020" y="942148"/>
            <a:ext cx="4476980" cy="2751646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CNN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계층을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  은닉층을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 드롭아웃을 은닉층의 마지막에 두고 실험해봤다</a:t>
            </a:r>
            <a:b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결과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CNN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계층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 은닉계층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 드롭아웃 없는경우의 기점으로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0.8433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0.9200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으로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0.767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증가됬다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87407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914401" y="0"/>
            <a:ext cx="10363198" cy="94214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그리고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76047" y="1457050"/>
            <a:ext cx="6839904" cy="197195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2243862" y="4190999"/>
            <a:ext cx="7704276" cy="122682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추가적으로 고치던도중 서버가 멈춰버렸다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..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과제가 나오고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8~10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시 간에 자주 일정이있어서 시간이 부족하여 실험을 더많이 못한부분이좀 아쉬웠다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65487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914401" y="0"/>
            <a:ext cx="10363198" cy="94214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결론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053352" y="1411940"/>
            <a:ext cx="10085296" cy="313910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CNN 계층 1개, 은닉 계층 2개, 드롭아웃 없는 경우의 성능 평가 0.8433과 비교하여</a:t>
            </a:r>
            <a:b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CNN 계층 3개, 은닉 계층 2개, 은닉 계층의 마지막에 드롭아웃을 추가한 경우의 성능 평가가 0.9200으로 크게 증가하였다.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실험과정에서의 성능평가중 가장 높은 확율을 선택하면 </a:t>
            </a:r>
            <a:b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최종 모델은 CNN 계층 3개, 은닉 계층 2개, 은닉 계층의 마지막에 드롭아웃을 추가한 설정으로 0.9200의 성능을 가지는 모델을 선택하게 됬다.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68208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914401" y="0"/>
            <a:ext cx="10363198" cy="94214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느낀점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2814021" y="942149"/>
            <a:ext cx="6563957" cy="118423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하이퍼파라미터 조정의 중요성: 실험을 통해 하이퍼파라미터인 학습률과 leaning_late의 조정이 모델의 성능에 큰 영향을 미친 것을 알 수 있었습니다. 올바른 하이퍼파라미터 값을 찾는 것이 모델 성능 향상에 중요한 요소라는 것을 깨달았습니다.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814021" y="2435262"/>
            <a:ext cx="6563957" cy="11823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드롭아웃의 효과: 드롭아웃은 과적합을 방지하고 일반화 성능을 향상시키는데 효과적인 방법임을 확인했습니다. 하지만 드롭아웃을 너무 많이 적용하면 성능이 저하될 수 있다는 점도 발견했습니다.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814021" y="3842791"/>
            <a:ext cx="6563957" cy="118450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모델 복잡도와 성능: CNN 계층과 은닉 계층의 개수를 조정하면 모델의 복잡도와 성능 간의 관계를 확인할 수 있었습니다. 모델이 복잡해질수록 성능이 향상되지만, 일정 수준 이상으로 복잡해지면 오히려 성능이 감소할 수 있다는 점을 알게 되었습니다.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814021" y="5255895"/>
            <a:ext cx="6563957" cy="11823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실험 결과의 일관성: 실험 결과가 항상 일관되지 않는다는 점을 인지했습니다. 동일한 조건에서 실험을 반복해도 성능이 조금씩 변할 수 있으며, 이는 랜덤 요소와 데이터의 특성에 따른 영향이 있을 수 있음을 이해했습니다.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4045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914401" y="0"/>
            <a:ext cx="10363198" cy="94214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leaning_late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추가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0.001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9413" y="942149"/>
            <a:ext cx="10193173" cy="438211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1755" y="5381419"/>
            <a:ext cx="10488488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05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914401" y="0"/>
            <a:ext cx="10363198" cy="94214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leaning_late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추가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0.001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결과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0" y="3126441"/>
            <a:ext cx="12192005" cy="161510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/>
              <a:t>추가전</a:t>
            </a:r>
            <a:r>
              <a:rPr lang="en-US" altLang="ko-KR" sz="2500"/>
              <a:t>:</a:t>
            </a:r>
            <a:r>
              <a:rPr lang="ko-KR" altLang="en-US" sz="2500"/>
              <a:t> 모델 학습률이 </a:t>
            </a:r>
            <a:r>
              <a:rPr lang="en-US" altLang="ko-KR" sz="2500"/>
              <a:t>0.6517 / </a:t>
            </a:r>
            <a:r>
              <a:rPr lang="ko-KR" altLang="en-US" sz="2500"/>
              <a:t>성능 평가 </a:t>
            </a:r>
            <a:r>
              <a:rPr lang="en-US" altLang="ko-KR" sz="2500"/>
              <a:t>:</a:t>
            </a:r>
            <a:r>
              <a:rPr lang="ko-KR" altLang="en-US" sz="2500"/>
              <a:t> </a:t>
            </a:r>
            <a:r>
              <a:rPr lang="en-US" altLang="ko-KR" sz="2500"/>
              <a:t>0.7533</a:t>
            </a:r>
            <a:endParaRPr lang="en-US" altLang="ko-KR" sz="2500"/>
          </a:p>
          <a:p>
            <a:pPr algn="ctr">
              <a:defRPr/>
            </a:pPr>
            <a:r>
              <a:rPr lang="ko-KR" altLang="en-US" sz="2500"/>
              <a:t>추가후</a:t>
            </a:r>
            <a:r>
              <a:rPr lang="en-US" altLang="ko-KR" sz="2500"/>
              <a:t>:</a:t>
            </a:r>
            <a:r>
              <a:rPr lang="ko-KR" altLang="en-US" sz="2500"/>
              <a:t> 모델 학습률이 </a:t>
            </a:r>
            <a:r>
              <a:rPr lang="en-US" altLang="ko-KR" sz="2500"/>
              <a:t>0.7633</a:t>
            </a:r>
            <a:r>
              <a:rPr lang="ko-KR" altLang="en-US" sz="2500"/>
              <a:t> </a:t>
            </a:r>
            <a:r>
              <a:rPr lang="en-US" altLang="ko-KR" sz="2500"/>
              <a:t>/</a:t>
            </a:r>
            <a:r>
              <a:rPr lang="ko-KR" altLang="en-US" sz="2500"/>
              <a:t> 성능 평가 </a:t>
            </a:r>
            <a:r>
              <a:rPr lang="en-US" altLang="ko-KR" sz="2500"/>
              <a:t>:</a:t>
            </a:r>
            <a:r>
              <a:rPr lang="ko-KR" altLang="en-US" sz="2500"/>
              <a:t> </a:t>
            </a:r>
            <a:r>
              <a:rPr lang="en-US" altLang="ko-KR" sz="2500"/>
              <a:t>0.7523</a:t>
            </a:r>
            <a:endParaRPr lang="en-US" altLang="ko-KR" sz="2500"/>
          </a:p>
          <a:p>
            <a:pPr algn="ctr">
              <a:defRPr/>
            </a:pPr>
            <a:r>
              <a:rPr lang="ko-KR" altLang="en-US" sz="2500"/>
              <a:t>결론 </a:t>
            </a:r>
            <a:r>
              <a:rPr lang="en-US" altLang="ko-KR" sz="2500"/>
              <a:t>: </a:t>
            </a:r>
            <a:r>
              <a:rPr lang="ko-KR" altLang="en-US" sz="2500"/>
              <a:t>모델 학습률이 초기코드에서 </a:t>
            </a:r>
            <a:r>
              <a:rPr lang="en-US" altLang="ko-KR" sz="2500"/>
              <a:t>0.6517</a:t>
            </a:r>
            <a:r>
              <a:rPr lang="ko-KR" altLang="en-US" sz="2500"/>
              <a:t> </a:t>
            </a:r>
            <a:r>
              <a:rPr lang="en-US" altLang="ko-KR" sz="2500"/>
              <a:t>&gt;</a:t>
            </a:r>
            <a:r>
              <a:rPr lang="ko-KR" altLang="en-US" sz="2500"/>
              <a:t> </a:t>
            </a:r>
            <a:r>
              <a:rPr lang="en-US" altLang="ko-KR" sz="2500"/>
              <a:t>0.7633</a:t>
            </a:r>
            <a:r>
              <a:rPr lang="ko-KR" altLang="en-US" sz="2500"/>
              <a:t> 으로  </a:t>
            </a:r>
            <a:r>
              <a:rPr lang="en-US" altLang="ko-KR" sz="2500"/>
              <a:t>0.1116</a:t>
            </a:r>
            <a:r>
              <a:rPr lang="ko-KR" altLang="en-US" sz="2500"/>
              <a:t>으로 증가하는반면 </a:t>
            </a:r>
            <a:br>
              <a:rPr lang="ko-KR" altLang="en-US" sz="2500"/>
            </a:br>
            <a:r>
              <a:rPr lang="ko-KR" altLang="en-US" sz="2500"/>
              <a:t>성능평가는 </a:t>
            </a:r>
            <a:r>
              <a:rPr lang="en-US" altLang="ko-KR" sz="2500"/>
              <a:t>0.7533</a:t>
            </a:r>
            <a:r>
              <a:rPr lang="ko-KR" altLang="en-US" sz="2500"/>
              <a:t> </a:t>
            </a:r>
            <a:r>
              <a:rPr lang="en-US" altLang="ko-KR" sz="2500"/>
              <a:t>&gt;</a:t>
            </a:r>
            <a:r>
              <a:rPr lang="ko-KR" altLang="en-US" sz="2500"/>
              <a:t> </a:t>
            </a:r>
            <a:r>
              <a:rPr lang="en-US" altLang="ko-KR" sz="2500"/>
              <a:t>0.7523</a:t>
            </a:r>
            <a:r>
              <a:rPr lang="ko-KR" altLang="en-US" sz="2500"/>
              <a:t>으로 </a:t>
            </a:r>
            <a:r>
              <a:rPr lang="en-US" altLang="ko-KR" sz="2500"/>
              <a:t>0.001 </a:t>
            </a:r>
            <a:r>
              <a:rPr lang="ko-KR" altLang="en-US" sz="2500"/>
              <a:t>감소함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2600720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914401" y="0"/>
            <a:ext cx="10363198" cy="94214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leaning_late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추가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0.003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2255" y="837360"/>
            <a:ext cx="10307488" cy="442021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860" y="5257576"/>
            <a:ext cx="10412279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26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914401" y="0"/>
            <a:ext cx="10363198" cy="94214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leaning_late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추가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0.003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결과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0" y="3126441"/>
            <a:ext cx="12192005" cy="161510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추가전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모델 학습률이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0.6517 / 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성능 평가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0.7533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추가후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모델 학습률이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0.8267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성능 평가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0.8666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결론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모델 학습률이 초기코드에서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0.6517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0.8267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으로 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0.175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으로 증가하고 </a:t>
            </a:r>
            <a:b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성능평가는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0.7533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0.8666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으로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0.1133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으로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증가함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87993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914401" y="0"/>
            <a:ext cx="10363198" cy="94214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leaning_late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추가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0.005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9387" y="942149"/>
            <a:ext cx="10393226" cy="378195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6072" y="4724102"/>
            <a:ext cx="10259857" cy="160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3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914401" y="0"/>
            <a:ext cx="10363198" cy="94214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leaning_late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0.003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에 배치사이즈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32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추가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647" y="3780996"/>
            <a:ext cx="10364647" cy="307700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647" y="942149"/>
            <a:ext cx="10621857" cy="308653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7943738" y="3823830"/>
            <a:ext cx="3945706" cy="155589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배치사이즈를 추가하여 비교과정에서 유의미한 차이를 확인하지 못하여 없는상태로 진행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01325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914401" y="0"/>
            <a:ext cx="10363198" cy="94214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leaning_late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추가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0.005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결과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0" y="3126441"/>
            <a:ext cx="12192005" cy="161510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추가전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모델 학습률이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0.6517 / 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성능 평가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0.7533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추가후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모델 학습률이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0.8500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성능 평가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0.7733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결론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모델 학습률이 초기코드에서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0.6517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0.8500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으로 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0.1983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으로 증가하고 </a:t>
            </a:r>
            <a:b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성능평가는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0.7533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0.7733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으로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0.2 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증가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함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1046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628</ep:Words>
  <ep:PresentationFormat>화면 슬라이드 쇼(4:3)</ep:PresentationFormat>
  <ep:Paragraphs>68</ep:Paragraphs>
  <ep:Slides>26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한컴오피스</vt:lpstr>
      <vt:lpstr>인공지능 과제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2023-06-02T13:42:06.049</dcterms:created>
  <dc:creator>k0106</dc:creator>
  <cp:lastModifiedBy>k0106</cp:lastModifiedBy>
  <dcterms:modified xsi:type="dcterms:W3CDTF">2023-06-02T15:00:25.825</dcterms:modified>
  <cp:revision>10</cp:revision>
  <dc:title>인공지능 과제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