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CB3AB-87D2-CE44-B4D5-B2F09E356DB5}" v="84" dt="2023-09-20T05:16:4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>
      <p:cViewPr varScale="1">
        <p:scale>
          <a:sx n="81" d="100"/>
          <a:sy n="81" d="100"/>
        </p:scale>
        <p:origin x="533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S VLACHOPOULOS" userId="abfb29d7-3934-4502-a78a-10419fd4c6e9" providerId="ADAL" clId="{21DCB3AB-87D2-CE44-B4D5-B2F09E356DB5}"/>
    <pc:docChg chg="undo custSel addSld delSld modSld">
      <pc:chgData name="DIMITRIS VLACHOPOULOS" userId="abfb29d7-3934-4502-a78a-10419fd4c6e9" providerId="ADAL" clId="{21DCB3AB-87D2-CE44-B4D5-B2F09E356DB5}" dt="2023-09-20T05:16:40.931" v="263"/>
      <pc:docMkLst>
        <pc:docMk/>
      </pc:docMkLst>
      <pc:sldChg chg="setBg">
        <pc:chgData name="DIMITRIS VLACHOPOULOS" userId="abfb29d7-3934-4502-a78a-10419fd4c6e9" providerId="ADAL" clId="{21DCB3AB-87D2-CE44-B4D5-B2F09E356DB5}" dt="2023-09-20T04:55:57.003" v="41"/>
        <pc:sldMkLst>
          <pc:docMk/>
          <pc:sldMk cId="568431115" sldId="258"/>
        </pc:sldMkLst>
      </pc:sldChg>
      <pc:sldChg chg="setBg modAnim">
        <pc:chgData name="DIMITRIS VLACHOPOULOS" userId="abfb29d7-3934-4502-a78a-10419fd4c6e9" providerId="ADAL" clId="{21DCB3AB-87D2-CE44-B4D5-B2F09E356DB5}" dt="2023-09-20T05:11:04.598" v="200"/>
        <pc:sldMkLst>
          <pc:docMk/>
          <pc:sldMk cId="2931598171" sldId="259"/>
        </pc:sldMkLst>
      </pc:sldChg>
      <pc:sldChg chg="addSp modSp mod setBg modAnim">
        <pc:chgData name="DIMITRIS VLACHOPOULOS" userId="abfb29d7-3934-4502-a78a-10419fd4c6e9" providerId="ADAL" clId="{21DCB3AB-87D2-CE44-B4D5-B2F09E356DB5}" dt="2023-09-20T05:16:40.931" v="263"/>
        <pc:sldMkLst>
          <pc:docMk/>
          <pc:sldMk cId="2563187755" sldId="260"/>
        </pc:sldMkLst>
        <pc:spChg chg="mod">
          <ac:chgData name="DIMITRIS VLACHOPOULOS" userId="abfb29d7-3934-4502-a78a-10419fd4c6e9" providerId="ADAL" clId="{21DCB3AB-87D2-CE44-B4D5-B2F09E356DB5}" dt="2023-09-20T05:12:14.009" v="226" actId="1076"/>
          <ac:spMkLst>
            <pc:docMk/>
            <pc:sldMk cId="2563187755" sldId="260"/>
            <ac:spMk id="3" creationId="{31CEE4FB-D449-B079-F4A6-2AE550F0CDB3}"/>
          </ac:spMkLst>
        </pc:spChg>
        <pc:spChg chg="mod">
          <ac:chgData name="DIMITRIS VLACHOPOULOS" userId="abfb29d7-3934-4502-a78a-10419fd4c6e9" providerId="ADAL" clId="{21DCB3AB-87D2-CE44-B4D5-B2F09E356DB5}" dt="2023-09-20T05:12:36.133" v="228" actId="1076"/>
          <ac:spMkLst>
            <pc:docMk/>
            <pc:sldMk cId="2563187755" sldId="260"/>
            <ac:spMk id="4" creationId="{8B755554-869E-DED9-5D3F-20DD1A2F4827}"/>
          </ac:spMkLst>
        </pc:spChg>
        <pc:spChg chg="mod">
          <ac:chgData name="DIMITRIS VLACHOPOULOS" userId="abfb29d7-3934-4502-a78a-10419fd4c6e9" providerId="ADAL" clId="{21DCB3AB-87D2-CE44-B4D5-B2F09E356DB5}" dt="2023-09-20T05:13:17.722" v="237" actId="1076"/>
          <ac:spMkLst>
            <pc:docMk/>
            <pc:sldMk cId="2563187755" sldId="260"/>
            <ac:spMk id="6" creationId="{AF05D924-A41A-E023-6FB0-5089CDAA0455}"/>
          </ac:spMkLst>
        </pc:spChg>
        <pc:picChg chg="add mod">
          <ac:chgData name="DIMITRIS VLACHOPOULOS" userId="abfb29d7-3934-4502-a78a-10419fd4c6e9" providerId="ADAL" clId="{21DCB3AB-87D2-CE44-B4D5-B2F09E356DB5}" dt="2023-09-20T05:15:23.235" v="253" actId="1076"/>
          <ac:picMkLst>
            <pc:docMk/>
            <pc:sldMk cId="2563187755" sldId="260"/>
            <ac:picMk id="8" creationId="{CF65E84E-B0EE-67DA-110C-A082904109D9}"/>
          </ac:picMkLst>
        </pc:picChg>
        <pc:picChg chg="add mod">
          <ac:chgData name="DIMITRIS VLACHOPOULOS" userId="abfb29d7-3934-4502-a78a-10419fd4c6e9" providerId="ADAL" clId="{21DCB3AB-87D2-CE44-B4D5-B2F09E356DB5}" dt="2023-09-20T05:13:04.961" v="236" actId="1076"/>
          <ac:picMkLst>
            <pc:docMk/>
            <pc:sldMk cId="2563187755" sldId="260"/>
            <ac:picMk id="10" creationId="{41E9DDFB-6B63-8F68-A356-FAD31D179299}"/>
          </ac:picMkLst>
        </pc:picChg>
        <pc:picChg chg="add mod">
          <ac:chgData name="DIMITRIS VLACHOPOULOS" userId="abfb29d7-3934-4502-a78a-10419fd4c6e9" providerId="ADAL" clId="{21DCB3AB-87D2-CE44-B4D5-B2F09E356DB5}" dt="2023-09-20T05:16:25.215" v="261" actId="1076"/>
          <ac:picMkLst>
            <pc:docMk/>
            <pc:sldMk cId="2563187755" sldId="260"/>
            <ac:picMk id="12" creationId="{BAB8F120-79F3-881E-BE24-E2757B23477B}"/>
          </ac:picMkLst>
        </pc:picChg>
        <pc:cxnChg chg="add mod">
          <ac:chgData name="DIMITRIS VLACHOPOULOS" userId="abfb29d7-3934-4502-a78a-10419fd4c6e9" providerId="ADAL" clId="{21DCB3AB-87D2-CE44-B4D5-B2F09E356DB5}" dt="2023-09-20T05:15:40.902" v="255" actId="692"/>
          <ac:cxnSpMkLst>
            <pc:docMk/>
            <pc:sldMk cId="2563187755" sldId="260"/>
            <ac:cxnSpMk id="14" creationId="{8F8D740D-F630-0DD5-7C65-06E66A2D1B61}"/>
          </ac:cxnSpMkLst>
        </pc:cxnChg>
        <pc:cxnChg chg="add mod">
          <ac:chgData name="DIMITRIS VLACHOPOULOS" userId="abfb29d7-3934-4502-a78a-10419fd4c6e9" providerId="ADAL" clId="{21DCB3AB-87D2-CE44-B4D5-B2F09E356DB5}" dt="2023-09-20T05:16:25.215" v="261" actId="1076"/>
          <ac:cxnSpMkLst>
            <pc:docMk/>
            <pc:sldMk cId="2563187755" sldId="260"/>
            <ac:cxnSpMk id="17" creationId="{400E51C3-1B8C-76F6-3C15-16EC8213FEFD}"/>
          </ac:cxnSpMkLst>
        </pc:cxnChg>
      </pc:sldChg>
      <pc:sldChg chg="setBg">
        <pc:chgData name="DIMITRIS VLACHOPOULOS" userId="abfb29d7-3934-4502-a78a-10419fd4c6e9" providerId="ADAL" clId="{21DCB3AB-87D2-CE44-B4D5-B2F09E356DB5}" dt="2023-09-20T04:56:03.801" v="42"/>
        <pc:sldMkLst>
          <pc:docMk/>
          <pc:sldMk cId="974428657" sldId="261"/>
        </pc:sldMkLst>
      </pc:sldChg>
      <pc:sldChg chg="modSp mod setBg modAnim">
        <pc:chgData name="DIMITRIS VLACHOPOULOS" userId="abfb29d7-3934-4502-a78a-10419fd4c6e9" providerId="ADAL" clId="{21DCB3AB-87D2-CE44-B4D5-B2F09E356DB5}" dt="2023-09-20T04:56:08.241" v="43"/>
        <pc:sldMkLst>
          <pc:docMk/>
          <pc:sldMk cId="1569408474" sldId="262"/>
        </pc:sldMkLst>
        <pc:spChg chg="mod">
          <ac:chgData name="DIMITRIS VLACHOPOULOS" userId="abfb29d7-3934-4502-a78a-10419fd4c6e9" providerId="ADAL" clId="{21DCB3AB-87D2-CE44-B4D5-B2F09E356DB5}" dt="2023-09-19T17:21:18.319" v="14" actId="166"/>
          <ac:spMkLst>
            <pc:docMk/>
            <pc:sldMk cId="1569408474" sldId="262"/>
            <ac:spMk id="9" creationId="{00BD4302-559C-DD7C-0841-463FC6994EC1}"/>
          </ac:spMkLst>
        </pc:spChg>
        <pc:spChg chg="mod">
          <ac:chgData name="DIMITRIS VLACHOPOULOS" userId="abfb29d7-3934-4502-a78a-10419fd4c6e9" providerId="ADAL" clId="{21DCB3AB-87D2-CE44-B4D5-B2F09E356DB5}" dt="2023-09-19T17:21:53.024" v="16" actId="1076"/>
          <ac:spMkLst>
            <pc:docMk/>
            <pc:sldMk cId="1569408474" sldId="262"/>
            <ac:spMk id="11" creationId="{20EEE2A0-10AB-6EF5-611D-519BE9799DE8}"/>
          </ac:spMkLst>
        </pc:spChg>
        <pc:spChg chg="mod">
          <ac:chgData name="DIMITRIS VLACHOPOULOS" userId="abfb29d7-3934-4502-a78a-10419fd4c6e9" providerId="ADAL" clId="{21DCB3AB-87D2-CE44-B4D5-B2F09E356DB5}" dt="2023-09-20T04:50:50.353" v="29" actId="2085"/>
          <ac:spMkLst>
            <pc:docMk/>
            <pc:sldMk cId="1569408474" sldId="262"/>
            <ac:spMk id="13" creationId="{8CE931C8-FEFE-E13B-3A52-A5178F0AB018}"/>
          </ac:spMkLst>
        </pc:spChg>
        <pc:spChg chg="mod">
          <ac:chgData name="DIMITRIS VLACHOPOULOS" userId="abfb29d7-3934-4502-a78a-10419fd4c6e9" providerId="ADAL" clId="{21DCB3AB-87D2-CE44-B4D5-B2F09E356DB5}" dt="2023-09-19T17:18:14.671" v="4" actId="171"/>
          <ac:spMkLst>
            <pc:docMk/>
            <pc:sldMk cId="1569408474" sldId="262"/>
            <ac:spMk id="16" creationId="{42A8F31B-11AD-D4E0-09F8-CCC5C4570EC1}"/>
          </ac:spMkLst>
        </pc:spChg>
        <pc:picChg chg="mod">
          <ac:chgData name="DIMITRIS VLACHOPOULOS" userId="abfb29d7-3934-4502-a78a-10419fd4c6e9" providerId="ADAL" clId="{21DCB3AB-87D2-CE44-B4D5-B2F09E356DB5}" dt="2023-09-19T17:19:49.590" v="11" actId="1076"/>
          <ac:picMkLst>
            <pc:docMk/>
            <pc:sldMk cId="1569408474" sldId="262"/>
            <ac:picMk id="5" creationId="{738AFBA2-8B26-06B6-0B19-AA6FB6605DEA}"/>
          </ac:picMkLst>
        </pc:picChg>
        <pc:picChg chg="mod">
          <ac:chgData name="DIMITRIS VLACHOPOULOS" userId="abfb29d7-3934-4502-a78a-10419fd4c6e9" providerId="ADAL" clId="{21DCB3AB-87D2-CE44-B4D5-B2F09E356DB5}" dt="2023-09-19T17:21:43.134" v="15" actId="166"/>
          <ac:picMkLst>
            <pc:docMk/>
            <pc:sldMk cId="1569408474" sldId="262"/>
            <ac:picMk id="6" creationId="{31662326-961C-2624-B8AF-6B41FED9E455}"/>
          </ac:picMkLst>
        </pc:picChg>
        <pc:picChg chg="mod">
          <ac:chgData name="DIMITRIS VLACHOPOULOS" userId="abfb29d7-3934-4502-a78a-10419fd4c6e9" providerId="ADAL" clId="{21DCB3AB-87D2-CE44-B4D5-B2F09E356DB5}" dt="2023-09-20T04:52:59.006" v="34" actId="1076"/>
          <ac:picMkLst>
            <pc:docMk/>
            <pc:sldMk cId="1569408474" sldId="262"/>
            <ac:picMk id="7" creationId="{7946D0DD-2766-24EE-E214-75609C3BDA76}"/>
          </ac:picMkLst>
        </pc:picChg>
      </pc:sldChg>
      <pc:sldChg chg="new del">
        <pc:chgData name="DIMITRIS VLACHOPOULOS" userId="abfb29d7-3934-4502-a78a-10419fd4c6e9" providerId="ADAL" clId="{21DCB3AB-87D2-CE44-B4D5-B2F09E356DB5}" dt="2023-09-20T05:09:39.157" v="191" actId="2696"/>
        <pc:sldMkLst>
          <pc:docMk/>
          <pc:sldMk cId="211711098" sldId="263"/>
        </pc:sldMkLst>
      </pc:sldChg>
      <pc:sldChg chg="addSp delSp modSp add mod delAnim modAnim">
        <pc:chgData name="DIMITRIS VLACHOPOULOS" userId="abfb29d7-3934-4502-a78a-10419fd4c6e9" providerId="ADAL" clId="{21DCB3AB-87D2-CE44-B4D5-B2F09E356DB5}" dt="2023-09-20T05:01:58.717" v="106"/>
        <pc:sldMkLst>
          <pc:docMk/>
          <pc:sldMk cId="2587291927" sldId="264"/>
        </pc:sldMkLst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3" creationId="{1FC3AD68-2550-F88B-2EE3-7904E53D9687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9" creationId="{00BD4302-559C-DD7C-0841-463FC6994EC1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1" creationId="{20EEE2A0-10AB-6EF5-611D-519BE9799DE8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3" creationId="{8CE931C8-FEFE-E13B-3A52-A5178F0AB018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5" creationId="{AF4AB456-4C46-6BC2-9BB5-34EEE9BCC2D5}"/>
          </ac:spMkLst>
        </pc:spChg>
        <pc:spChg chg="del">
          <ac:chgData name="DIMITRIS VLACHOPOULOS" userId="abfb29d7-3934-4502-a78a-10419fd4c6e9" providerId="ADAL" clId="{21DCB3AB-87D2-CE44-B4D5-B2F09E356DB5}" dt="2023-09-20T04:58:23.346" v="46" actId="478"/>
          <ac:spMkLst>
            <pc:docMk/>
            <pc:sldMk cId="2587291927" sldId="264"/>
            <ac:spMk id="16" creationId="{42A8F31B-11AD-D4E0-09F8-CCC5C4570EC1}"/>
          </ac:spMkLst>
        </pc:spChg>
        <pc:spChg chg="add del mod">
          <ac:chgData name="DIMITRIS VLACHOPOULOS" userId="abfb29d7-3934-4502-a78a-10419fd4c6e9" providerId="ADAL" clId="{21DCB3AB-87D2-CE44-B4D5-B2F09E356DB5}" dt="2023-09-20T04:58:31.122" v="47" actId="478"/>
          <ac:spMkLst>
            <pc:docMk/>
            <pc:sldMk cId="2587291927" sldId="264"/>
            <ac:spMk id="17" creationId="{6035E2F4-4D17-70C2-834D-92D64AB8D736}"/>
          </ac:spMkLst>
        </pc:spChg>
        <pc:spChg chg="add mod">
          <ac:chgData name="DIMITRIS VLACHOPOULOS" userId="abfb29d7-3934-4502-a78a-10419fd4c6e9" providerId="ADAL" clId="{21DCB3AB-87D2-CE44-B4D5-B2F09E356DB5}" dt="2023-09-20T04:59:31.945" v="67" actId="1076"/>
          <ac:spMkLst>
            <pc:docMk/>
            <pc:sldMk cId="2587291927" sldId="264"/>
            <ac:spMk id="20" creationId="{30B4607A-8FAE-FB22-A1EF-3513F3A1F0BA}"/>
          </ac:spMkLst>
        </pc:spChg>
        <pc:spChg chg="add mod">
          <ac:chgData name="DIMITRIS VLACHOPOULOS" userId="abfb29d7-3934-4502-a78a-10419fd4c6e9" providerId="ADAL" clId="{21DCB3AB-87D2-CE44-B4D5-B2F09E356DB5}" dt="2023-09-20T05:00:43.110" v="91" actId="1076"/>
          <ac:spMkLst>
            <pc:docMk/>
            <pc:sldMk cId="2587291927" sldId="264"/>
            <ac:spMk id="23" creationId="{A59F40E5-B10E-E395-C9F2-47B64EA0EFA2}"/>
          </ac:spMkLst>
        </pc:spChg>
        <pc:picChg chg="del">
          <ac:chgData name="DIMITRIS VLACHOPOULOS" userId="abfb29d7-3934-4502-a78a-10419fd4c6e9" providerId="ADAL" clId="{21DCB3AB-87D2-CE44-B4D5-B2F09E356DB5}" dt="2023-09-20T04:58:33.826" v="48" actId="478"/>
          <ac:picMkLst>
            <pc:docMk/>
            <pc:sldMk cId="2587291927" sldId="264"/>
            <ac:picMk id="5" creationId="{738AFBA2-8B26-06B6-0B19-AA6FB6605DEA}"/>
          </ac:picMkLst>
        </pc:picChg>
        <pc:picChg chg="del">
          <ac:chgData name="DIMITRIS VLACHOPOULOS" userId="abfb29d7-3934-4502-a78a-10419fd4c6e9" providerId="ADAL" clId="{21DCB3AB-87D2-CE44-B4D5-B2F09E356DB5}" dt="2023-09-20T04:58:33.826" v="48" actId="478"/>
          <ac:picMkLst>
            <pc:docMk/>
            <pc:sldMk cId="2587291927" sldId="264"/>
            <ac:picMk id="6" creationId="{31662326-961C-2624-B8AF-6B41FED9E455}"/>
          </ac:picMkLst>
        </pc:picChg>
        <pc:picChg chg="del">
          <ac:chgData name="DIMITRIS VLACHOPOULOS" userId="abfb29d7-3934-4502-a78a-10419fd4c6e9" providerId="ADAL" clId="{21DCB3AB-87D2-CE44-B4D5-B2F09E356DB5}" dt="2023-09-20T04:58:33.826" v="48" actId="478"/>
          <ac:picMkLst>
            <pc:docMk/>
            <pc:sldMk cId="2587291927" sldId="264"/>
            <ac:picMk id="7" creationId="{7946D0DD-2766-24EE-E214-75609C3BDA76}"/>
          </ac:picMkLst>
        </pc:picChg>
        <pc:picChg chg="add mod">
          <ac:chgData name="DIMITRIS VLACHOPOULOS" userId="abfb29d7-3934-4502-a78a-10419fd4c6e9" providerId="ADAL" clId="{21DCB3AB-87D2-CE44-B4D5-B2F09E356DB5}" dt="2023-09-20T04:59:11.235" v="52" actId="1076"/>
          <ac:picMkLst>
            <pc:docMk/>
            <pc:sldMk cId="2587291927" sldId="264"/>
            <ac:picMk id="19" creationId="{EB1E8492-B1BB-42D7-D59E-22BB9FC485AF}"/>
          </ac:picMkLst>
        </pc:picChg>
        <pc:picChg chg="add mod">
          <ac:chgData name="DIMITRIS VLACHOPOULOS" userId="abfb29d7-3934-4502-a78a-10419fd4c6e9" providerId="ADAL" clId="{21DCB3AB-87D2-CE44-B4D5-B2F09E356DB5}" dt="2023-09-20T05:00:22.324" v="73" actId="1076"/>
          <ac:picMkLst>
            <pc:docMk/>
            <pc:sldMk cId="2587291927" sldId="264"/>
            <ac:picMk id="22" creationId="{0C66DFE8-155C-BC18-C31E-147240201FEF}"/>
          </ac:picMkLst>
        </pc:picChg>
        <pc:cxnChg chg="add mod">
          <ac:chgData name="DIMITRIS VLACHOPOULOS" userId="abfb29d7-3934-4502-a78a-10419fd4c6e9" providerId="ADAL" clId="{21DCB3AB-87D2-CE44-B4D5-B2F09E356DB5}" dt="2023-09-20T05:01:31.774" v="105" actId="692"/>
          <ac:cxnSpMkLst>
            <pc:docMk/>
            <pc:sldMk cId="2587291927" sldId="264"/>
            <ac:cxnSpMk id="25" creationId="{FDAD0969-CCC0-E824-AEB1-82E059E6F5FE}"/>
          </ac:cxnSpMkLst>
        </pc:cxnChg>
      </pc:sldChg>
      <pc:sldChg chg="addSp delSp modSp add mod delAnim modAnim">
        <pc:chgData name="DIMITRIS VLACHOPOULOS" userId="abfb29d7-3934-4502-a78a-10419fd4c6e9" providerId="ADAL" clId="{21DCB3AB-87D2-CE44-B4D5-B2F09E356DB5}" dt="2023-09-20T05:09:01.083" v="190"/>
        <pc:sldMkLst>
          <pc:docMk/>
          <pc:sldMk cId="2293373837" sldId="265"/>
        </pc:sldMkLst>
        <pc:spChg chg="add mod">
          <ac:chgData name="DIMITRIS VLACHOPOULOS" userId="abfb29d7-3934-4502-a78a-10419fd4c6e9" providerId="ADAL" clId="{21DCB3AB-87D2-CE44-B4D5-B2F09E356DB5}" dt="2023-09-20T05:05:48.161" v="145" actId="1076"/>
          <ac:spMkLst>
            <pc:docMk/>
            <pc:sldMk cId="2293373837" sldId="265"/>
            <ac:spMk id="6" creationId="{8695ED18-09EE-B7AF-0AC1-B7B80ED5E20C}"/>
          </ac:spMkLst>
        </pc:spChg>
        <pc:spChg chg="add mod">
          <ac:chgData name="DIMITRIS VLACHOPOULOS" userId="abfb29d7-3934-4502-a78a-10419fd4c6e9" providerId="ADAL" clId="{21DCB3AB-87D2-CE44-B4D5-B2F09E356DB5}" dt="2023-09-20T05:07:13.735" v="160" actId="1076"/>
          <ac:spMkLst>
            <pc:docMk/>
            <pc:sldMk cId="2293373837" sldId="265"/>
            <ac:spMk id="11" creationId="{1E5F3260-1141-E724-BF37-20384F81C370}"/>
          </ac:spMkLst>
        </pc:spChg>
        <pc:spChg chg="del mod">
          <ac:chgData name="DIMITRIS VLACHOPOULOS" userId="abfb29d7-3934-4502-a78a-10419fd4c6e9" providerId="ADAL" clId="{21DCB3AB-87D2-CE44-B4D5-B2F09E356DB5}" dt="2023-09-20T05:02:57.181" v="110" actId="478"/>
          <ac:spMkLst>
            <pc:docMk/>
            <pc:sldMk cId="2293373837" sldId="265"/>
            <ac:spMk id="20" creationId="{30B4607A-8FAE-FB22-A1EF-3513F3A1F0BA}"/>
          </ac:spMkLst>
        </pc:spChg>
        <pc:spChg chg="mod">
          <ac:chgData name="DIMITRIS VLACHOPOULOS" userId="abfb29d7-3934-4502-a78a-10419fd4c6e9" providerId="ADAL" clId="{21DCB3AB-87D2-CE44-B4D5-B2F09E356DB5}" dt="2023-09-20T05:03:09.149" v="113" actId="1076"/>
          <ac:spMkLst>
            <pc:docMk/>
            <pc:sldMk cId="2293373837" sldId="265"/>
            <ac:spMk id="23" creationId="{A59F40E5-B10E-E395-C9F2-47B64EA0EFA2}"/>
          </ac:spMkLst>
        </pc:spChg>
        <pc:picChg chg="add mod">
          <ac:chgData name="DIMITRIS VLACHOPOULOS" userId="abfb29d7-3934-4502-a78a-10419fd4c6e9" providerId="ADAL" clId="{21DCB3AB-87D2-CE44-B4D5-B2F09E356DB5}" dt="2023-09-20T05:05:27.779" v="126" actId="1076"/>
          <ac:picMkLst>
            <pc:docMk/>
            <pc:sldMk cId="2293373837" sldId="265"/>
            <ac:picMk id="5" creationId="{A413E32D-A39E-3690-5018-D389B57BD9AF}"/>
          </ac:picMkLst>
        </pc:picChg>
        <pc:picChg chg="add mod">
          <ac:chgData name="DIMITRIS VLACHOPOULOS" userId="abfb29d7-3934-4502-a78a-10419fd4c6e9" providerId="ADAL" clId="{21DCB3AB-87D2-CE44-B4D5-B2F09E356DB5}" dt="2023-09-20T05:06:51.905" v="149" actId="1076"/>
          <ac:picMkLst>
            <pc:docMk/>
            <pc:sldMk cId="2293373837" sldId="265"/>
            <ac:picMk id="9" creationId="{56ECEAA2-47BC-615D-88A3-E4ABEFC412C9}"/>
          </ac:picMkLst>
        </pc:picChg>
        <pc:picChg chg="del">
          <ac:chgData name="DIMITRIS VLACHOPOULOS" userId="abfb29d7-3934-4502-a78a-10419fd4c6e9" providerId="ADAL" clId="{21DCB3AB-87D2-CE44-B4D5-B2F09E356DB5}" dt="2023-09-20T05:02:53.726" v="108" actId="478"/>
          <ac:picMkLst>
            <pc:docMk/>
            <pc:sldMk cId="2293373837" sldId="265"/>
            <ac:picMk id="19" creationId="{EB1E8492-B1BB-42D7-D59E-22BB9FC485AF}"/>
          </ac:picMkLst>
        </pc:picChg>
        <pc:picChg chg="mod">
          <ac:chgData name="DIMITRIS VLACHOPOULOS" userId="abfb29d7-3934-4502-a78a-10419fd4c6e9" providerId="ADAL" clId="{21DCB3AB-87D2-CE44-B4D5-B2F09E356DB5}" dt="2023-09-20T05:03:09.149" v="113" actId="1076"/>
          <ac:picMkLst>
            <pc:docMk/>
            <pc:sldMk cId="2293373837" sldId="265"/>
            <ac:picMk id="22" creationId="{0C66DFE8-155C-BC18-C31E-147240201FEF}"/>
          </ac:picMkLst>
        </pc:picChg>
        <pc:cxnChg chg="add mod">
          <ac:chgData name="DIMITRIS VLACHOPOULOS" userId="abfb29d7-3934-4502-a78a-10419fd4c6e9" providerId="ADAL" clId="{21DCB3AB-87D2-CE44-B4D5-B2F09E356DB5}" dt="2023-09-20T05:07:48.684" v="172" actId="692"/>
          <ac:cxnSpMkLst>
            <pc:docMk/>
            <pc:sldMk cId="2293373837" sldId="265"/>
            <ac:cxnSpMk id="15" creationId="{BC54B6E7-195A-46BC-C57F-B3BB7A007DED}"/>
          </ac:cxnSpMkLst>
        </pc:cxnChg>
        <pc:cxnChg chg="add mod">
          <ac:chgData name="DIMITRIS VLACHOPOULOS" userId="abfb29d7-3934-4502-a78a-10419fd4c6e9" providerId="ADAL" clId="{21DCB3AB-87D2-CE44-B4D5-B2F09E356DB5}" dt="2023-09-20T05:08:54.815" v="189" actId="692"/>
          <ac:cxnSpMkLst>
            <pc:docMk/>
            <pc:sldMk cId="2293373837" sldId="265"/>
            <ac:cxnSpMk id="17" creationId="{7DC5B2E3-D54F-E0A0-83BC-BC1D9527E557}"/>
          </ac:cxnSpMkLst>
        </pc:cxnChg>
        <pc:cxnChg chg="del mod">
          <ac:chgData name="DIMITRIS VLACHOPOULOS" userId="abfb29d7-3934-4502-a78a-10419fd4c6e9" providerId="ADAL" clId="{21DCB3AB-87D2-CE44-B4D5-B2F09E356DB5}" dt="2023-09-20T05:02:58.868" v="111" actId="478"/>
          <ac:cxnSpMkLst>
            <pc:docMk/>
            <pc:sldMk cId="2293373837" sldId="265"/>
            <ac:cxnSpMk id="25" creationId="{FDAD0969-CCC0-E824-AEB1-82E059E6F5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DE44-0059-9259-0CC8-5B2F9A15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0A4F-36C8-5081-B622-0A6AEAF2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7A9A-7940-3D07-59D5-7F89955D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8F37-2736-CD0F-850A-892F71F5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1F11-D4D9-EBBA-834A-03427AA3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749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5B11-3513-A9C4-B176-1C3B873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2FF48-5165-DCA1-EF39-718158E4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09BB-AE9E-4F41-2DE1-9CD38840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259D-4C04-BBC3-3D00-0DB08F8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22B2-8EA7-D52A-BF19-3A728ADB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8946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9F569-45FA-ECBF-63C9-8DF56F554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1F094-5C54-C48A-6508-F484F0E97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F125-DFC2-A399-F621-743D130B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31A8-757B-5CBD-8EED-DFE2790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9F23-C19C-94F1-BC80-E82CD48E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7270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2D1-35E5-D502-6CFD-126C6C0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4042-BD2E-B76C-D93F-10D619C3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105A-21C7-54C3-A6CD-E46016E8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EB92-C2F1-69BA-250F-7B4D124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C0B7-06FC-A212-3842-AB07AB45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3239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0334-23AB-44DC-5F33-6394BA74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C91A-DAF7-447E-5931-5C364D42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1BF1-598D-2B8B-4010-D753F76B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4EA5-4D54-5AA5-C9C7-CC19605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045C-260C-32AC-D94E-FDB9891A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048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8B11-CDC6-C52E-A140-26231306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D666-4FAB-FAB6-7A6E-F23D5DD41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346D-0A58-1E8F-7FD7-FF540470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E9CB-5484-095D-3059-4C322FFE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578F3-7DDA-7739-6F2C-47A50E7D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C2AE-F9C3-CE75-859D-C5BF734B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44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BB64-1B01-3F2A-D1A1-10878586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97E8-A997-E726-5C2E-74C5B7AC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BEC25-5523-204F-9A1D-E8723FCFA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D50FD-C868-5E7B-836A-E37F22089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AB88F-F687-B877-2704-816EA99B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06B42-2B57-18DC-7467-9D46B7CA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DE41F-97D0-528C-EA98-2FFB3206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791F5-D2A5-0490-C3A8-B9108C53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197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CB2D-482B-D59B-A2E1-35A9A0AC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A229E-12E9-F1EC-65FA-5650A3D1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BBB9F-4CBE-6E1A-F4DF-6E7E3F82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0E25D-BC71-BB3C-E36A-6E596B35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5298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4D2AC-ED60-CD12-70B6-C8513C1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CFD14-8318-AA8E-C201-6A268F85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65C-F13E-EDA1-23EC-EC9F183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544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15E9-ADD0-4767-EBE4-2963E3EE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D091-7854-CCB3-4E60-D1B60D15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EF36-63B4-961B-0E52-D52B33EA3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6363-6E9F-90AB-47D9-D67ABE87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1DC35-DE00-B6C9-FE67-0438A524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E95B-6CCF-E515-858A-1215E8B3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682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E0A6-737A-0190-59C8-79F53B65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42FE-903B-CF94-5699-8FE2A4764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9E095-AEDF-AB70-B0B6-3B242A8E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B844-C615-E1B9-2B45-B09292D9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214D-A1BC-A74D-EAF7-CBC97AEB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CE50-B9B1-6E5F-8D17-5BD66B8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800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630DC-7DE6-8503-C715-063EEADE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8DB51-453F-9227-FB59-AA339630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F638-3C70-CC41-59A9-06F9EFB21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6884-4014-FF42-8ECF-7AAA8872744F}" type="datetimeFigureOut">
              <a:rPr lang="en-GR" smtClean="0"/>
              <a:t>09/20/2023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1FE5-5C78-8666-4A58-1633C4631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C6DD-D297-C869-740B-5AA609B3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8FBD-BDE2-024F-9996-BBCF195AAE1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880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ellow circle with a cartoon face and mouth&#10;&#10;Description automatically generated">
            <a:extLst>
              <a:ext uri="{FF2B5EF4-FFF2-40B4-BE49-F238E27FC236}">
                <a16:creationId xmlns:a16="http://schemas.microsoft.com/office/drawing/2014/main" id="{B7671B2B-D814-26F6-1DE1-17EF7F2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53" y="1112565"/>
            <a:ext cx="4479294" cy="46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C192-0043-4AA7-4845-86B885B5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Slang IDE – How runs a Slang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E4FB-D449-B079-F4A6-2AE550F0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240"/>
            <a:ext cx="2033587" cy="660400"/>
          </a:xfrm>
        </p:spPr>
        <p:txBody>
          <a:bodyPr/>
          <a:lstStyle/>
          <a:p>
            <a:pPr marL="0" indent="0">
              <a:buNone/>
            </a:pPr>
            <a:r>
              <a:rPr lang="en-GR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55554-869E-DED9-5D3F-20DD1A2F4827}"/>
              </a:ext>
            </a:extLst>
          </p:cNvPr>
          <p:cNvSpPr txBox="1"/>
          <p:nvPr/>
        </p:nvSpPr>
        <p:spPr>
          <a:xfrm>
            <a:off x="4425085" y="3623240"/>
            <a:ext cx="2203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Pre-processor</a:t>
            </a:r>
            <a:endParaRPr lang="en-G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5D924-A41A-E023-6FB0-5089CDAA0455}"/>
              </a:ext>
            </a:extLst>
          </p:cNvPr>
          <p:cNvSpPr txBox="1"/>
          <p:nvPr/>
        </p:nvSpPr>
        <p:spPr>
          <a:xfrm>
            <a:off x="8181935" y="3582888"/>
            <a:ext cx="26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800" dirty="0"/>
              <a:t>Slang </a:t>
            </a:r>
            <a:r>
              <a:rPr lang="en-US" sz="2800" dirty="0"/>
              <a:t>Interpreter</a:t>
            </a:r>
            <a:endParaRPr lang="en-GR" sz="2800" dirty="0"/>
          </a:p>
        </p:txBody>
      </p:sp>
      <p:pic>
        <p:nvPicPr>
          <p:cNvPr id="8" name="Picture 7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CF65E84E-B0EE-67DA-110C-A0829041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26" y="2576099"/>
            <a:ext cx="1127144" cy="1127144"/>
          </a:xfrm>
          <a:prstGeom prst="rect">
            <a:avLst/>
          </a:prstGeom>
        </p:spPr>
      </p:pic>
      <p:pic>
        <p:nvPicPr>
          <p:cNvPr id="10" name="Picture 9" descr="A blue and white gear&#10;&#10;Description automatically generated">
            <a:extLst>
              <a:ext uri="{FF2B5EF4-FFF2-40B4-BE49-F238E27FC236}">
                <a16:creationId xmlns:a16="http://schemas.microsoft.com/office/drawing/2014/main" id="{41E9DDFB-6B63-8F68-A356-FAD31D17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29" y="2734783"/>
            <a:ext cx="848105" cy="848105"/>
          </a:xfrm>
          <a:prstGeom prst="rect">
            <a:avLst/>
          </a:prstGeom>
        </p:spPr>
      </p:pic>
      <p:pic>
        <p:nvPicPr>
          <p:cNvPr id="12" name="Picture 11" descr="A black and grey rectangular object with white arrows&#10;&#10;Description automatically generated">
            <a:extLst>
              <a:ext uri="{FF2B5EF4-FFF2-40B4-BE49-F238E27FC236}">
                <a16:creationId xmlns:a16="http://schemas.microsoft.com/office/drawing/2014/main" id="{BAB8F120-79F3-881E-BE24-E2757B23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08" y="2674605"/>
            <a:ext cx="968460" cy="9684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D740D-F630-0DD5-7C65-06E66A2D1B6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434470" y="3139671"/>
            <a:ext cx="2733859" cy="19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0E51C3-1B8C-76F6-3C15-16EC8213FEF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016434" y="3158835"/>
            <a:ext cx="30022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Pre-Processor</a:t>
            </a:r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AD68-2550-F88B-2EE3-7904E53D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2727548"/>
            <a:ext cx="5536397" cy="165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R" dirty="0"/>
              <a:t>Scans the </a:t>
            </a:r>
            <a:r>
              <a:rPr lang="en-US" dirty="0"/>
              <a:t>source code</a:t>
            </a:r>
            <a:r>
              <a:rPr lang="en-GR" dirty="0"/>
              <a:t> and </a:t>
            </a:r>
            <a:r>
              <a:rPr lang="en-US" dirty="0"/>
              <a:t>merge all files that you have included</a:t>
            </a:r>
            <a:r>
              <a:rPr lang="en-GR" dirty="0"/>
              <a:t> with </a:t>
            </a:r>
            <a:r>
              <a:rPr lang="en-GR" b="1" dirty="0"/>
              <a:t>#add </a:t>
            </a:r>
            <a:r>
              <a:rPr lang="en-GR" dirty="0"/>
              <a:t>keyword</a:t>
            </a:r>
            <a:r>
              <a:rPr lang="en-US" dirty="0"/>
              <a:t> and creates the final file</a:t>
            </a:r>
            <a:r>
              <a:rPr lang="en-GR" dirty="0"/>
              <a:t>.</a:t>
            </a:r>
          </a:p>
          <a:p>
            <a:pPr marL="0" indent="0">
              <a:buNone/>
            </a:pPr>
            <a:endParaRPr lang="en-GR" dirty="0"/>
          </a:p>
          <a:p>
            <a:pPr marL="0" indent="0">
              <a:buNone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97442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Pre-Processor</a:t>
            </a:r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AD68-2550-F88B-2EE3-7904E53D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2727548"/>
            <a:ext cx="5536397" cy="14029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R" dirty="0"/>
          </a:p>
          <a:p>
            <a:pPr marL="0" indent="0">
              <a:buNone/>
            </a:pPr>
            <a:endParaRPr lang="en-GR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2A8F31B-11AD-D4E0-09F8-CCC5C4570EC1}"/>
              </a:ext>
            </a:extLst>
          </p:cNvPr>
          <p:cNvSpPr/>
          <p:nvPr/>
        </p:nvSpPr>
        <p:spPr>
          <a:xfrm>
            <a:off x="6175230" y="4409335"/>
            <a:ext cx="4905415" cy="1722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AB456-4C46-6BC2-9BB5-34EEE9BCC2D5}"/>
              </a:ext>
            </a:extLst>
          </p:cNvPr>
          <p:cNvSpPr txBox="1"/>
          <p:nvPr/>
        </p:nvSpPr>
        <p:spPr>
          <a:xfrm>
            <a:off x="7791832" y="3788754"/>
            <a:ext cx="156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800" dirty="0"/>
              <a:t>Temp File</a:t>
            </a:r>
          </a:p>
        </p:txBody>
      </p:sp>
      <p:pic>
        <p:nvPicPr>
          <p:cNvPr id="5" name="Picture 4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738AFBA2-8B26-06B6-0B19-AA6FB660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56" y="1735982"/>
            <a:ext cx="1050082" cy="1050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BD4302-559C-DD7C-0841-463FC6994EC1}"/>
              </a:ext>
            </a:extLst>
          </p:cNvPr>
          <p:cNvSpPr txBox="1"/>
          <p:nvPr/>
        </p:nvSpPr>
        <p:spPr>
          <a:xfrm>
            <a:off x="6513317" y="278606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</a:t>
            </a:r>
            <a:r>
              <a:rPr lang="en-GR" dirty="0"/>
              <a:t>slang</a:t>
            </a:r>
          </a:p>
        </p:txBody>
      </p:sp>
      <p:pic>
        <p:nvPicPr>
          <p:cNvPr id="6" name="Picture 5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31662326-961C-2624-B8AF-6B41FED9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07" y="1705619"/>
            <a:ext cx="1050082" cy="1050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EE2A0-10AB-6EF5-611D-519BE9799DE8}"/>
              </a:ext>
            </a:extLst>
          </p:cNvPr>
          <p:cNvSpPr txBox="1"/>
          <p:nvPr/>
        </p:nvSpPr>
        <p:spPr>
          <a:xfrm>
            <a:off x="7914734" y="27860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R" dirty="0"/>
              <a:t>ile.slang</a:t>
            </a:r>
          </a:p>
        </p:txBody>
      </p:sp>
      <p:pic>
        <p:nvPicPr>
          <p:cNvPr id="7" name="Picture 6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7946D0DD-2766-24EE-E214-75609C3B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20" y="1663619"/>
            <a:ext cx="1050082" cy="1050082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E931C8-FEFE-E13B-3A52-A5178F0AB018}"/>
              </a:ext>
            </a:extLst>
          </p:cNvPr>
          <p:cNvSpPr txBox="1"/>
          <p:nvPr/>
        </p:nvSpPr>
        <p:spPr>
          <a:xfrm>
            <a:off x="9319038" y="2786064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file1.</a:t>
            </a:r>
            <a:r>
              <a:rPr lang="en-GR" dirty="0"/>
              <a:t>slang</a:t>
            </a:r>
          </a:p>
        </p:txBody>
      </p:sp>
    </p:spTree>
    <p:extLst>
      <p:ext uri="{BB962C8B-B14F-4D97-AF65-F5344CB8AC3E}">
        <p14:creationId xmlns:p14="http://schemas.microsoft.com/office/powerpoint/2010/main" val="15694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3.125E-6 0.4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-3.125E-6 0.4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0065 0.406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00065 0.403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0196 0.4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03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0183 0.403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Pre-Processor</a:t>
            </a:r>
            <a:endParaRPr lang="en-GR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blue and white paper with a card on it&#10;&#10;Description automatically generated">
            <a:extLst>
              <a:ext uri="{FF2B5EF4-FFF2-40B4-BE49-F238E27FC236}">
                <a16:creationId xmlns:a16="http://schemas.microsoft.com/office/drawing/2014/main" id="{EB1E8492-B1BB-42D7-D59E-22BB9FC4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42" y="1623455"/>
            <a:ext cx="1086407" cy="10864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B4607A-8FAE-FB22-A1EF-3513F3A1F0BA}"/>
              </a:ext>
            </a:extLst>
          </p:cNvPr>
          <p:cNvSpPr txBox="1"/>
          <p:nvPr/>
        </p:nvSpPr>
        <p:spPr>
          <a:xfrm>
            <a:off x="7920598" y="2709862"/>
            <a:ext cx="14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newFile.slang</a:t>
            </a:r>
          </a:p>
        </p:txBody>
      </p:sp>
      <p:pic>
        <p:nvPicPr>
          <p:cNvPr id="22" name="Picture 21" descr="A black and grey rectangular object with white arrows&#10;&#10;Description automatically generated">
            <a:extLst>
              <a:ext uri="{FF2B5EF4-FFF2-40B4-BE49-F238E27FC236}">
                <a16:creationId xmlns:a16="http://schemas.microsoft.com/office/drawing/2014/main" id="{0C66DFE8-155C-BC18-C31E-14724020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18" y="4082121"/>
            <a:ext cx="1171854" cy="11718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9F40E5-B10E-E395-C9F2-47B64EA0EFA2}"/>
              </a:ext>
            </a:extLst>
          </p:cNvPr>
          <p:cNvSpPr txBox="1"/>
          <p:nvPr/>
        </p:nvSpPr>
        <p:spPr>
          <a:xfrm>
            <a:off x="7766411" y="5142426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Slang</a:t>
            </a:r>
            <a:r>
              <a:rPr lang="en-US" dirty="0"/>
              <a:t> Interpreter</a:t>
            </a:r>
            <a:endParaRPr lang="en-G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AD0969-CCC0-E824-AEB1-82E059E6F5FE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8647945" y="3079194"/>
            <a:ext cx="0" cy="10029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4573-1548-9452-8090-E9B1AB0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R" dirty="0">
                <a:solidFill>
                  <a:srgbClr val="FFFFFF"/>
                </a:solidFill>
              </a:rPr>
              <a:t>What happen in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Pre-Processor</a:t>
            </a:r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black and grey rectangular object with white arrows&#10;&#10;Description automatically generated">
            <a:extLst>
              <a:ext uri="{FF2B5EF4-FFF2-40B4-BE49-F238E27FC236}">
                <a16:creationId xmlns:a16="http://schemas.microsoft.com/office/drawing/2014/main" id="{0C66DFE8-155C-BC18-C31E-14724020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1346"/>
            <a:ext cx="1171854" cy="11718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9F40E5-B10E-E395-C9F2-47B64EA0EFA2}"/>
              </a:ext>
            </a:extLst>
          </p:cNvPr>
          <p:cNvSpPr txBox="1"/>
          <p:nvPr/>
        </p:nvSpPr>
        <p:spPr>
          <a:xfrm>
            <a:off x="5797775" y="2575223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Slang</a:t>
            </a:r>
            <a:r>
              <a:rPr lang="en-US" dirty="0"/>
              <a:t> Interpreter</a:t>
            </a:r>
            <a:endParaRPr lang="en-GR" dirty="0"/>
          </a:p>
        </p:txBody>
      </p:sp>
      <p:pic>
        <p:nvPicPr>
          <p:cNvPr id="5" name="Picture 4" descr="A blue and white gear&#10;&#10;Description automatically generated">
            <a:extLst>
              <a:ext uri="{FF2B5EF4-FFF2-40B4-BE49-F238E27FC236}">
                <a16:creationId xmlns:a16="http://schemas.microsoft.com/office/drawing/2014/main" id="{A413E32D-A39E-3690-5018-D389B57B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306" y="3181350"/>
            <a:ext cx="1055688" cy="105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5ED18-09EE-B7AF-0AC1-B7B80ED5E20C}"/>
              </a:ext>
            </a:extLst>
          </p:cNvPr>
          <p:cNvSpPr txBox="1"/>
          <p:nvPr/>
        </p:nvSpPr>
        <p:spPr>
          <a:xfrm>
            <a:off x="9375142" y="43306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Processing</a:t>
            </a:r>
          </a:p>
        </p:txBody>
      </p:sp>
      <p:pic>
        <p:nvPicPr>
          <p:cNvPr id="9" name="Picture 8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56ECEAA2-47BC-615D-88A3-E4ABEFC4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836" y="4515317"/>
            <a:ext cx="1370013" cy="1370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5F3260-1141-E724-BF37-20384F81C370}"/>
              </a:ext>
            </a:extLst>
          </p:cNvPr>
          <p:cNvSpPr txBox="1"/>
          <p:nvPr/>
        </p:nvSpPr>
        <p:spPr>
          <a:xfrm>
            <a:off x="6156783" y="600233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Slang IDE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C54B6E7-195A-46BC-C57F-B3BB7A007DED}"/>
              </a:ext>
            </a:extLst>
          </p:cNvPr>
          <p:cNvCxnSpPr>
            <a:stCxn id="22" idx="3"/>
            <a:endCxn id="5" idx="1"/>
          </p:cNvCxnSpPr>
          <p:nvPr/>
        </p:nvCxnSpPr>
        <p:spPr>
          <a:xfrm>
            <a:off x="7267854" y="2157273"/>
            <a:ext cx="2168452" cy="155192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DC5B2E3-D54F-E0A0-83BC-BC1D9527E557}"/>
              </a:ext>
            </a:extLst>
          </p:cNvPr>
          <p:cNvCxnSpPr>
            <a:stCxn id="5" idx="3"/>
            <a:endCxn id="9" idx="3"/>
          </p:cNvCxnSpPr>
          <p:nvPr/>
        </p:nvCxnSpPr>
        <p:spPr>
          <a:xfrm flipH="1">
            <a:off x="7271849" y="3709194"/>
            <a:ext cx="3220145" cy="1491130"/>
          </a:xfrm>
          <a:prstGeom prst="bentConnector3">
            <a:avLst>
              <a:gd name="adj1" fmla="val -7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1A7-ECA1-0F0D-0299-57C036AC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4" y="1508289"/>
            <a:ext cx="10515600" cy="3642037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/>
              <a:t>Tests </a:t>
            </a:r>
            <a:br>
              <a:rPr lang="en-US" sz="16600" b="1" dirty="0"/>
            </a:br>
            <a:r>
              <a:rPr lang="en-US" sz="16600" b="1" dirty="0"/>
              <a:t>&amp;</a:t>
            </a:r>
            <a:br>
              <a:rPr lang="en-US" sz="16600" b="1" dirty="0"/>
            </a:br>
            <a:r>
              <a:rPr lang="en-US" sz="166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3271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Slang IDE – How runs a Slang Program</vt:lpstr>
      <vt:lpstr>What happen in  Pre-Processor</vt:lpstr>
      <vt:lpstr>What happen in  Pre-Processor</vt:lpstr>
      <vt:lpstr>What happen in  Pre-Processor</vt:lpstr>
      <vt:lpstr>What happen in Pre-Processor</vt:lpstr>
      <vt:lpstr>Tests  &amp;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Slang IDE</dc:title>
  <dc:creator>DIMITRIS VLACHOPOULOS</dc:creator>
  <cp:lastModifiedBy>Dimitris Vlachopoulos</cp:lastModifiedBy>
  <cp:revision>14</cp:revision>
  <dcterms:created xsi:type="dcterms:W3CDTF">2023-09-19T16:31:09Z</dcterms:created>
  <dcterms:modified xsi:type="dcterms:W3CDTF">2023-09-20T11:54:07Z</dcterms:modified>
</cp:coreProperties>
</file>