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6"/>
  </p:normalViewPr>
  <p:slideViewPr>
    <p:cSldViewPr snapToGrid="0">
      <p:cViewPr varScale="1">
        <p:scale>
          <a:sx n="90" d="100"/>
          <a:sy n="90" d="100"/>
        </p:scale>
        <p:origin x="2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0F49B-7267-428E-8415-188B7A7F669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3A072EC-5E2F-4C4E-AA5E-A5F30C994681}">
      <dgm:prSet/>
      <dgm:spPr/>
      <dgm:t>
        <a:bodyPr/>
        <a:lstStyle/>
        <a:p>
          <a:r>
            <a:rPr lang="en-US" dirty="0"/>
            <a:t>What is the .NET Native AOT Compiler</a:t>
          </a:r>
        </a:p>
      </dgm:t>
    </dgm:pt>
    <dgm:pt modelId="{6FE5EB7D-546B-4530-B78B-C0F9B48CFDB5}" type="parTrans" cxnId="{CFAF09B2-4E1E-49AE-96F9-C1445A259F39}">
      <dgm:prSet/>
      <dgm:spPr/>
      <dgm:t>
        <a:bodyPr/>
        <a:lstStyle/>
        <a:p>
          <a:endParaRPr lang="en-US"/>
        </a:p>
      </dgm:t>
    </dgm:pt>
    <dgm:pt modelId="{ABC6DF22-0680-4960-B42D-090426C5D5E5}" type="sibTrans" cxnId="{CFAF09B2-4E1E-49AE-96F9-C1445A259F39}">
      <dgm:prSet/>
      <dgm:spPr/>
      <dgm:t>
        <a:bodyPr/>
        <a:lstStyle/>
        <a:p>
          <a:endParaRPr lang="en-US"/>
        </a:p>
      </dgm:t>
    </dgm:pt>
    <dgm:pt modelId="{528AAEA6-5A86-4B31-BABB-F12765088F47}">
      <dgm:prSet/>
      <dgm:spPr/>
      <dgm:t>
        <a:bodyPr/>
        <a:lstStyle/>
        <a:p>
          <a:r>
            <a:rPr lang="en-US"/>
            <a:t>Pros and Cons of .NET Native AOT Compilation</a:t>
          </a:r>
        </a:p>
      </dgm:t>
    </dgm:pt>
    <dgm:pt modelId="{3C8CAB65-6DF0-4350-9DE3-998CF868D3B9}" type="parTrans" cxnId="{030BC244-8CF5-4105-AAC9-EDEB024CA50F}">
      <dgm:prSet/>
      <dgm:spPr/>
      <dgm:t>
        <a:bodyPr/>
        <a:lstStyle/>
        <a:p>
          <a:endParaRPr lang="en-US"/>
        </a:p>
      </dgm:t>
    </dgm:pt>
    <dgm:pt modelId="{40A61BB4-4F62-4AF7-B5AE-A5C3FCD78FCB}" type="sibTrans" cxnId="{030BC244-8CF5-4105-AAC9-EDEB024CA50F}">
      <dgm:prSet/>
      <dgm:spPr/>
      <dgm:t>
        <a:bodyPr/>
        <a:lstStyle/>
        <a:p>
          <a:endParaRPr lang="en-US"/>
        </a:p>
      </dgm:t>
    </dgm:pt>
    <dgm:pt modelId="{2FA2BDB1-3065-4835-A9D3-461667101B5D}">
      <dgm:prSet/>
      <dgm:spPr/>
      <dgm:t>
        <a:bodyPr/>
        <a:lstStyle/>
        <a:p>
          <a:r>
            <a:rPr lang="en-US"/>
            <a:t>Comparison with JIT Compilation</a:t>
          </a:r>
        </a:p>
      </dgm:t>
    </dgm:pt>
    <dgm:pt modelId="{E406DB64-08D7-4817-8432-240E8521CEEA}" type="parTrans" cxnId="{7B27F09F-C65B-4C07-A352-07D088713E0E}">
      <dgm:prSet/>
      <dgm:spPr/>
      <dgm:t>
        <a:bodyPr/>
        <a:lstStyle/>
        <a:p>
          <a:endParaRPr lang="en-US"/>
        </a:p>
      </dgm:t>
    </dgm:pt>
    <dgm:pt modelId="{8850AD9A-C333-4FD7-9A9C-876BEA1378B3}" type="sibTrans" cxnId="{7B27F09F-C65B-4C07-A352-07D088713E0E}">
      <dgm:prSet/>
      <dgm:spPr/>
      <dgm:t>
        <a:bodyPr/>
        <a:lstStyle/>
        <a:p>
          <a:endParaRPr lang="en-US"/>
        </a:p>
      </dgm:t>
    </dgm:pt>
    <dgm:pt modelId="{F9CE730C-7449-5A45-B56B-889A5BB8CCC5}" type="pres">
      <dgm:prSet presAssocID="{F0B0F49B-7267-428E-8415-188B7A7F669E}" presName="hierChild1" presStyleCnt="0">
        <dgm:presLayoutVars>
          <dgm:chPref val="1"/>
          <dgm:dir/>
          <dgm:animOne val="branch"/>
          <dgm:animLvl val="lvl"/>
          <dgm:resizeHandles/>
        </dgm:presLayoutVars>
      </dgm:prSet>
      <dgm:spPr/>
    </dgm:pt>
    <dgm:pt modelId="{D551C189-9405-1946-A36A-8C4F558A7A7F}" type="pres">
      <dgm:prSet presAssocID="{33A072EC-5E2F-4C4E-AA5E-A5F30C994681}" presName="hierRoot1" presStyleCnt="0"/>
      <dgm:spPr/>
    </dgm:pt>
    <dgm:pt modelId="{45909C61-A563-1E42-BAEB-8E50C5291B21}" type="pres">
      <dgm:prSet presAssocID="{33A072EC-5E2F-4C4E-AA5E-A5F30C994681}" presName="composite" presStyleCnt="0"/>
      <dgm:spPr/>
    </dgm:pt>
    <dgm:pt modelId="{1B1712F9-6282-114C-BFE3-47A6F4AD9990}" type="pres">
      <dgm:prSet presAssocID="{33A072EC-5E2F-4C4E-AA5E-A5F30C994681}" presName="background" presStyleLbl="node0" presStyleIdx="0" presStyleCnt="3"/>
      <dgm:spPr/>
    </dgm:pt>
    <dgm:pt modelId="{1622CDAC-1D96-C348-A663-E1CC550FD021}" type="pres">
      <dgm:prSet presAssocID="{33A072EC-5E2F-4C4E-AA5E-A5F30C994681}" presName="text" presStyleLbl="fgAcc0" presStyleIdx="0" presStyleCnt="3">
        <dgm:presLayoutVars>
          <dgm:chPref val="3"/>
        </dgm:presLayoutVars>
      </dgm:prSet>
      <dgm:spPr/>
    </dgm:pt>
    <dgm:pt modelId="{EFA58ACC-41E7-D948-B9FC-D9BE8731152D}" type="pres">
      <dgm:prSet presAssocID="{33A072EC-5E2F-4C4E-AA5E-A5F30C994681}" presName="hierChild2" presStyleCnt="0"/>
      <dgm:spPr/>
    </dgm:pt>
    <dgm:pt modelId="{5055559E-58C6-CC47-BFC4-7FE788A226A4}" type="pres">
      <dgm:prSet presAssocID="{528AAEA6-5A86-4B31-BABB-F12765088F47}" presName="hierRoot1" presStyleCnt="0"/>
      <dgm:spPr/>
    </dgm:pt>
    <dgm:pt modelId="{57D57940-1C90-264F-A527-63BC0526F9FC}" type="pres">
      <dgm:prSet presAssocID="{528AAEA6-5A86-4B31-BABB-F12765088F47}" presName="composite" presStyleCnt="0"/>
      <dgm:spPr/>
    </dgm:pt>
    <dgm:pt modelId="{2D53A579-5A00-A044-8313-57C47DBAA124}" type="pres">
      <dgm:prSet presAssocID="{528AAEA6-5A86-4B31-BABB-F12765088F47}" presName="background" presStyleLbl="node0" presStyleIdx="1" presStyleCnt="3"/>
      <dgm:spPr/>
    </dgm:pt>
    <dgm:pt modelId="{5F31F3D2-00D6-0E44-A64E-DDF5F08178F2}" type="pres">
      <dgm:prSet presAssocID="{528AAEA6-5A86-4B31-BABB-F12765088F47}" presName="text" presStyleLbl="fgAcc0" presStyleIdx="1" presStyleCnt="3">
        <dgm:presLayoutVars>
          <dgm:chPref val="3"/>
        </dgm:presLayoutVars>
      </dgm:prSet>
      <dgm:spPr/>
    </dgm:pt>
    <dgm:pt modelId="{BF33D00E-9DAB-2948-B2F2-C3975ED14B17}" type="pres">
      <dgm:prSet presAssocID="{528AAEA6-5A86-4B31-BABB-F12765088F47}" presName="hierChild2" presStyleCnt="0"/>
      <dgm:spPr/>
    </dgm:pt>
    <dgm:pt modelId="{B5FDBA18-350B-DC4C-A20F-8B024F42CC63}" type="pres">
      <dgm:prSet presAssocID="{2FA2BDB1-3065-4835-A9D3-461667101B5D}" presName="hierRoot1" presStyleCnt="0"/>
      <dgm:spPr/>
    </dgm:pt>
    <dgm:pt modelId="{97A2F044-F555-6B42-B7F3-7EB303F24E1C}" type="pres">
      <dgm:prSet presAssocID="{2FA2BDB1-3065-4835-A9D3-461667101B5D}" presName="composite" presStyleCnt="0"/>
      <dgm:spPr/>
    </dgm:pt>
    <dgm:pt modelId="{3B4F1661-B133-6E45-BDBF-19008129CC34}" type="pres">
      <dgm:prSet presAssocID="{2FA2BDB1-3065-4835-A9D3-461667101B5D}" presName="background" presStyleLbl="node0" presStyleIdx="2" presStyleCnt="3"/>
      <dgm:spPr/>
    </dgm:pt>
    <dgm:pt modelId="{0924F405-9542-A047-AED5-19116C9BA0C6}" type="pres">
      <dgm:prSet presAssocID="{2FA2BDB1-3065-4835-A9D3-461667101B5D}" presName="text" presStyleLbl="fgAcc0" presStyleIdx="2" presStyleCnt="3">
        <dgm:presLayoutVars>
          <dgm:chPref val="3"/>
        </dgm:presLayoutVars>
      </dgm:prSet>
      <dgm:spPr/>
    </dgm:pt>
    <dgm:pt modelId="{8AD7D02A-BC12-2D4D-95E9-D1C8BA5C1C00}" type="pres">
      <dgm:prSet presAssocID="{2FA2BDB1-3065-4835-A9D3-461667101B5D}" presName="hierChild2" presStyleCnt="0"/>
      <dgm:spPr/>
    </dgm:pt>
  </dgm:ptLst>
  <dgm:cxnLst>
    <dgm:cxn modelId="{030BC244-8CF5-4105-AAC9-EDEB024CA50F}" srcId="{F0B0F49B-7267-428E-8415-188B7A7F669E}" destId="{528AAEA6-5A86-4B31-BABB-F12765088F47}" srcOrd="1" destOrd="0" parTransId="{3C8CAB65-6DF0-4350-9DE3-998CF868D3B9}" sibTransId="{40A61BB4-4F62-4AF7-B5AE-A5C3FCD78FCB}"/>
    <dgm:cxn modelId="{08BA1848-1B31-474A-8026-8D891FC8C758}" type="presOf" srcId="{33A072EC-5E2F-4C4E-AA5E-A5F30C994681}" destId="{1622CDAC-1D96-C348-A663-E1CC550FD021}" srcOrd="0" destOrd="0" presId="urn:microsoft.com/office/officeart/2005/8/layout/hierarchy1"/>
    <dgm:cxn modelId="{38250562-5E3B-484E-A674-D2BED70A6CF9}" type="presOf" srcId="{2FA2BDB1-3065-4835-A9D3-461667101B5D}" destId="{0924F405-9542-A047-AED5-19116C9BA0C6}" srcOrd="0" destOrd="0" presId="urn:microsoft.com/office/officeart/2005/8/layout/hierarchy1"/>
    <dgm:cxn modelId="{4612FC6B-FE35-7A48-BD77-1D31784F853E}" type="presOf" srcId="{528AAEA6-5A86-4B31-BABB-F12765088F47}" destId="{5F31F3D2-00D6-0E44-A64E-DDF5F08178F2}" srcOrd="0" destOrd="0" presId="urn:microsoft.com/office/officeart/2005/8/layout/hierarchy1"/>
    <dgm:cxn modelId="{7B27F09F-C65B-4C07-A352-07D088713E0E}" srcId="{F0B0F49B-7267-428E-8415-188B7A7F669E}" destId="{2FA2BDB1-3065-4835-A9D3-461667101B5D}" srcOrd="2" destOrd="0" parTransId="{E406DB64-08D7-4817-8432-240E8521CEEA}" sibTransId="{8850AD9A-C333-4FD7-9A9C-876BEA1378B3}"/>
    <dgm:cxn modelId="{CFAF09B2-4E1E-49AE-96F9-C1445A259F39}" srcId="{F0B0F49B-7267-428E-8415-188B7A7F669E}" destId="{33A072EC-5E2F-4C4E-AA5E-A5F30C994681}" srcOrd="0" destOrd="0" parTransId="{6FE5EB7D-546B-4530-B78B-C0F9B48CFDB5}" sibTransId="{ABC6DF22-0680-4960-B42D-090426C5D5E5}"/>
    <dgm:cxn modelId="{2B89B4FF-BA52-CC41-9831-B08ADFBEE7CF}" type="presOf" srcId="{F0B0F49B-7267-428E-8415-188B7A7F669E}" destId="{F9CE730C-7449-5A45-B56B-889A5BB8CCC5}" srcOrd="0" destOrd="0" presId="urn:microsoft.com/office/officeart/2005/8/layout/hierarchy1"/>
    <dgm:cxn modelId="{7588489D-2704-E543-856F-BA40908E01E6}" type="presParOf" srcId="{F9CE730C-7449-5A45-B56B-889A5BB8CCC5}" destId="{D551C189-9405-1946-A36A-8C4F558A7A7F}" srcOrd="0" destOrd="0" presId="urn:microsoft.com/office/officeart/2005/8/layout/hierarchy1"/>
    <dgm:cxn modelId="{435D154B-7968-5547-BFFF-A1BC06B2A3C5}" type="presParOf" srcId="{D551C189-9405-1946-A36A-8C4F558A7A7F}" destId="{45909C61-A563-1E42-BAEB-8E50C5291B21}" srcOrd="0" destOrd="0" presId="urn:microsoft.com/office/officeart/2005/8/layout/hierarchy1"/>
    <dgm:cxn modelId="{B4CAAA40-BF4C-3D44-B387-FDE7C938CEE8}" type="presParOf" srcId="{45909C61-A563-1E42-BAEB-8E50C5291B21}" destId="{1B1712F9-6282-114C-BFE3-47A6F4AD9990}" srcOrd="0" destOrd="0" presId="urn:microsoft.com/office/officeart/2005/8/layout/hierarchy1"/>
    <dgm:cxn modelId="{7D2EB21E-1B4D-DE4A-A829-9621E3AD25FC}" type="presParOf" srcId="{45909C61-A563-1E42-BAEB-8E50C5291B21}" destId="{1622CDAC-1D96-C348-A663-E1CC550FD021}" srcOrd="1" destOrd="0" presId="urn:microsoft.com/office/officeart/2005/8/layout/hierarchy1"/>
    <dgm:cxn modelId="{F493A685-455C-2540-A903-B1A7555FC468}" type="presParOf" srcId="{D551C189-9405-1946-A36A-8C4F558A7A7F}" destId="{EFA58ACC-41E7-D948-B9FC-D9BE8731152D}" srcOrd="1" destOrd="0" presId="urn:microsoft.com/office/officeart/2005/8/layout/hierarchy1"/>
    <dgm:cxn modelId="{2D69F957-F4CB-4C42-808F-FC7B4F69C01F}" type="presParOf" srcId="{F9CE730C-7449-5A45-B56B-889A5BB8CCC5}" destId="{5055559E-58C6-CC47-BFC4-7FE788A226A4}" srcOrd="1" destOrd="0" presId="urn:microsoft.com/office/officeart/2005/8/layout/hierarchy1"/>
    <dgm:cxn modelId="{ED94B6D9-1E02-0649-BEF9-39C7D225FF4C}" type="presParOf" srcId="{5055559E-58C6-CC47-BFC4-7FE788A226A4}" destId="{57D57940-1C90-264F-A527-63BC0526F9FC}" srcOrd="0" destOrd="0" presId="urn:microsoft.com/office/officeart/2005/8/layout/hierarchy1"/>
    <dgm:cxn modelId="{998B2C54-FB00-694B-948F-E9BBF2E59F42}" type="presParOf" srcId="{57D57940-1C90-264F-A527-63BC0526F9FC}" destId="{2D53A579-5A00-A044-8313-57C47DBAA124}" srcOrd="0" destOrd="0" presId="urn:microsoft.com/office/officeart/2005/8/layout/hierarchy1"/>
    <dgm:cxn modelId="{381BA6BD-8202-A942-A68A-4CCDD6BEDBDE}" type="presParOf" srcId="{57D57940-1C90-264F-A527-63BC0526F9FC}" destId="{5F31F3D2-00D6-0E44-A64E-DDF5F08178F2}" srcOrd="1" destOrd="0" presId="urn:microsoft.com/office/officeart/2005/8/layout/hierarchy1"/>
    <dgm:cxn modelId="{E6B8E4F0-02DA-2D44-8B6D-AD55827DC147}" type="presParOf" srcId="{5055559E-58C6-CC47-BFC4-7FE788A226A4}" destId="{BF33D00E-9DAB-2948-B2F2-C3975ED14B17}" srcOrd="1" destOrd="0" presId="urn:microsoft.com/office/officeart/2005/8/layout/hierarchy1"/>
    <dgm:cxn modelId="{6CA0B21E-8478-C74B-8945-D99EF0FA2CAC}" type="presParOf" srcId="{F9CE730C-7449-5A45-B56B-889A5BB8CCC5}" destId="{B5FDBA18-350B-DC4C-A20F-8B024F42CC63}" srcOrd="2" destOrd="0" presId="urn:microsoft.com/office/officeart/2005/8/layout/hierarchy1"/>
    <dgm:cxn modelId="{6B8F8819-4913-484A-80E3-6FFA7E2B9A5C}" type="presParOf" srcId="{B5FDBA18-350B-DC4C-A20F-8B024F42CC63}" destId="{97A2F044-F555-6B42-B7F3-7EB303F24E1C}" srcOrd="0" destOrd="0" presId="urn:microsoft.com/office/officeart/2005/8/layout/hierarchy1"/>
    <dgm:cxn modelId="{199E9F51-3F60-5446-A635-7D0D625FBE15}" type="presParOf" srcId="{97A2F044-F555-6B42-B7F3-7EB303F24E1C}" destId="{3B4F1661-B133-6E45-BDBF-19008129CC34}" srcOrd="0" destOrd="0" presId="urn:microsoft.com/office/officeart/2005/8/layout/hierarchy1"/>
    <dgm:cxn modelId="{9D2DB74F-D329-9247-AE2B-7CFAEBB9F172}" type="presParOf" srcId="{97A2F044-F555-6B42-B7F3-7EB303F24E1C}" destId="{0924F405-9542-A047-AED5-19116C9BA0C6}" srcOrd="1" destOrd="0" presId="urn:microsoft.com/office/officeart/2005/8/layout/hierarchy1"/>
    <dgm:cxn modelId="{CC81F70B-3A89-564E-977D-A114A1716472}" type="presParOf" srcId="{B5FDBA18-350B-DC4C-A20F-8B024F42CC63}" destId="{8AD7D02A-BC12-2D4D-95E9-D1C8BA5C1C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CB0C5C-178D-41B3-AC53-79ADAC24D89E}"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E4D019F0-FB0A-4015-A766-CB36E3005BFB}">
      <dgm:prSet/>
      <dgm:spPr/>
      <dgm:t>
        <a:bodyPr/>
        <a:lstStyle/>
        <a:p>
          <a:r>
            <a:rPr lang="en-GB" dirty="0"/>
            <a:t>Pre-generates native machine code during build process</a:t>
          </a:r>
          <a:endParaRPr lang="en-US" dirty="0"/>
        </a:p>
      </dgm:t>
    </dgm:pt>
    <dgm:pt modelId="{1591D067-1F58-4FD9-84A2-2A5986979C15}" type="parTrans" cxnId="{009387DE-9425-4709-BB4E-AF82927A778C}">
      <dgm:prSet/>
      <dgm:spPr/>
      <dgm:t>
        <a:bodyPr/>
        <a:lstStyle/>
        <a:p>
          <a:endParaRPr lang="en-US"/>
        </a:p>
      </dgm:t>
    </dgm:pt>
    <dgm:pt modelId="{3427F039-CD02-42DD-9218-24F1701C8739}" type="sibTrans" cxnId="{009387DE-9425-4709-BB4E-AF82927A778C}">
      <dgm:prSet/>
      <dgm:spPr/>
      <dgm:t>
        <a:bodyPr/>
        <a:lstStyle/>
        <a:p>
          <a:endParaRPr lang="en-US"/>
        </a:p>
      </dgm:t>
    </dgm:pt>
    <dgm:pt modelId="{A2FD621A-D236-419E-869A-E693B55A53E6}">
      <dgm:prSet/>
      <dgm:spPr/>
      <dgm:t>
        <a:bodyPr/>
        <a:lstStyle/>
        <a:p>
          <a:r>
            <a:rPr lang="en-GB" dirty="0"/>
            <a:t>Eliminates the need for JIT at runtime, improving performance and security</a:t>
          </a:r>
          <a:endParaRPr lang="en-US" dirty="0"/>
        </a:p>
      </dgm:t>
    </dgm:pt>
    <dgm:pt modelId="{FFF8B6ED-FDF3-4634-829D-63F53CE181E1}" type="parTrans" cxnId="{5C76E686-5823-402D-B947-DF8477BEE947}">
      <dgm:prSet/>
      <dgm:spPr/>
      <dgm:t>
        <a:bodyPr/>
        <a:lstStyle/>
        <a:p>
          <a:endParaRPr lang="en-US"/>
        </a:p>
      </dgm:t>
    </dgm:pt>
    <dgm:pt modelId="{FEE5D541-770D-472A-9288-0FABB4A53555}" type="sibTrans" cxnId="{5C76E686-5823-402D-B947-DF8477BEE947}">
      <dgm:prSet/>
      <dgm:spPr/>
      <dgm:t>
        <a:bodyPr/>
        <a:lstStyle/>
        <a:p>
          <a:endParaRPr lang="en-US"/>
        </a:p>
      </dgm:t>
    </dgm:pt>
    <dgm:pt modelId="{EE23E4B2-542E-D64D-BF5E-7AE0E948FDAC}" type="pres">
      <dgm:prSet presAssocID="{5BCB0C5C-178D-41B3-AC53-79ADAC24D89E}" presName="cycle" presStyleCnt="0">
        <dgm:presLayoutVars>
          <dgm:dir/>
          <dgm:resizeHandles val="exact"/>
        </dgm:presLayoutVars>
      </dgm:prSet>
      <dgm:spPr/>
    </dgm:pt>
    <dgm:pt modelId="{F211C496-2CD1-DA45-8812-89A88C96FFC6}" type="pres">
      <dgm:prSet presAssocID="{E4D019F0-FB0A-4015-A766-CB36E3005BFB}" presName="node" presStyleLbl="node1" presStyleIdx="0" presStyleCnt="2">
        <dgm:presLayoutVars>
          <dgm:bulletEnabled val="1"/>
        </dgm:presLayoutVars>
      </dgm:prSet>
      <dgm:spPr/>
    </dgm:pt>
    <dgm:pt modelId="{C567F063-A489-2443-8DA4-6ECB8D0F8FB1}" type="pres">
      <dgm:prSet presAssocID="{E4D019F0-FB0A-4015-A766-CB36E3005BFB}" presName="spNode" presStyleCnt="0"/>
      <dgm:spPr/>
    </dgm:pt>
    <dgm:pt modelId="{91AD2DC2-2557-E448-B467-2DB61F8EA137}" type="pres">
      <dgm:prSet presAssocID="{3427F039-CD02-42DD-9218-24F1701C8739}" presName="sibTrans" presStyleLbl="sibTrans1D1" presStyleIdx="0" presStyleCnt="2"/>
      <dgm:spPr/>
    </dgm:pt>
    <dgm:pt modelId="{C5BA2B87-389D-764D-AC42-7A3E0CA10A6A}" type="pres">
      <dgm:prSet presAssocID="{A2FD621A-D236-419E-869A-E693B55A53E6}" presName="node" presStyleLbl="node1" presStyleIdx="1" presStyleCnt="2">
        <dgm:presLayoutVars>
          <dgm:bulletEnabled val="1"/>
        </dgm:presLayoutVars>
      </dgm:prSet>
      <dgm:spPr/>
    </dgm:pt>
    <dgm:pt modelId="{9BBF8D40-3034-8145-9F5E-23BE186D047B}" type="pres">
      <dgm:prSet presAssocID="{A2FD621A-D236-419E-869A-E693B55A53E6}" presName="spNode" presStyleCnt="0"/>
      <dgm:spPr/>
    </dgm:pt>
    <dgm:pt modelId="{20E34FB6-11C0-FE42-98FE-44E91F4156FF}" type="pres">
      <dgm:prSet presAssocID="{FEE5D541-770D-472A-9288-0FABB4A53555}" presName="sibTrans" presStyleLbl="sibTrans1D1" presStyleIdx="1" presStyleCnt="2"/>
      <dgm:spPr/>
    </dgm:pt>
  </dgm:ptLst>
  <dgm:cxnLst>
    <dgm:cxn modelId="{D357AF73-5212-494F-825F-5472E4DD4347}" type="presOf" srcId="{FEE5D541-770D-472A-9288-0FABB4A53555}" destId="{20E34FB6-11C0-FE42-98FE-44E91F4156FF}" srcOrd="0" destOrd="0" presId="urn:microsoft.com/office/officeart/2005/8/layout/cycle6"/>
    <dgm:cxn modelId="{5C76E686-5823-402D-B947-DF8477BEE947}" srcId="{5BCB0C5C-178D-41B3-AC53-79ADAC24D89E}" destId="{A2FD621A-D236-419E-869A-E693B55A53E6}" srcOrd="1" destOrd="0" parTransId="{FFF8B6ED-FDF3-4634-829D-63F53CE181E1}" sibTransId="{FEE5D541-770D-472A-9288-0FABB4A53555}"/>
    <dgm:cxn modelId="{325D2E88-A5B3-CF4B-9E64-0A03B514ECF0}" type="presOf" srcId="{A2FD621A-D236-419E-869A-E693B55A53E6}" destId="{C5BA2B87-389D-764D-AC42-7A3E0CA10A6A}" srcOrd="0" destOrd="0" presId="urn:microsoft.com/office/officeart/2005/8/layout/cycle6"/>
    <dgm:cxn modelId="{C3413B9C-7A4C-584E-AEEA-DB7E1A74CD11}" type="presOf" srcId="{5BCB0C5C-178D-41B3-AC53-79ADAC24D89E}" destId="{EE23E4B2-542E-D64D-BF5E-7AE0E948FDAC}" srcOrd="0" destOrd="0" presId="urn:microsoft.com/office/officeart/2005/8/layout/cycle6"/>
    <dgm:cxn modelId="{8EEC1DD1-D0D9-0546-9545-A6B5A3ECD3E4}" type="presOf" srcId="{3427F039-CD02-42DD-9218-24F1701C8739}" destId="{91AD2DC2-2557-E448-B467-2DB61F8EA137}" srcOrd="0" destOrd="0" presId="urn:microsoft.com/office/officeart/2005/8/layout/cycle6"/>
    <dgm:cxn modelId="{009387DE-9425-4709-BB4E-AF82927A778C}" srcId="{5BCB0C5C-178D-41B3-AC53-79ADAC24D89E}" destId="{E4D019F0-FB0A-4015-A766-CB36E3005BFB}" srcOrd="0" destOrd="0" parTransId="{1591D067-1F58-4FD9-84A2-2A5986979C15}" sibTransId="{3427F039-CD02-42DD-9218-24F1701C8739}"/>
    <dgm:cxn modelId="{F3B181FD-3762-6B4F-900E-B6EEF9C392C9}" type="presOf" srcId="{E4D019F0-FB0A-4015-A766-CB36E3005BFB}" destId="{F211C496-2CD1-DA45-8812-89A88C96FFC6}" srcOrd="0" destOrd="0" presId="urn:microsoft.com/office/officeart/2005/8/layout/cycle6"/>
    <dgm:cxn modelId="{3BCA6D4A-0988-AC4F-B24E-DFEADAEFEC8B}" type="presParOf" srcId="{EE23E4B2-542E-D64D-BF5E-7AE0E948FDAC}" destId="{F211C496-2CD1-DA45-8812-89A88C96FFC6}" srcOrd="0" destOrd="0" presId="urn:microsoft.com/office/officeart/2005/8/layout/cycle6"/>
    <dgm:cxn modelId="{0DFD25AD-7EBC-7749-AAA6-F34089AA1E57}" type="presParOf" srcId="{EE23E4B2-542E-D64D-BF5E-7AE0E948FDAC}" destId="{C567F063-A489-2443-8DA4-6ECB8D0F8FB1}" srcOrd="1" destOrd="0" presId="urn:microsoft.com/office/officeart/2005/8/layout/cycle6"/>
    <dgm:cxn modelId="{CB7E4C28-D786-4D42-8D78-10FE07F028E0}" type="presParOf" srcId="{EE23E4B2-542E-D64D-BF5E-7AE0E948FDAC}" destId="{91AD2DC2-2557-E448-B467-2DB61F8EA137}" srcOrd="2" destOrd="0" presId="urn:microsoft.com/office/officeart/2005/8/layout/cycle6"/>
    <dgm:cxn modelId="{FC6CEB6E-82FD-5847-8BF1-4211C5548015}" type="presParOf" srcId="{EE23E4B2-542E-D64D-BF5E-7AE0E948FDAC}" destId="{C5BA2B87-389D-764D-AC42-7A3E0CA10A6A}" srcOrd="3" destOrd="0" presId="urn:microsoft.com/office/officeart/2005/8/layout/cycle6"/>
    <dgm:cxn modelId="{DEE875E9-8ED6-EB41-BD79-84AB0A8CDD8C}" type="presParOf" srcId="{EE23E4B2-542E-D64D-BF5E-7AE0E948FDAC}" destId="{9BBF8D40-3034-8145-9F5E-23BE186D047B}" srcOrd="4" destOrd="0" presId="urn:microsoft.com/office/officeart/2005/8/layout/cycle6"/>
    <dgm:cxn modelId="{DCB98CCE-DA89-9549-9E89-E88DE86E6F2C}" type="presParOf" srcId="{EE23E4B2-542E-D64D-BF5E-7AE0E948FDAC}" destId="{20E34FB6-11C0-FE42-98FE-44E91F4156FF}" srcOrd="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9E89E8-66EE-4A36-BF2E-4ED1BC211E6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D0098604-7849-4B9F-8C42-F9A52035E467}">
      <dgm:prSet/>
      <dgm:spPr/>
      <dgm:t>
        <a:bodyPr/>
        <a:lstStyle/>
        <a:p>
          <a:r>
            <a:rPr lang="en-US"/>
            <a:t>Improved startup performance</a:t>
          </a:r>
        </a:p>
      </dgm:t>
    </dgm:pt>
    <dgm:pt modelId="{4EF23CEA-6B84-43B4-821B-718051157C30}" type="parTrans" cxnId="{063E3B75-BC8D-4BC1-824A-DD2365920A3B}">
      <dgm:prSet/>
      <dgm:spPr/>
      <dgm:t>
        <a:bodyPr/>
        <a:lstStyle/>
        <a:p>
          <a:endParaRPr lang="en-US"/>
        </a:p>
      </dgm:t>
    </dgm:pt>
    <dgm:pt modelId="{2FE67667-AA5B-4D30-9130-DB055BC138D5}" type="sibTrans" cxnId="{063E3B75-BC8D-4BC1-824A-DD2365920A3B}">
      <dgm:prSet/>
      <dgm:spPr/>
      <dgm:t>
        <a:bodyPr/>
        <a:lstStyle/>
        <a:p>
          <a:endParaRPr lang="en-US"/>
        </a:p>
      </dgm:t>
    </dgm:pt>
    <dgm:pt modelId="{276293C7-2A49-42C8-9059-AD3151C142AE}">
      <dgm:prSet/>
      <dgm:spPr/>
      <dgm:t>
        <a:bodyPr/>
        <a:lstStyle/>
        <a:p>
          <a:r>
            <a:rPr lang="en-US"/>
            <a:t>Reduced runtime overhead</a:t>
          </a:r>
        </a:p>
      </dgm:t>
    </dgm:pt>
    <dgm:pt modelId="{501AB207-135E-40CC-8596-0CBDB7C2329B}" type="parTrans" cxnId="{A8F70B37-05AD-435C-8993-DC400A67E361}">
      <dgm:prSet/>
      <dgm:spPr/>
      <dgm:t>
        <a:bodyPr/>
        <a:lstStyle/>
        <a:p>
          <a:endParaRPr lang="en-US"/>
        </a:p>
      </dgm:t>
    </dgm:pt>
    <dgm:pt modelId="{EFC86CBF-4E65-4808-B294-DD69D272DD0F}" type="sibTrans" cxnId="{A8F70B37-05AD-435C-8993-DC400A67E361}">
      <dgm:prSet/>
      <dgm:spPr/>
      <dgm:t>
        <a:bodyPr/>
        <a:lstStyle/>
        <a:p>
          <a:endParaRPr lang="en-US"/>
        </a:p>
      </dgm:t>
    </dgm:pt>
    <dgm:pt modelId="{201D63A3-8393-4247-A3E5-CF509FDC0B63}">
      <dgm:prSet/>
      <dgm:spPr/>
      <dgm:t>
        <a:bodyPr/>
        <a:lstStyle/>
        <a:p>
          <a:r>
            <a:rPr lang="en-US"/>
            <a:t>Predictable Performance</a:t>
          </a:r>
        </a:p>
      </dgm:t>
    </dgm:pt>
    <dgm:pt modelId="{EC1D775E-B011-4474-8EA3-D2AD01556A1E}" type="parTrans" cxnId="{788634C4-8EFD-446C-ACA1-353AC70661A3}">
      <dgm:prSet/>
      <dgm:spPr/>
      <dgm:t>
        <a:bodyPr/>
        <a:lstStyle/>
        <a:p>
          <a:endParaRPr lang="en-US"/>
        </a:p>
      </dgm:t>
    </dgm:pt>
    <dgm:pt modelId="{B5B9DCF0-C758-4BC2-8314-CA41CD99BF7D}" type="sibTrans" cxnId="{788634C4-8EFD-446C-ACA1-353AC70661A3}">
      <dgm:prSet/>
      <dgm:spPr/>
      <dgm:t>
        <a:bodyPr/>
        <a:lstStyle/>
        <a:p>
          <a:endParaRPr lang="en-US"/>
        </a:p>
      </dgm:t>
    </dgm:pt>
    <dgm:pt modelId="{C922CB2A-7340-4893-AD23-21B694F65501}">
      <dgm:prSet/>
      <dgm:spPr/>
      <dgm:t>
        <a:bodyPr/>
        <a:lstStyle/>
        <a:p>
          <a:r>
            <a:rPr lang="en-US"/>
            <a:t>Better Security</a:t>
          </a:r>
        </a:p>
      </dgm:t>
    </dgm:pt>
    <dgm:pt modelId="{58E2C4D9-934B-4F5B-9684-F957F21FA7D3}" type="parTrans" cxnId="{D1DF1D3F-4341-4D1B-BEB4-22AC2494E1D1}">
      <dgm:prSet/>
      <dgm:spPr/>
      <dgm:t>
        <a:bodyPr/>
        <a:lstStyle/>
        <a:p>
          <a:endParaRPr lang="en-US"/>
        </a:p>
      </dgm:t>
    </dgm:pt>
    <dgm:pt modelId="{25FBB16E-FCC2-44A3-9338-B2BA3C457BCC}" type="sibTrans" cxnId="{D1DF1D3F-4341-4D1B-BEB4-22AC2494E1D1}">
      <dgm:prSet/>
      <dgm:spPr/>
      <dgm:t>
        <a:bodyPr/>
        <a:lstStyle/>
        <a:p>
          <a:endParaRPr lang="en-US"/>
        </a:p>
      </dgm:t>
    </dgm:pt>
    <dgm:pt modelId="{8C3121F4-5693-334E-A13F-1096291DC1E8}" type="pres">
      <dgm:prSet presAssocID="{EC9E89E8-66EE-4A36-BF2E-4ED1BC211E6C}" presName="matrix" presStyleCnt="0">
        <dgm:presLayoutVars>
          <dgm:chMax val="1"/>
          <dgm:dir/>
          <dgm:resizeHandles val="exact"/>
        </dgm:presLayoutVars>
      </dgm:prSet>
      <dgm:spPr/>
    </dgm:pt>
    <dgm:pt modelId="{E8B16A52-B3C9-BD4B-A1E1-8BB11337697A}" type="pres">
      <dgm:prSet presAssocID="{EC9E89E8-66EE-4A36-BF2E-4ED1BC211E6C}" presName="diamond" presStyleLbl="bgShp" presStyleIdx="0" presStyleCnt="1"/>
      <dgm:spPr/>
    </dgm:pt>
    <dgm:pt modelId="{18E30169-E9F4-C24F-AF8D-373D27AB544E}" type="pres">
      <dgm:prSet presAssocID="{EC9E89E8-66EE-4A36-BF2E-4ED1BC211E6C}" presName="quad1" presStyleLbl="node1" presStyleIdx="0" presStyleCnt="4">
        <dgm:presLayoutVars>
          <dgm:chMax val="0"/>
          <dgm:chPref val="0"/>
          <dgm:bulletEnabled val="1"/>
        </dgm:presLayoutVars>
      </dgm:prSet>
      <dgm:spPr/>
    </dgm:pt>
    <dgm:pt modelId="{BDDE66FD-67DD-B44F-8C25-2A0288C56A13}" type="pres">
      <dgm:prSet presAssocID="{EC9E89E8-66EE-4A36-BF2E-4ED1BC211E6C}" presName="quad2" presStyleLbl="node1" presStyleIdx="1" presStyleCnt="4">
        <dgm:presLayoutVars>
          <dgm:chMax val="0"/>
          <dgm:chPref val="0"/>
          <dgm:bulletEnabled val="1"/>
        </dgm:presLayoutVars>
      </dgm:prSet>
      <dgm:spPr/>
    </dgm:pt>
    <dgm:pt modelId="{E9956513-BC95-5A42-A9B9-8A9418872063}" type="pres">
      <dgm:prSet presAssocID="{EC9E89E8-66EE-4A36-BF2E-4ED1BC211E6C}" presName="quad3" presStyleLbl="node1" presStyleIdx="2" presStyleCnt="4">
        <dgm:presLayoutVars>
          <dgm:chMax val="0"/>
          <dgm:chPref val="0"/>
          <dgm:bulletEnabled val="1"/>
        </dgm:presLayoutVars>
      </dgm:prSet>
      <dgm:spPr/>
    </dgm:pt>
    <dgm:pt modelId="{335BEB3D-5346-0A49-AA6E-0F651A204787}" type="pres">
      <dgm:prSet presAssocID="{EC9E89E8-66EE-4A36-BF2E-4ED1BC211E6C}" presName="quad4" presStyleLbl="node1" presStyleIdx="3" presStyleCnt="4">
        <dgm:presLayoutVars>
          <dgm:chMax val="0"/>
          <dgm:chPref val="0"/>
          <dgm:bulletEnabled val="1"/>
        </dgm:presLayoutVars>
      </dgm:prSet>
      <dgm:spPr/>
    </dgm:pt>
  </dgm:ptLst>
  <dgm:cxnLst>
    <dgm:cxn modelId="{A8F70B37-05AD-435C-8993-DC400A67E361}" srcId="{EC9E89E8-66EE-4A36-BF2E-4ED1BC211E6C}" destId="{276293C7-2A49-42C8-9059-AD3151C142AE}" srcOrd="1" destOrd="0" parTransId="{501AB207-135E-40CC-8596-0CBDB7C2329B}" sibTransId="{EFC86CBF-4E65-4808-B294-DD69D272DD0F}"/>
    <dgm:cxn modelId="{D1DF1D3F-4341-4D1B-BEB4-22AC2494E1D1}" srcId="{EC9E89E8-66EE-4A36-BF2E-4ED1BC211E6C}" destId="{C922CB2A-7340-4893-AD23-21B694F65501}" srcOrd="3" destOrd="0" parTransId="{58E2C4D9-934B-4F5B-9684-F957F21FA7D3}" sibTransId="{25FBB16E-FCC2-44A3-9338-B2BA3C457BCC}"/>
    <dgm:cxn modelId="{A1983540-3C99-364B-A009-0594A8EED7DA}" type="presOf" srcId="{201D63A3-8393-4247-A3E5-CF509FDC0B63}" destId="{E9956513-BC95-5A42-A9B9-8A9418872063}" srcOrd="0" destOrd="0" presId="urn:microsoft.com/office/officeart/2005/8/layout/matrix3"/>
    <dgm:cxn modelId="{B229D65E-A948-6340-AC3B-999DAAC29617}" type="presOf" srcId="{D0098604-7849-4B9F-8C42-F9A52035E467}" destId="{18E30169-E9F4-C24F-AF8D-373D27AB544E}" srcOrd="0" destOrd="0" presId="urn:microsoft.com/office/officeart/2005/8/layout/matrix3"/>
    <dgm:cxn modelId="{063E3B75-BC8D-4BC1-824A-DD2365920A3B}" srcId="{EC9E89E8-66EE-4A36-BF2E-4ED1BC211E6C}" destId="{D0098604-7849-4B9F-8C42-F9A52035E467}" srcOrd="0" destOrd="0" parTransId="{4EF23CEA-6B84-43B4-821B-718051157C30}" sibTransId="{2FE67667-AA5B-4D30-9130-DB055BC138D5}"/>
    <dgm:cxn modelId="{788634C4-8EFD-446C-ACA1-353AC70661A3}" srcId="{EC9E89E8-66EE-4A36-BF2E-4ED1BC211E6C}" destId="{201D63A3-8393-4247-A3E5-CF509FDC0B63}" srcOrd="2" destOrd="0" parTransId="{EC1D775E-B011-4474-8EA3-D2AD01556A1E}" sibTransId="{B5B9DCF0-C758-4BC2-8314-CA41CD99BF7D}"/>
    <dgm:cxn modelId="{3BD77BCB-CFAB-0E49-8B4A-55890EF4B571}" type="presOf" srcId="{C922CB2A-7340-4893-AD23-21B694F65501}" destId="{335BEB3D-5346-0A49-AA6E-0F651A204787}" srcOrd="0" destOrd="0" presId="urn:microsoft.com/office/officeart/2005/8/layout/matrix3"/>
    <dgm:cxn modelId="{302654DD-F1F2-6049-8E7E-F55805C550FB}" type="presOf" srcId="{EC9E89E8-66EE-4A36-BF2E-4ED1BC211E6C}" destId="{8C3121F4-5693-334E-A13F-1096291DC1E8}" srcOrd="0" destOrd="0" presId="urn:microsoft.com/office/officeart/2005/8/layout/matrix3"/>
    <dgm:cxn modelId="{39B781E7-6CC9-344B-A8F0-55A8047352CC}" type="presOf" srcId="{276293C7-2A49-42C8-9059-AD3151C142AE}" destId="{BDDE66FD-67DD-B44F-8C25-2A0288C56A13}" srcOrd="0" destOrd="0" presId="urn:microsoft.com/office/officeart/2005/8/layout/matrix3"/>
    <dgm:cxn modelId="{0D5C8EB0-9B67-5345-9E1A-73A6D9A2F82A}" type="presParOf" srcId="{8C3121F4-5693-334E-A13F-1096291DC1E8}" destId="{E8B16A52-B3C9-BD4B-A1E1-8BB11337697A}" srcOrd="0" destOrd="0" presId="urn:microsoft.com/office/officeart/2005/8/layout/matrix3"/>
    <dgm:cxn modelId="{C338E9B7-5C08-F745-8A85-41D02EC9DA53}" type="presParOf" srcId="{8C3121F4-5693-334E-A13F-1096291DC1E8}" destId="{18E30169-E9F4-C24F-AF8D-373D27AB544E}" srcOrd="1" destOrd="0" presId="urn:microsoft.com/office/officeart/2005/8/layout/matrix3"/>
    <dgm:cxn modelId="{26157AA1-8ABE-4040-A80A-CA0F391A0FE1}" type="presParOf" srcId="{8C3121F4-5693-334E-A13F-1096291DC1E8}" destId="{BDDE66FD-67DD-B44F-8C25-2A0288C56A13}" srcOrd="2" destOrd="0" presId="urn:microsoft.com/office/officeart/2005/8/layout/matrix3"/>
    <dgm:cxn modelId="{78105566-2D5D-864E-8E0C-17CA3B2DC77D}" type="presParOf" srcId="{8C3121F4-5693-334E-A13F-1096291DC1E8}" destId="{E9956513-BC95-5A42-A9B9-8A9418872063}" srcOrd="3" destOrd="0" presId="urn:microsoft.com/office/officeart/2005/8/layout/matrix3"/>
    <dgm:cxn modelId="{2ADA979E-57E1-8248-BEF4-E543BD2F237D}" type="presParOf" srcId="{8C3121F4-5693-334E-A13F-1096291DC1E8}" destId="{335BEB3D-5346-0A49-AA6E-0F651A20478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C7FF30-BFC2-4F76-BB62-4213998B5518}"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B7164075-8943-4843-99AA-AE6B2779DD62}">
      <dgm:prSet/>
      <dgm:spPr/>
      <dgm:t>
        <a:bodyPr/>
        <a:lstStyle/>
        <a:p>
          <a:r>
            <a:rPr lang="en-US"/>
            <a:t>Limited dynamic features</a:t>
          </a:r>
        </a:p>
      </dgm:t>
    </dgm:pt>
    <dgm:pt modelId="{A56FE1E5-8EE3-4CA5-B801-CFC4DE6E63C7}" type="parTrans" cxnId="{FBF3EAD4-A690-4A17-89DB-A3958038AB14}">
      <dgm:prSet/>
      <dgm:spPr/>
      <dgm:t>
        <a:bodyPr/>
        <a:lstStyle/>
        <a:p>
          <a:endParaRPr lang="en-US"/>
        </a:p>
      </dgm:t>
    </dgm:pt>
    <dgm:pt modelId="{09CDC846-8F21-4A58-95FA-4F80EBE6C8A1}" type="sibTrans" cxnId="{FBF3EAD4-A690-4A17-89DB-A3958038AB14}">
      <dgm:prSet/>
      <dgm:spPr/>
      <dgm:t>
        <a:bodyPr/>
        <a:lstStyle/>
        <a:p>
          <a:endParaRPr lang="en-US"/>
        </a:p>
      </dgm:t>
    </dgm:pt>
    <dgm:pt modelId="{7A03B4C5-5096-40CB-A099-9DD8C68927DC}">
      <dgm:prSet/>
      <dgm:spPr/>
      <dgm:t>
        <a:bodyPr/>
        <a:lstStyle/>
        <a:p>
          <a:r>
            <a:rPr lang="en-US"/>
            <a:t>Increased build time</a:t>
          </a:r>
        </a:p>
      </dgm:t>
    </dgm:pt>
    <dgm:pt modelId="{A7A04AC4-84BA-46E5-A4B8-F7AD662E182C}" type="parTrans" cxnId="{712FA762-D56B-4782-8C3B-B77F88836941}">
      <dgm:prSet/>
      <dgm:spPr/>
      <dgm:t>
        <a:bodyPr/>
        <a:lstStyle/>
        <a:p>
          <a:endParaRPr lang="en-US"/>
        </a:p>
      </dgm:t>
    </dgm:pt>
    <dgm:pt modelId="{BA81E64D-E552-4D2D-8A56-616E42E115B6}" type="sibTrans" cxnId="{712FA762-D56B-4782-8C3B-B77F88836941}">
      <dgm:prSet/>
      <dgm:spPr/>
      <dgm:t>
        <a:bodyPr/>
        <a:lstStyle/>
        <a:p>
          <a:endParaRPr lang="en-US"/>
        </a:p>
      </dgm:t>
    </dgm:pt>
    <dgm:pt modelId="{046C70A2-6A4F-4185-99ED-E4FEEDA5B618}">
      <dgm:prSet/>
      <dgm:spPr/>
      <dgm:t>
        <a:bodyPr/>
        <a:lstStyle/>
        <a:p>
          <a:r>
            <a:rPr lang="en-US"/>
            <a:t>Platform specificity</a:t>
          </a:r>
        </a:p>
      </dgm:t>
    </dgm:pt>
    <dgm:pt modelId="{DA405AA5-C859-4BCD-A25D-446412CB86FA}" type="parTrans" cxnId="{881CE1AD-D985-43EB-8303-AA7A9B95DBC3}">
      <dgm:prSet/>
      <dgm:spPr/>
      <dgm:t>
        <a:bodyPr/>
        <a:lstStyle/>
        <a:p>
          <a:endParaRPr lang="en-US"/>
        </a:p>
      </dgm:t>
    </dgm:pt>
    <dgm:pt modelId="{F74FA630-3D15-4703-80C3-ABBDB521F231}" type="sibTrans" cxnId="{881CE1AD-D985-43EB-8303-AA7A9B95DBC3}">
      <dgm:prSet/>
      <dgm:spPr/>
      <dgm:t>
        <a:bodyPr/>
        <a:lstStyle/>
        <a:p>
          <a:endParaRPr lang="en-US"/>
        </a:p>
      </dgm:t>
    </dgm:pt>
    <dgm:pt modelId="{F4E47397-9302-4071-98C1-AB5D9992050A}">
      <dgm:prSet/>
      <dgm:spPr/>
      <dgm:t>
        <a:bodyPr/>
        <a:lstStyle/>
        <a:p>
          <a:r>
            <a:rPr lang="en-US"/>
            <a:t>Larger binary size</a:t>
          </a:r>
        </a:p>
      </dgm:t>
    </dgm:pt>
    <dgm:pt modelId="{BF2AFE91-7A7F-4643-AD08-7AE1F4218F53}" type="parTrans" cxnId="{98DACEC9-FB47-442E-880A-A0C4E6904569}">
      <dgm:prSet/>
      <dgm:spPr/>
      <dgm:t>
        <a:bodyPr/>
        <a:lstStyle/>
        <a:p>
          <a:endParaRPr lang="en-US"/>
        </a:p>
      </dgm:t>
    </dgm:pt>
    <dgm:pt modelId="{C9A0D1CE-ADFE-413F-9665-DE55F7E66000}" type="sibTrans" cxnId="{98DACEC9-FB47-442E-880A-A0C4E6904569}">
      <dgm:prSet/>
      <dgm:spPr/>
      <dgm:t>
        <a:bodyPr/>
        <a:lstStyle/>
        <a:p>
          <a:endParaRPr lang="en-US"/>
        </a:p>
      </dgm:t>
    </dgm:pt>
    <dgm:pt modelId="{CB5170A5-0126-4F4D-ACA4-78155EAC35BE}" type="pres">
      <dgm:prSet presAssocID="{CBC7FF30-BFC2-4F76-BB62-4213998B5518}" presName="matrix" presStyleCnt="0">
        <dgm:presLayoutVars>
          <dgm:chMax val="1"/>
          <dgm:dir/>
          <dgm:resizeHandles val="exact"/>
        </dgm:presLayoutVars>
      </dgm:prSet>
      <dgm:spPr/>
    </dgm:pt>
    <dgm:pt modelId="{E4632769-A699-6744-A47B-725ABDCAC807}" type="pres">
      <dgm:prSet presAssocID="{CBC7FF30-BFC2-4F76-BB62-4213998B5518}" presName="diamond" presStyleLbl="bgShp" presStyleIdx="0" presStyleCnt="1"/>
      <dgm:spPr/>
    </dgm:pt>
    <dgm:pt modelId="{7B782AAD-850A-6041-8EF7-AB36068871E0}" type="pres">
      <dgm:prSet presAssocID="{CBC7FF30-BFC2-4F76-BB62-4213998B5518}" presName="quad1" presStyleLbl="node1" presStyleIdx="0" presStyleCnt="4">
        <dgm:presLayoutVars>
          <dgm:chMax val="0"/>
          <dgm:chPref val="0"/>
          <dgm:bulletEnabled val="1"/>
        </dgm:presLayoutVars>
      </dgm:prSet>
      <dgm:spPr/>
    </dgm:pt>
    <dgm:pt modelId="{85415E0A-6232-C44A-8745-C899D98149F3}" type="pres">
      <dgm:prSet presAssocID="{CBC7FF30-BFC2-4F76-BB62-4213998B5518}" presName="quad2" presStyleLbl="node1" presStyleIdx="1" presStyleCnt="4">
        <dgm:presLayoutVars>
          <dgm:chMax val="0"/>
          <dgm:chPref val="0"/>
          <dgm:bulletEnabled val="1"/>
        </dgm:presLayoutVars>
      </dgm:prSet>
      <dgm:spPr/>
    </dgm:pt>
    <dgm:pt modelId="{974B6D9B-5F37-764E-AC81-BC750A13864B}" type="pres">
      <dgm:prSet presAssocID="{CBC7FF30-BFC2-4F76-BB62-4213998B5518}" presName="quad3" presStyleLbl="node1" presStyleIdx="2" presStyleCnt="4">
        <dgm:presLayoutVars>
          <dgm:chMax val="0"/>
          <dgm:chPref val="0"/>
          <dgm:bulletEnabled val="1"/>
        </dgm:presLayoutVars>
      </dgm:prSet>
      <dgm:spPr/>
    </dgm:pt>
    <dgm:pt modelId="{5299BD1D-A4D4-0441-9238-7AAB0AF75A5B}" type="pres">
      <dgm:prSet presAssocID="{CBC7FF30-BFC2-4F76-BB62-4213998B5518}" presName="quad4" presStyleLbl="node1" presStyleIdx="3" presStyleCnt="4">
        <dgm:presLayoutVars>
          <dgm:chMax val="0"/>
          <dgm:chPref val="0"/>
          <dgm:bulletEnabled val="1"/>
        </dgm:presLayoutVars>
      </dgm:prSet>
      <dgm:spPr/>
    </dgm:pt>
  </dgm:ptLst>
  <dgm:cxnLst>
    <dgm:cxn modelId="{1A1F4E00-1168-3440-9628-20766D13FF45}" type="presOf" srcId="{B7164075-8943-4843-99AA-AE6B2779DD62}" destId="{7B782AAD-850A-6041-8EF7-AB36068871E0}" srcOrd="0" destOrd="0" presId="urn:microsoft.com/office/officeart/2005/8/layout/matrix3"/>
    <dgm:cxn modelId="{712FA762-D56B-4782-8C3B-B77F88836941}" srcId="{CBC7FF30-BFC2-4F76-BB62-4213998B5518}" destId="{7A03B4C5-5096-40CB-A099-9DD8C68927DC}" srcOrd="1" destOrd="0" parTransId="{A7A04AC4-84BA-46E5-A4B8-F7AD662E182C}" sibTransId="{BA81E64D-E552-4D2D-8A56-616E42E115B6}"/>
    <dgm:cxn modelId="{7C2E0668-D423-534D-87F3-0FD7DBC2D684}" type="presOf" srcId="{7A03B4C5-5096-40CB-A099-9DD8C68927DC}" destId="{85415E0A-6232-C44A-8745-C899D98149F3}" srcOrd="0" destOrd="0" presId="urn:microsoft.com/office/officeart/2005/8/layout/matrix3"/>
    <dgm:cxn modelId="{D92CF89B-DAFE-B444-8460-9C8ABB622FA0}" type="presOf" srcId="{CBC7FF30-BFC2-4F76-BB62-4213998B5518}" destId="{CB5170A5-0126-4F4D-ACA4-78155EAC35BE}" srcOrd="0" destOrd="0" presId="urn:microsoft.com/office/officeart/2005/8/layout/matrix3"/>
    <dgm:cxn modelId="{CE37D5A3-A753-6C42-834F-E7DE917665CB}" type="presOf" srcId="{046C70A2-6A4F-4185-99ED-E4FEEDA5B618}" destId="{974B6D9B-5F37-764E-AC81-BC750A13864B}" srcOrd="0" destOrd="0" presId="urn:microsoft.com/office/officeart/2005/8/layout/matrix3"/>
    <dgm:cxn modelId="{881CE1AD-D985-43EB-8303-AA7A9B95DBC3}" srcId="{CBC7FF30-BFC2-4F76-BB62-4213998B5518}" destId="{046C70A2-6A4F-4185-99ED-E4FEEDA5B618}" srcOrd="2" destOrd="0" parTransId="{DA405AA5-C859-4BCD-A25D-446412CB86FA}" sibTransId="{F74FA630-3D15-4703-80C3-ABBDB521F231}"/>
    <dgm:cxn modelId="{21AE11B8-2CA7-E448-9059-1D93F2B22DFD}" type="presOf" srcId="{F4E47397-9302-4071-98C1-AB5D9992050A}" destId="{5299BD1D-A4D4-0441-9238-7AAB0AF75A5B}" srcOrd="0" destOrd="0" presId="urn:microsoft.com/office/officeart/2005/8/layout/matrix3"/>
    <dgm:cxn modelId="{98DACEC9-FB47-442E-880A-A0C4E6904569}" srcId="{CBC7FF30-BFC2-4F76-BB62-4213998B5518}" destId="{F4E47397-9302-4071-98C1-AB5D9992050A}" srcOrd="3" destOrd="0" parTransId="{BF2AFE91-7A7F-4643-AD08-7AE1F4218F53}" sibTransId="{C9A0D1CE-ADFE-413F-9665-DE55F7E66000}"/>
    <dgm:cxn modelId="{FBF3EAD4-A690-4A17-89DB-A3958038AB14}" srcId="{CBC7FF30-BFC2-4F76-BB62-4213998B5518}" destId="{B7164075-8943-4843-99AA-AE6B2779DD62}" srcOrd="0" destOrd="0" parTransId="{A56FE1E5-8EE3-4CA5-B801-CFC4DE6E63C7}" sibTransId="{09CDC846-8F21-4A58-95FA-4F80EBE6C8A1}"/>
    <dgm:cxn modelId="{768BFDA3-E138-114D-ACE5-638A0DF26BD4}" type="presParOf" srcId="{CB5170A5-0126-4F4D-ACA4-78155EAC35BE}" destId="{E4632769-A699-6744-A47B-725ABDCAC807}" srcOrd="0" destOrd="0" presId="urn:microsoft.com/office/officeart/2005/8/layout/matrix3"/>
    <dgm:cxn modelId="{7164DA90-E3CB-E24D-913B-8E99DE545A2B}" type="presParOf" srcId="{CB5170A5-0126-4F4D-ACA4-78155EAC35BE}" destId="{7B782AAD-850A-6041-8EF7-AB36068871E0}" srcOrd="1" destOrd="0" presId="urn:microsoft.com/office/officeart/2005/8/layout/matrix3"/>
    <dgm:cxn modelId="{C558F7A9-312B-EA40-854A-E3812158713C}" type="presParOf" srcId="{CB5170A5-0126-4F4D-ACA4-78155EAC35BE}" destId="{85415E0A-6232-C44A-8745-C899D98149F3}" srcOrd="2" destOrd="0" presId="urn:microsoft.com/office/officeart/2005/8/layout/matrix3"/>
    <dgm:cxn modelId="{16913035-8000-1643-8B33-AABAFAC554F7}" type="presParOf" srcId="{CB5170A5-0126-4F4D-ACA4-78155EAC35BE}" destId="{974B6D9B-5F37-764E-AC81-BC750A13864B}" srcOrd="3" destOrd="0" presId="urn:microsoft.com/office/officeart/2005/8/layout/matrix3"/>
    <dgm:cxn modelId="{8A5BEF58-3C1D-CB43-8457-4E83DF150D95}" type="presParOf" srcId="{CB5170A5-0126-4F4D-ACA4-78155EAC35BE}" destId="{5299BD1D-A4D4-0441-9238-7AAB0AF75A5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712F9-6282-114C-BFE3-47A6F4AD9990}">
      <dsp:nvSpPr>
        <dsp:cNvPr id="0" name=""/>
        <dsp:cNvSpPr/>
      </dsp:nvSpPr>
      <dsp:spPr>
        <a:xfrm>
          <a:off x="0"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22CDAC-1D96-C348-A663-E1CC550FD021}">
      <dsp:nvSpPr>
        <dsp:cNvPr id="0" name=""/>
        <dsp:cNvSpPr/>
      </dsp:nvSpPr>
      <dsp:spPr>
        <a:xfrm>
          <a:off x="328612"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What is the .NET Native AOT Compiler</a:t>
          </a:r>
        </a:p>
      </dsp:txBody>
      <dsp:txXfrm>
        <a:off x="383617" y="1450847"/>
        <a:ext cx="2847502" cy="1768010"/>
      </dsp:txXfrm>
    </dsp:sp>
    <dsp:sp modelId="{2D53A579-5A00-A044-8313-57C47DBAA124}">
      <dsp:nvSpPr>
        <dsp:cNvPr id="0" name=""/>
        <dsp:cNvSpPr/>
      </dsp:nvSpPr>
      <dsp:spPr>
        <a:xfrm>
          <a:off x="3614737"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31F3D2-00D6-0E44-A64E-DDF5F08178F2}">
      <dsp:nvSpPr>
        <dsp:cNvPr id="0" name=""/>
        <dsp:cNvSpPr/>
      </dsp:nvSpPr>
      <dsp:spPr>
        <a:xfrm>
          <a:off x="3943350"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Pros and Cons of .NET Native AOT Compilation</a:t>
          </a:r>
        </a:p>
      </dsp:txBody>
      <dsp:txXfrm>
        <a:off x="3998355" y="1450847"/>
        <a:ext cx="2847502" cy="1768010"/>
      </dsp:txXfrm>
    </dsp:sp>
    <dsp:sp modelId="{3B4F1661-B133-6E45-BDBF-19008129CC34}">
      <dsp:nvSpPr>
        <dsp:cNvPr id="0" name=""/>
        <dsp:cNvSpPr/>
      </dsp:nvSpPr>
      <dsp:spPr>
        <a:xfrm>
          <a:off x="7229475"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24F405-9542-A047-AED5-19116C9BA0C6}">
      <dsp:nvSpPr>
        <dsp:cNvPr id="0" name=""/>
        <dsp:cNvSpPr/>
      </dsp:nvSpPr>
      <dsp:spPr>
        <a:xfrm>
          <a:off x="7558087"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Comparison with JIT Compilation</a:t>
          </a:r>
        </a:p>
      </dsp:txBody>
      <dsp:txXfrm>
        <a:off x="7613092" y="1450847"/>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1C496-2CD1-DA45-8812-89A88C96FFC6}">
      <dsp:nvSpPr>
        <dsp:cNvPr id="0" name=""/>
        <dsp:cNvSpPr/>
      </dsp:nvSpPr>
      <dsp:spPr>
        <a:xfrm>
          <a:off x="590" y="1773226"/>
          <a:ext cx="3026735" cy="19673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Pre-generates native machine code during build process</a:t>
          </a:r>
          <a:endParaRPr lang="en-US" sz="2300" kern="1200" dirty="0"/>
        </a:p>
      </dsp:txBody>
      <dsp:txXfrm>
        <a:off x="96629" y="1869265"/>
        <a:ext cx="2834657" cy="1775300"/>
      </dsp:txXfrm>
    </dsp:sp>
    <dsp:sp modelId="{91AD2DC2-2557-E448-B467-2DB61F8EA137}">
      <dsp:nvSpPr>
        <dsp:cNvPr id="0" name=""/>
        <dsp:cNvSpPr/>
      </dsp:nvSpPr>
      <dsp:spPr>
        <a:xfrm>
          <a:off x="1513958" y="1088762"/>
          <a:ext cx="3336306" cy="3336306"/>
        </a:xfrm>
        <a:custGeom>
          <a:avLst/>
          <a:gdLst/>
          <a:ahLst/>
          <a:cxnLst/>
          <a:rect l="0" t="0" r="0" b="0"/>
          <a:pathLst>
            <a:path>
              <a:moveTo>
                <a:pt x="336964" y="662832"/>
              </a:moveTo>
              <a:arcTo wR="1668153" hR="1668153" stAng="13023618" swAng="635276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BA2B87-389D-764D-AC42-7A3E0CA10A6A}">
      <dsp:nvSpPr>
        <dsp:cNvPr id="0" name=""/>
        <dsp:cNvSpPr/>
      </dsp:nvSpPr>
      <dsp:spPr>
        <a:xfrm>
          <a:off x="3336897" y="1773226"/>
          <a:ext cx="3026735" cy="19673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Eliminates the need for JIT at runtime, improving performance and security</a:t>
          </a:r>
          <a:endParaRPr lang="en-US" sz="2300" kern="1200" dirty="0"/>
        </a:p>
      </dsp:txBody>
      <dsp:txXfrm>
        <a:off x="3432936" y="1869265"/>
        <a:ext cx="2834657" cy="1775300"/>
      </dsp:txXfrm>
    </dsp:sp>
    <dsp:sp modelId="{20E34FB6-11C0-FE42-98FE-44E91F4156FF}">
      <dsp:nvSpPr>
        <dsp:cNvPr id="0" name=""/>
        <dsp:cNvSpPr/>
      </dsp:nvSpPr>
      <dsp:spPr>
        <a:xfrm>
          <a:off x="1513958" y="1088762"/>
          <a:ext cx="3336306" cy="3336306"/>
        </a:xfrm>
        <a:custGeom>
          <a:avLst/>
          <a:gdLst/>
          <a:ahLst/>
          <a:cxnLst/>
          <a:rect l="0" t="0" r="0" b="0"/>
          <a:pathLst>
            <a:path>
              <a:moveTo>
                <a:pt x="2999342" y="2673474"/>
              </a:moveTo>
              <a:arcTo wR="1668153" hR="1668153" stAng="2223618" swAng="635276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16A52-B3C9-BD4B-A1E1-8BB11337697A}">
      <dsp:nvSpPr>
        <dsp:cNvPr id="0" name=""/>
        <dsp:cNvSpPr/>
      </dsp:nvSpPr>
      <dsp:spPr>
        <a:xfrm>
          <a:off x="635507" y="0"/>
          <a:ext cx="5541264" cy="554126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30169-E9F4-C24F-AF8D-373D27AB544E}">
      <dsp:nvSpPr>
        <dsp:cNvPr id="0" name=""/>
        <dsp:cNvSpPr/>
      </dsp:nvSpPr>
      <dsp:spPr>
        <a:xfrm>
          <a:off x="1161928" y="526420"/>
          <a:ext cx="2161092" cy="21610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Improved startup performance</a:t>
          </a:r>
        </a:p>
      </dsp:txBody>
      <dsp:txXfrm>
        <a:off x="1267424" y="631916"/>
        <a:ext cx="1950100" cy="1950100"/>
      </dsp:txXfrm>
    </dsp:sp>
    <dsp:sp modelId="{BDDE66FD-67DD-B44F-8C25-2A0288C56A13}">
      <dsp:nvSpPr>
        <dsp:cNvPr id="0" name=""/>
        <dsp:cNvSpPr/>
      </dsp:nvSpPr>
      <dsp:spPr>
        <a:xfrm>
          <a:off x="3489258" y="526420"/>
          <a:ext cx="2161092" cy="216109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Reduced runtime overhead</a:t>
          </a:r>
        </a:p>
      </dsp:txBody>
      <dsp:txXfrm>
        <a:off x="3594754" y="631916"/>
        <a:ext cx="1950100" cy="1950100"/>
      </dsp:txXfrm>
    </dsp:sp>
    <dsp:sp modelId="{E9956513-BC95-5A42-A9B9-8A9418872063}">
      <dsp:nvSpPr>
        <dsp:cNvPr id="0" name=""/>
        <dsp:cNvSpPr/>
      </dsp:nvSpPr>
      <dsp:spPr>
        <a:xfrm>
          <a:off x="1161928" y="2853750"/>
          <a:ext cx="2161092" cy="216109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Predictable Performance</a:t>
          </a:r>
        </a:p>
      </dsp:txBody>
      <dsp:txXfrm>
        <a:off x="1267424" y="2959246"/>
        <a:ext cx="1950100" cy="1950100"/>
      </dsp:txXfrm>
    </dsp:sp>
    <dsp:sp modelId="{335BEB3D-5346-0A49-AA6E-0F651A204787}">
      <dsp:nvSpPr>
        <dsp:cNvPr id="0" name=""/>
        <dsp:cNvSpPr/>
      </dsp:nvSpPr>
      <dsp:spPr>
        <a:xfrm>
          <a:off x="3489258" y="2853750"/>
          <a:ext cx="2161092" cy="21610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Better Security</a:t>
          </a:r>
        </a:p>
      </dsp:txBody>
      <dsp:txXfrm>
        <a:off x="3594754" y="2959246"/>
        <a:ext cx="1950100" cy="1950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32769-A699-6744-A47B-725ABDCAC807}">
      <dsp:nvSpPr>
        <dsp:cNvPr id="0" name=""/>
        <dsp:cNvSpPr/>
      </dsp:nvSpPr>
      <dsp:spPr>
        <a:xfrm>
          <a:off x="635507" y="0"/>
          <a:ext cx="5541264" cy="554126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82AAD-850A-6041-8EF7-AB36068871E0}">
      <dsp:nvSpPr>
        <dsp:cNvPr id="0" name=""/>
        <dsp:cNvSpPr/>
      </dsp:nvSpPr>
      <dsp:spPr>
        <a:xfrm>
          <a:off x="1161928" y="526420"/>
          <a:ext cx="2161092" cy="21610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Limited dynamic features</a:t>
          </a:r>
        </a:p>
      </dsp:txBody>
      <dsp:txXfrm>
        <a:off x="1267424" y="631916"/>
        <a:ext cx="1950100" cy="1950100"/>
      </dsp:txXfrm>
    </dsp:sp>
    <dsp:sp modelId="{85415E0A-6232-C44A-8745-C899D98149F3}">
      <dsp:nvSpPr>
        <dsp:cNvPr id="0" name=""/>
        <dsp:cNvSpPr/>
      </dsp:nvSpPr>
      <dsp:spPr>
        <a:xfrm>
          <a:off x="3489258" y="526420"/>
          <a:ext cx="2161092" cy="216109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Increased build time</a:t>
          </a:r>
        </a:p>
      </dsp:txBody>
      <dsp:txXfrm>
        <a:off x="3594754" y="631916"/>
        <a:ext cx="1950100" cy="1950100"/>
      </dsp:txXfrm>
    </dsp:sp>
    <dsp:sp modelId="{974B6D9B-5F37-764E-AC81-BC750A13864B}">
      <dsp:nvSpPr>
        <dsp:cNvPr id="0" name=""/>
        <dsp:cNvSpPr/>
      </dsp:nvSpPr>
      <dsp:spPr>
        <a:xfrm>
          <a:off x="1161928" y="2853750"/>
          <a:ext cx="2161092" cy="216109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Platform specificity</a:t>
          </a:r>
        </a:p>
      </dsp:txBody>
      <dsp:txXfrm>
        <a:off x="1267424" y="2959246"/>
        <a:ext cx="1950100" cy="1950100"/>
      </dsp:txXfrm>
    </dsp:sp>
    <dsp:sp modelId="{5299BD1D-A4D4-0441-9238-7AAB0AF75A5B}">
      <dsp:nvSpPr>
        <dsp:cNvPr id="0" name=""/>
        <dsp:cNvSpPr/>
      </dsp:nvSpPr>
      <dsp:spPr>
        <a:xfrm>
          <a:off x="3489258" y="2853750"/>
          <a:ext cx="2161092" cy="21610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Larger binary size</a:t>
          </a:r>
        </a:p>
      </dsp:txBody>
      <dsp:txXfrm>
        <a:off x="3594754" y="2959246"/>
        <a:ext cx="1950100" cy="19501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B824E-B367-9848-88BD-F416B6F65223}" type="datetimeFigureOut">
              <a:rPr lang="en-GR" smtClean="0"/>
              <a:t>20/3/24</a:t>
            </a:fld>
            <a:endParaRPr lang="en-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0BCC0-E3A8-4748-BA17-AF37138DC230}" type="slidenum">
              <a:rPr lang="en-GR" smtClean="0"/>
              <a:t>‹#›</a:t>
            </a:fld>
            <a:endParaRPr lang="en-GR"/>
          </a:p>
        </p:txBody>
      </p:sp>
    </p:spTree>
    <p:extLst>
      <p:ext uri="{BB962C8B-B14F-4D97-AF65-F5344CB8AC3E}">
        <p14:creationId xmlns:p14="http://schemas.microsoft.com/office/powerpoint/2010/main" val="11218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R" dirty="0"/>
              <a:t>In computer science, Ahead of Time compilation or AOT is the process when a higher-level programming language translated into low-level language on compile time. So the Compiler .... And this has as a result to eliminate....</a:t>
            </a:r>
          </a:p>
        </p:txBody>
      </p:sp>
      <p:sp>
        <p:nvSpPr>
          <p:cNvPr id="4" name="Slide Number Placeholder 3"/>
          <p:cNvSpPr>
            <a:spLocks noGrp="1"/>
          </p:cNvSpPr>
          <p:nvPr>
            <p:ph type="sldNum" sz="quarter" idx="5"/>
          </p:nvPr>
        </p:nvSpPr>
        <p:spPr/>
        <p:txBody>
          <a:bodyPr/>
          <a:lstStyle/>
          <a:p>
            <a:fld id="{A5C0BCC0-E3A8-4748-BA17-AF37138DC230}" type="slidenum">
              <a:rPr lang="en-GR" smtClean="0"/>
              <a:t>3</a:t>
            </a:fld>
            <a:endParaRPr lang="en-GR"/>
          </a:p>
        </p:txBody>
      </p:sp>
    </p:spTree>
    <p:extLst>
      <p:ext uri="{BB962C8B-B14F-4D97-AF65-F5344CB8AC3E}">
        <p14:creationId xmlns:p14="http://schemas.microsoft.com/office/powerpoint/2010/main" val="149790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R" dirty="0"/>
              <a:t>Now we move on to Pros and Cons. We will start with Positive aspects of using AOT Compilation.</a:t>
            </a:r>
          </a:p>
          <a:p>
            <a:endParaRPr lang="en-GR" dirty="0"/>
          </a:p>
          <a:p>
            <a:endParaRPr lang="en-GR" dirty="0"/>
          </a:p>
          <a:p>
            <a:r>
              <a:rPr lang="en-GR" dirty="0"/>
              <a:t>1. Pre-compiled code leads to faster startup times.</a:t>
            </a:r>
          </a:p>
          <a:p>
            <a:r>
              <a:rPr lang="en-GR" dirty="0"/>
              <a:t>2. Native code results have less overhead during the execution.</a:t>
            </a:r>
          </a:p>
          <a:p>
            <a:r>
              <a:rPr lang="en-GR" dirty="0"/>
              <a:t>3. We have consistent performance across different executions.</a:t>
            </a:r>
          </a:p>
          <a:p>
            <a:r>
              <a:rPr lang="en-GR" dirty="0"/>
              <a:t>4.Reduced attack surface compared to JIT compilation</a:t>
            </a:r>
          </a:p>
        </p:txBody>
      </p:sp>
      <p:sp>
        <p:nvSpPr>
          <p:cNvPr id="4" name="Slide Number Placeholder 3"/>
          <p:cNvSpPr>
            <a:spLocks noGrp="1"/>
          </p:cNvSpPr>
          <p:nvPr>
            <p:ph type="sldNum" sz="quarter" idx="5"/>
          </p:nvPr>
        </p:nvSpPr>
        <p:spPr/>
        <p:txBody>
          <a:bodyPr/>
          <a:lstStyle/>
          <a:p>
            <a:fld id="{A5C0BCC0-E3A8-4748-BA17-AF37138DC230}" type="slidenum">
              <a:rPr lang="en-GR" smtClean="0"/>
              <a:t>4</a:t>
            </a:fld>
            <a:endParaRPr lang="en-GR"/>
          </a:p>
        </p:txBody>
      </p:sp>
    </p:spTree>
    <p:extLst>
      <p:ext uri="{BB962C8B-B14F-4D97-AF65-F5344CB8AC3E}">
        <p14:creationId xmlns:p14="http://schemas.microsoft.com/office/powerpoint/2010/main" val="267290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R" dirty="0"/>
              <a:t>However, with great power comes great responsibility. Of course we have a few negative aspects.</a:t>
            </a:r>
          </a:p>
          <a:p>
            <a:endParaRPr lang="en-GR" dirty="0"/>
          </a:p>
          <a:p>
            <a:r>
              <a:rPr lang="en-GR" dirty="0"/>
              <a:t>1. This means technologies such as reflection and other dynamic features may not be fully supported.</a:t>
            </a:r>
          </a:p>
          <a:p>
            <a:r>
              <a:rPr lang="en-GR" dirty="0"/>
              <a:t>2. Adds overhead to build process because it must convert everthing into native code. As a result the build time will significantly increase.</a:t>
            </a:r>
          </a:p>
          <a:p>
            <a:r>
              <a:rPr lang="en-GR" dirty="0"/>
              <a:t>3. We need to target the particular operating system in order to build our app.</a:t>
            </a:r>
          </a:p>
          <a:p>
            <a:r>
              <a:rPr lang="en-GR" dirty="0"/>
              <a:t>4. The binary files is larger because it is self-contained.</a:t>
            </a:r>
          </a:p>
        </p:txBody>
      </p:sp>
      <p:sp>
        <p:nvSpPr>
          <p:cNvPr id="4" name="Slide Number Placeholder 3"/>
          <p:cNvSpPr>
            <a:spLocks noGrp="1"/>
          </p:cNvSpPr>
          <p:nvPr>
            <p:ph type="sldNum" sz="quarter" idx="5"/>
          </p:nvPr>
        </p:nvSpPr>
        <p:spPr/>
        <p:txBody>
          <a:bodyPr/>
          <a:lstStyle/>
          <a:p>
            <a:fld id="{A5C0BCC0-E3A8-4748-BA17-AF37138DC230}" type="slidenum">
              <a:rPr lang="en-GR" smtClean="0"/>
              <a:t>5</a:t>
            </a:fld>
            <a:endParaRPr lang="en-GR"/>
          </a:p>
        </p:txBody>
      </p:sp>
    </p:spTree>
    <p:extLst>
      <p:ext uri="{BB962C8B-B14F-4D97-AF65-F5344CB8AC3E}">
        <p14:creationId xmlns:p14="http://schemas.microsoft.com/office/powerpoint/2010/main" val="413701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R" dirty="0"/>
              <a:t>To sum up and taking everything into consideration. The question is: Is AOT better in comparison to JIT?</a:t>
            </a:r>
          </a:p>
          <a:p>
            <a:endParaRPr lang="en-GR" dirty="0"/>
          </a:p>
          <a:p>
            <a:r>
              <a:rPr lang="en-GR" dirty="0"/>
              <a:t>Well, in depends on what we want to do and where we need to focus. If your application had built for wide use and you want to deploy to a cloud service such as AWS or Azure, it would be better to build with AOT Compiler because you has better startup times and better overall performance. Althouth, if we need to use dynamic features on our app or we care about executable size for some reason JIT is for our needs.</a:t>
            </a:r>
          </a:p>
        </p:txBody>
      </p:sp>
      <p:sp>
        <p:nvSpPr>
          <p:cNvPr id="4" name="Slide Number Placeholder 3"/>
          <p:cNvSpPr>
            <a:spLocks noGrp="1"/>
          </p:cNvSpPr>
          <p:nvPr>
            <p:ph type="sldNum" sz="quarter" idx="5"/>
          </p:nvPr>
        </p:nvSpPr>
        <p:spPr/>
        <p:txBody>
          <a:bodyPr/>
          <a:lstStyle/>
          <a:p>
            <a:fld id="{A5C0BCC0-E3A8-4748-BA17-AF37138DC230}" type="slidenum">
              <a:rPr lang="en-GR" smtClean="0"/>
              <a:t>6</a:t>
            </a:fld>
            <a:endParaRPr lang="en-GR"/>
          </a:p>
        </p:txBody>
      </p:sp>
    </p:spTree>
    <p:extLst>
      <p:ext uri="{BB962C8B-B14F-4D97-AF65-F5344CB8AC3E}">
        <p14:creationId xmlns:p14="http://schemas.microsoft.com/office/powerpoint/2010/main" val="401509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3/18/24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367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3/18/24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7178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3/18/24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66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098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3/18/24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8369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578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00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3/18/24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2575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3/18/24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234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3/18/24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561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3/18/24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944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3/18/24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1411183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Top view of wood desk with the plant, white keyboard, coffee in a white mug, notebook, and pen">
            <a:extLst>
              <a:ext uri="{FF2B5EF4-FFF2-40B4-BE49-F238E27FC236}">
                <a16:creationId xmlns:a16="http://schemas.microsoft.com/office/drawing/2014/main" id="{00CE869D-DEE6-1AD5-FA83-0DADF1C2EF25}"/>
              </a:ext>
            </a:extLst>
          </p:cNvPr>
          <p:cNvPicPr>
            <a:picLocks noChangeAspect="1"/>
          </p:cNvPicPr>
          <p:nvPr/>
        </p:nvPicPr>
        <p:blipFill rotWithShape="1">
          <a:blip r:embed="rId2"/>
          <a:srcRect l="7049" r="7314" b="-1"/>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587E1C-BFF7-14B2-4387-71CC2E1A5F28}"/>
              </a:ext>
            </a:extLst>
          </p:cNvPr>
          <p:cNvSpPr>
            <a:spLocks noGrp="1"/>
          </p:cNvSpPr>
          <p:nvPr>
            <p:ph type="ctrTitle"/>
          </p:nvPr>
        </p:nvSpPr>
        <p:spPr>
          <a:xfrm>
            <a:off x="477981" y="1122363"/>
            <a:ext cx="4023360" cy="3204134"/>
          </a:xfrm>
        </p:spPr>
        <p:txBody>
          <a:bodyPr anchor="b">
            <a:normAutofit/>
          </a:bodyPr>
          <a:lstStyle/>
          <a:p>
            <a:pPr algn="ctr"/>
            <a:r>
              <a:rPr lang="en-GR" sz="4800" dirty="0"/>
              <a:t>.NET Native AOT Compilation</a:t>
            </a:r>
          </a:p>
        </p:txBody>
      </p:sp>
      <p:sp>
        <p:nvSpPr>
          <p:cNvPr id="3" name="Subtitle 2">
            <a:extLst>
              <a:ext uri="{FF2B5EF4-FFF2-40B4-BE49-F238E27FC236}">
                <a16:creationId xmlns:a16="http://schemas.microsoft.com/office/drawing/2014/main" id="{268586D7-589A-E412-6FAF-7EC41BCC9F32}"/>
              </a:ext>
            </a:extLst>
          </p:cNvPr>
          <p:cNvSpPr>
            <a:spLocks noGrp="1"/>
          </p:cNvSpPr>
          <p:nvPr>
            <p:ph type="subTitle" idx="1"/>
          </p:nvPr>
        </p:nvSpPr>
        <p:spPr>
          <a:xfrm>
            <a:off x="477980" y="4872922"/>
            <a:ext cx="4023359" cy="1208141"/>
          </a:xfrm>
        </p:spPr>
        <p:txBody>
          <a:bodyPr>
            <a:normAutofit/>
          </a:bodyPr>
          <a:lstStyle/>
          <a:p>
            <a:endParaRPr lang="en-GR"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95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1BEBD-2BF0-6539-6FEF-58B21DDB87F1}"/>
              </a:ext>
            </a:extLst>
          </p:cNvPr>
          <p:cNvSpPr>
            <a:spLocks noGrp="1"/>
          </p:cNvSpPr>
          <p:nvPr>
            <p:ph type="title"/>
          </p:nvPr>
        </p:nvSpPr>
        <p:spPr>
          <a:xfrm>
            <a:off x="841248" y="256032"/>
            <a:ext cx="10506456" cy="1014984"/>
          </a:xfrm>
        </p:spPr>
        <p:txBody>
          <a:bodyPr anchor="b">
            <a:normAutofit/>
          </a:bodyPr>
          <a:lstStyle/>
          <a:p>
            <a:r>
              <a:rPr lang="en-GR" dirty="0"/>
              <a:t>What we will do?</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82205DB-2F38-E1D9-3D09-05E5B71ABC56}"/>
              </a:ext>
            </a:extLst>
          </p:cNvPr>
          <p:cNvGraphicFramePr>
            <a:graphicFrameLocks noGrp="1"/>
          </p:cNvGraphicFramePr>
          <p:nvPr>
            <p:ph idx="1"/>
            <p:extLst>
              <p:ext uri="{D42A27DB-BD31-4B8C-83A1-F6EECF244321}">
                <p14:modId xmlns:p14="http://schemas.microsoft.com/office/powerpoint/2010/main" val="289061881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27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61D4C6-13DA-474D-AE59-6C941C9B9D73}"/>
              </a:ext>
            </a:extLst>
          </p:cNvPr>
          <p:cNvSpPr>
            <a:spLocks noGrp="1"/>
          </p:cNvSpPr>
          <p:nvPr>
            <p:ph type="title"/>
          </p:nvPr>
        </p:nvSpPr>
        <p:spPr>
          <a:xfrm>
            <a:off x="621792" y="1161288"/>
            <a:ext cx="3602736" cy="4526280"/>
          </a:xfrm>
        </p:spPr>
        <p:txBody>
          <a:bodyPr>
            <a:normAutofit/>
          </a:bodyPr>
          <a:lstStyle/>
          <a:p>
            <a:r>
              <a:rPr lang="en-GR" dirty="0"/>
              <a:t>What is the Ahead-of-Time (AOT) compilation</a:t>
            </a:r>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6E7A1BF6-C34B-4DBB-8332-256022CB38D7}"/>
              </a:ext>
            </a:extLst>
          </p:cNvPr>
          <p:cNvGraphicFramePr>
            <a:graphicFrameLocks noGrp="1"/>
          </p:cNvGraphicFramePr>
          <p:nvPr>
            <p:ph idx="1"/>
            <p:extLst>
              <p:ext uri="{D42A27DB-BD31-4B8C-83A1-F6EECF244321}">
                <p14:modId xmlns:p14="http://schemas.microsoft.com/office/powerpoint/2010/main" val="201305959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035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92682-0AB6-7714-FEF9-9E7571DA5F5C}"/>
              </a:ext>
            </a:extLst>
          </p:cNvPr>
          <p:cNvSpPr>
            <a:spLocks noGrp="1"/>
          </p:cNvSpPr>
          <p:nvPr>
            <p:ph type="title"/>
          </p:nvPr>
        </p:nvSpPr>
        <p:spPr>
          <a:xfrm>
            <a:off x="659234" y="957447"/>
            <a:ext cx="3383280" cy="4943105"/>
          </a:xfrm>
        </p:spPr>
        <p:txBody>
          <a:bodyPr anchor="ctr">
            <a:normAutofit/>
          </a:bodyPr>
          <a:lstStyle/>
          <a:p>
            <a:r>
              <a:rPr lang="en-GR" dirty="0"/>
              <a:t>Prons of .NET AOT Compiler</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C31FEEC-71C1-377F-A6D2-2EB68AF9EAEE}"/>
              </a:ext>
            </a:extLst>
          </p:cNvPr>
          <p:cNvGraphicFramePr>
            <a:graphicFrameLocks noGrp="1"/>
          </p:cNvGraphicFramePr>
          <p:nvPr>
            <p:ph idx="1"/>
            <p:extLst>
              <p:ext uri="{D42A27DB-BD31-4B8C-83A1-F6EECF244321}">
                <p14:modId xmlns:p14="http://schemas.microsoft.com/office/powerpoint/2010/main" val="395479667"/>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93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BA1E4-0030-93B0-9DB6-AA7216DF0822}"/>
              </a:ext>
            </a:extLst>
          </p:cNvPr>
          <p:cNvSpPr>
            <a:spLocks noGrp="1"/>
          </p:cNvSpPr>
          <p:nvPr>
            <p:ph type="title"/>
          </p:nvPr>
        </p:nvSpPr>
        <p:spPr>
          <a:xfrm>
            <a:off x="659234" y="957447"/>
            <a:ext cx="3383280" cy="4943105"/>
          </a:xfrm>
        </p:spPr>
        <p:txBody>
          <a:bodyPr anchor="ctr">
            <a:normAutofit/>
          </a:bodyPr>
          <a:lstStyle/>
          <a:p>
            <a:r>
              <a:rPr lang="en-GR" dirty="0"/>
              <a:t>Cons of .NET AOT Compiler</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3E01CDB-DC1C-5FC0-3221-8933C2556955}"/>
              </a:ext>
            </a:extLst>
          </p:cNvPr>
          <p:cNvGraphicFramePr>
            <a:graphicFrameLocks noGrp="1"/>
          </p:cNvGraphicFramePr>
          <p:nvPr>
            <p:ph idx="1"/>
            <p:extLst>
              <p:ext uri="{D42A27DB-BD31-4B8C-83A1-F6EECF244321}">
                <p14:modId xmlns:p14="http://schemas.microsoft.com/office/powerpoint/2010/main" val="254447994"/>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611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41763D-61D2-D403-3FD7-54D597318025}"/>
              </a:ext>
            </a:extLst>
          </p:cNvPr>
          <p:cNvSpPr>
            <a:spLocks noGrp="1"/>
          </p:cNvSpPr>
          <p:nvPr>
            <p:ph type="title"/>
          </p:nvPr>
        </p:nvSpPr>
        <p:spPr>
          <a:xfrm>
            <a:off x="2250879" y="1055057"/>
            <a:ext cx="7690243" cy="2918130"/>
          </a:xfrm>
        </p:spPr>
        <p:txBody>
          <a:bodyPr vert="horz" lIns="91440" tIns="45720" rIns="91440" bIns="45720" rtlCol="0" anchor="b">
            <a:normAutofit/>
          </a:bodyPr>
          <a:lstStyle/>
          <a:p>
            <a:pPr algn="ctr"/>
            <a:r>
              <a:rPr lang="en-US" sz="6000"/>
              <a:t>Conclusion</a:t>
            </a:r>
          </a:p>
        </p:txBody>
      </p:sp>
      <p:sp>
        <p:nvSpPr>
          <p:cNvPr id="3" name="Content Placeholder 2">
            <a:extLst>
              <a:ext uri="{FF2B5EF4-FFF2-40B4-BE49-F238E27FC236}">
                <a16:creationId xmlns:a16="http://schemas.microsoft.com/office/drawing/2014/main" id="{FF0D0DDE-7F00-DD20-6898-27D77DD8DDBD}"/>
              </a:ext>
            </a:extLst>
          </p:cNvPr>
          <p:cNvSpPr>
            <a:spLocks noGrp="1"/>
          </p:cNvSpPr>
          <p:nvPr>
            <p:ph idx="1"/>
          </p:nvPr>
        </p:nvSpPr>
        <p:spPr>
          <a:xfrm>
            <a:off x="2432720" y="4197350"/>
            <a:ext cx="7326560" cy="1157766"/>
          </a:xfrm>
        </p:spPr>
        <p:txBody>
          <a:bodyPr vert="horz" lIns="91440" tIns="45720" rIns="91440" bIns="45720" rtlCol="0" anchor="t">
            <a:normAutofit/>
          </a:bodyPr>
          <a:lstStyle/>
          <a:p>
            <a:pPr marL="0" indent="0" algn="ctr">
              <a:buNone/>
            </a:pPr>
            <a:r>
              <a:rPr lang="en-US" sz="2400"/>
              <a:t>AOT is better rather than JIT?</a:t>
            </a:r>
          </a:p>
        </p:txBody>
      </p:sp>
      <p:sp>
        <p:nvSpPr>
          <p:cNvPr id="16" name="Rectangle 15">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41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F72AFF-4419-6662-233A-152396DCBE08}"/>
              </a:ext>
            </a:extLst>
          </p:cNvPr>
          <p:cNvSpPr>
            <a:spLocks noGrp="1"/>
          </p:cNvSpPr>
          <p:nvPr>
            <p:ph type="title"/>
          </p:nvPr>
        </p:nvSpPr>
        <p:spPr>
          <a:xfrm>
            <a:off x="2250879" y="1055057"/>
            <a:ext cx="7690243" cy="2918130"/>
          </a:xfrm>
        </p:spPr>
        <p:txBody>
          <a:bodyPr vert="horz" lIns="91440" tIns="45720" rIns="91440" bIns="45720" rtlCol="0" anchor="b">
            <a:normAutofit/>
          </a:bodyPr>
          <a:lstStyle/>
          <a:p>
            <a:pPr algn="ctr"/>
            <a:r>
              <a:rPr lang="en-US" sz="6000" dirty="0"/>
              <a:t>Q&amp;A</a:t>
            </a:r>
            <a:br>
              <a:rPr lang="en-US" sz="6000" dirty="0"/>
            </a:br>
            <a:r>
              <a:rPr lang="en-US" sz="6000" dirty="0"/>
              <a:t>Time</a:t>
            </a:r>
          </a:p>
        </p:txBody>
      </p:sp>
      <p:sp>
        <p:nvSpPr>
          <p:cNvPr id="16" name="Rectangle 15">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59590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TotalTime>
  <Words>407</Words>
  <Application>Microsoft Macintosh PowerPoint</Application>
  <PresentationFormat>Widescreen</PresentationFormat>
  <Paragraphs>42</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Calibri</vt:lpstr>
      <vt:lpstr>AccentBoxVTI</vt:lpstr>
      <vt:lpstr>.NET Native AOT Compilation</vt:lpstr>
      <vt:lpstr>What we will do?</vt:lpstr>
      <vt:lpstr>What is the Ahead-of-Time (AOT) compilation</vt:lpstr>
      <vt:lpstr>Prons of .NET AOT Compiler</vt:lpstr>
      <vt:lpstr>Cons of .NET AOT Compiler</vt:lpstr>
      <vt:lpstr>Conclusion</vt:lpstr>
      <vt:lpstr>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Native AOT Compilation</dc:title>
  <dc:creator>DIMITRIS VLACHOPOULOS</dc:creator>
  <cp:lastModifiedBy>DIMITRIS VLACHOPOULOS</cp:lastModifiedBy>
  <cp:revision>5</cp:revision>
  <dcterms:created xsi:type="dcterms:W3CDTF">2024-03-18T17:02:37Z</dcterms:created>
  <dcterms:modified xsi:type="dcterms:W3CDTF">2024-03-20T10:59:22Z</dcterms:modified>
</cp:coreProperties>
</file>