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29.png" ContentType="image/png"/>
  <Override PartName="/ppt/media/image27.png" ContentType="image/png"/>
  <Override PartName="/ppt/media/image33.jpeg" ContentType="image/jpeg"/>
  <Override PartName="/ppt/media/image23.jpeg" ContentType="image/jpeg"/>
  <Override PartName="/ppt/media/image21.png" ContentType="image/png"/>
  <Override PartName="/ppt/media/image19.jpeg" ContentType="image/jpeg"/>
  <Override PartName="/ppt/media/image18.jpeg" ContentType="image/jpeg"/>
  <Override PartName="/ppt/media/image17.jpeg" ContentType="image/jpeg"/>
  <Override PartName="/ppt/media/image5.jpeg" ContentType="image/jpeg"/>
  <Override PartName="/ppt/media/image20.wmf" ContentType="image/x-wmf"/>
  <Override PartName="/ppt/media/image26.jpeg" ContentType="image/jpeg"/>
  <Override PartName="/ppt/media/image28.png" ContentType="image/png"/>
  <Override PartName="/ppt/media/image35.jpeg" ContentType="image/jpeg"/>
  <Override PartName="/ppt/media/image9.jpeg" ContentType="image/jpeg"/>
  <Override PartName="/ppt/media/image11.jpeg" ContentType="image/jpeg"/>
  <Override PartName="/ppt/media/image36.jpeg" ContentType="image/jpeg"/>
  <Override PartName="/ppt/media/image22.jpeg" ContentType="image/jpeg"/>
  <Override PartName="/ppt/media/image7.png" ContentType="image/png"/>
  <Override PartName="/ppt/media/image34.jpeg" ContentType="image/jpeg"/>
  <Override PartName="/ppt/media/image6.jpeg" ContentType="image/jpeg"/>
  <Override PartName="/ppt/media/image8.png" ContentType="image/png"/>
  <Override PartName="/ppt/media/image13.png" ContentType="image/png"/>
  <Override PartName="/ppt/media/image12.jpeg" ContentType="image/jpeg"/>
  <Override PartName="/ppt/media/image4.jpeg" ContentType="image/jpeg"/>
  <Override PartName="/ppt/media/image32.png" ContentType="image/png"/>
  <Override PartName="/ppt/media/image2.png" ContentType="image/png"/>
  <Override PartName="/ppt/media/image25.jpeg" ContentType="image/jpeg"/>
  <Override PartName="/ppt/media/image30.png" ContentType="image/png"/>
  <Override PartName="/ppt/media/image37.jpeg" ContentType="image/jpeg"/>
  <Override PartName="/ppt/media/image3.jpeg" ContentType="image/jpeg"/>
  <Override PartName="/ppt/media/image24.jpeg" ContentType="image/jpeg"/>
  <Override PartName="/ppt/media/image31.png" ContentType="image/png"/>
  <Override PartName="/ppt/media/image1.png" ContentType="image/png"/>
  <Override PartName="/ppt/media/image10.jpeg" ContentType="image/jpeg"/>
  <Override PartName="/ppt/media/image14.png" ContentType="image/png"/>
  <Override PartName="/ppt/media/image15.jpeg" ContentType="image/jpeg"/>
  <Override PartName="/ppt/media/image16.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FEE4E950-58AB-4876-AAD4-3658DB4ADD85}"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A67D64FD-4E23-4AB8-A354-E39757CA5A1F}"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725A453C-7E3C-466B-8A9B-1D0F19CADF86}"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5E54630F-FBD2-4B58-85E2-27F34BFB5DED}"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7BC3CC34-7A27-4958-A0F8-AD94475995C3}"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7AB2D16-4C94-43D3-9796-70F242E2966E}"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394E86F1-1F94-4DE2-BDA0-A70B6358877A}"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193BEFC8-229B-42CA-88FC-685B19595CF0}"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1F723453-F839-418F-BE40-C15412E5C8BC}"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7C4EF4C8-DA21-4939-9105-35CC9C327DA3}"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CFAD179E-A37D-4D53-A20E-30A93B890A6A}"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F9D730AA-60C7-4AB1-B9DA-46868F020049}"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5B53B76C-11AF-4B85-B713-35EA8A58270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D9E26EA3-2C2C-41F8-93AD-6450EF6E7440}"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3029EA7F-4F9D-494D-97BD-3A3886DC3E34}"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0F33B062-9EB0-41D7-8FAF-B75FCE09CFB1}"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A6CBEB32-E893-4DCD-B38C-A696C80E69AF}"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26725696-CE2D-4FDA-AA0A-04408EF7F3CA}"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27EF3098-975D-4924-BC11-23C6318A48F6}"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8666AD9B-AEC4-4BA4-889B-6680761E3410}"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2150E1DB-A422-4E86-83D1-FB24C117E7D2}"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7F0EA7D9-156D-40C6-8ABF-B6972C4DBC9A}"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265D7B16-551B-48AE-B969-B8B6687DFAA2}"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2DB89B4B-ACA1-4A9E-BEA1-CDC20A75D752}"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2E2EB2A1-6440-4A5B-90BE-FE310F7E4CED}"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6F2D61F7-B208-4744-AEA5-E6F89EC7789D}"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0AC0D418-8777-4625-BE40-402192724C5B}"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145AFDE0-2978-40E9-AC1C-1504540DFFF5}"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088B69BB-168F-411D-8291-4753D2B49E3F}" type="slidenum">
              <a:t>&lt;#&gt;</a:t>
            </a:fld>
          </a:p>
        </p:txBody>
      </p:sp>
      <p:sp>
        <p:nvSpPr>
          <p:cNvPr id="9" name="PlaceHolder 8"/>
          <p:cNvSpPr>
            <a:spLocks noGrp="1"/>
          </p:cNvSpPr>
          <p:nvPr>
            <p:ph type="dt" idx="8"/>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4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45A84309-0DE7-4A9C-B462-EDE7C17745CE}" type="slidenum">
              <a:t>&lt;#&gt;</a:t>
            </a:fld>
          </a:p>
        </p:txBody>
      </p:sp>
      <p:sp>
        <p:nvSpPr>
          <p:cNvPr id="11" name="PlaceHolder 10"/>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8561AB04-7AFC-4E6F-BE67-F73321026844}"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8A657B6D-265A-4D41-8A70-81BBF8F3F5C8}"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50C6EEEC-ADE8-4CD9-82E1-2713EA24083B}"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08C3930D-FF04-45B7-AD1A-96C4D6867B09}"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594141D2-50F3-4CAD-A0F1-3ACD9FD93727}"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1E1E3628-AE76-4DA8-A5D0-6D0A6FF2CCD8}"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0" y="0"/>
            <a:ext cx="9143640" cy="837720"/>
          </a:xfrm>
          <a:custGeom>
            <a:avLst/>
            <a:gdLst/>
            <a:ahLst/>
            <a:rect l="l" t="t" r="r" b="b"/>
            <a:pathLst>
              <a:path w="9144000" h="838200">
                <a:moveTo>
                  <a:pt x="9144000" y="0"/>
                </a:moveTo>
                <a:lnTo>
                  <a:pt x="0" y="0"/>
                </a:lnTo>
                <a:lnTo>
                  <a:pt x="0" y="838200"/>
                </a:lnTo>
                <a:lnTo>
                  <a:pt x="9144000" y="838200"/>
                </a:lnTo>
                <a:lnTo>
                  <a:pt x="9144000" y="0"/>
                </a:lnTo>
                <a:close/>
              </a:path>
            </a:pathLst>
          </a:custGeom>
          <a:solidFill>
            <a:srgbClr val="ff3300"/>
          </a:solidFill>
          <a:ln w="0">
            <a:noFill/>
          </a:ln>
        </p:spPr>
        <p:style>
          <a:lnRef idx="0"/>
          <a:fillRef idx="0"/>
          <a:effectRef idx="0"/>
          <a:fontRef idx="minor"/>
        </p:style>
      </p:sp>
      <p:pic>
        <p:nvPicPr>
          <p:cNvPr id="1" name="bg object 17" descr=""/>
          <p:cNvPicPr/>
          <p:nvPr/>
        </p:nvPicPr>
        <p:blipFill>
          <a:blip r:embed="rId2"/>
          <a:stretch/>
        </p:blipFill>
        <p:spPr>
          <a:xfrm>
            <a:off x="0" y="6696360"/>
            <a:ext cx="9142200" cy="159840"/>
          </a:xfrm>
          <a:prstGeom prst="rect">
            <a:avLst/>
          </a:prstGeom>
          <a:ln w="0">
            <a:noFill/>
          </a:ln>
        </p:spPr>
      </p:pic>
      <p:pic>
        <p:nvPicPr>
          <p:cNvPr id="2" name="bg object 18" descr=""/>
          <p:cNvPicPr/>
          <p:nvPr/>
        </p:nvPicPr>
        <p:blipFill>
          <a:blip r:embed="rId3"/>
          <a:stretch/>
        </p:blipFill>
        <p:spPr>
          <a:xfrm>
            <a:off x="6553080" y="228600"/>
            <a:ext cx="2057040" cy="633600"/>
          </a:xfrm>
          <a:prstGeom prst="rect">
            <a:avLst/>
          </a:prstGeom>
          <a:ln w="0">
            <a:noFill/>
          </a:ln>
        </p:spPr>
      </p:pic>
      <p:pic>
        <p:nvPicPr>
          <p:cNvPr id="3" name="bg object 19" descr=""/>
          <p:cNvPicPr/>
          <p:nvPr/>
        </p:nvPicPr>
        <p:blipFill>
          <a:blip r:embed="rId4"/>
          <a:stretch/>
        </p:blipFill>
        <p:spPr>
          <a:xfrm>
            <a:off x="6553080" y="228600"/>
            <a:ext cx="1919880" cy="609120"/>
          </a:xfrm>
          <a:prstGeom prst="rect">
            <a:avLst/>
          </a:prstGeom>
          <a:ln w="0">
            <a:noFill/>
          </a:ln>
        </p:spPr>
      </p:pic>
      <p:pic>
        <p:nvPicPr>
          <p:cNvPr id="4" name="bg object 20" descr=""/>
          <p:cNvPicPr/>
          <p:nvPr/>
        </p:nvPicPr>
        <p:blipFill>
          <a:blip r:embed="rId5"/>
          <a:stretch/>
        </p:blipFill>
        <p:spPr>
          <a:xfrm>
            <a:off x="6553080" y="228600"/>
            <a:ext cx="2057040" cy="633600"/>
          </a:xfrm>
          <a:prstGeom prst="rect">
            <a:avLst/>
          </a:prstGeom>
          <a:ln w="0">
            <a:noFill/>
          </a:ln>
        </p:spPr>
      </p:pic>
      <p:sp>
        <p:nvSpPr>
          <p:cNvPr id="5" name="bg object 21"/>
          <p:cNvSpPr/>
          <p:nvPr/>
        </p:nvSpPr>
        <p:spPr>
          <a:xfrm>
            <a:off x="6147720" y="0"/>
            <a:ext cx="2996280" cy="837720"/>
          </a:xfrm>
          <a:custGeom>
            <a:avLst/>
            <a:gdLst/>
            <a:ahLst/>
            <a:rect l="l" t="t" r="r" b="b"/>
            <a:pathLst>
              <a:path w="2996565" h="838200">
                <a:moveTo>
                  <a:pt x="2996184" y="0"/>
                </a:moveTo>
                <a:lnTo>
                  <a:pt x="0" y="0"/>
                </a:lnTo>
                <a:lnTo>
                  <a:pt x="0" y="838200"/>
                </a:lnTo>
                <a:lnTo>
                  <a:pt x="2996184" y="838200"/>
                </a:lnTo>
                <a:lnTo>
                  <a:pt x="2996184" y="0"/>
                </a:lnTo>
                <a:close/>
              </a:path>
            </a:pathLst>
          </a:custGeom>
          <a:solidFill>
            <a:srgbClr val="ff3300"/>
          </a:solidFill>
          <a:ln w="0">
            <a:noFill/>
          </a:ln>
        </p:spPr>
        <p:style>
          <a:lnRef idx="0"/>
          <a:fillRef idx="0"/>
          <a:effectRef idx="0"/>
          <a:fontRef idx="minor"/>
        </p:style>
      </p:sp>
      <p:pic>
        <p:nvPicPr>
          <p:cNvPr id="6" name="bg object 22" descr=""/>
          <p:cNvPicPr/>
          <p:nvPr/>
        </p:nvPicPr>
        <p:blipFill>
          <a:blip r:embed="rId6"/>
          <a:stretch/>
        </p:blipFill>
        <p:spPr>
          <a:xfrm>
            <a:off x="6553080" y="228600"/>
            <a:ext cx="2057040" cy="633600"/>
          </a:xfrm>
          <a:prstGeom prst="rect">
            <a:avLst/>
          </a:prstGeom>
          <a:ln w="0">
            <a:noFill/>
          </a:ln>
        </p:spPr>
      </p:pic>
      <p:sp>
        <p:nvSpPr>
          <p:cNvPr id="7" name="bg object 23"/>
          <p:cNvSpPr/>
          <p:nvPr/>
        </p:nvSpPr>
        <p:spPr>
          <a:xfrm>
            <a:off x="6528960" y="191880"/>
            <a:ext cx="2075400" cy="685440"/>
          </a:xfrm>
          <a:custGeom>
            <a:avLst/>
            <a:gdLst/>
            <a:ahLst/>
            <a:rect l="l" t="t" r="r" b="b"/>
            <a:pathLst>
              <a:path w="2075815" h="685800">
                <a:moveTo>
                  <a:pt x="2075687" y="0"/>
                </a:moveTo>
                <a:lnTo>
                  <a:pt x="0" y="0"/>
                </a:lnTo>
                <a:lnTo>
                  <a:pt x="0" y="685800"/>
                </a:lnTo>
                <a:lnTo>
                  <a:pt x="2075687" y="685800"/>
                </a:lnTo>
                <a:lnTo>
                  <a:pt x="2075687" y="0"/>
                </a:lnTo>
                <a:close/>
              </a:path>
            </a:pathLst>
          </a:custGeom>
          <a:solidFill>
            <a:srgbClr val="ffffff"/>
          </a:solidFill>
          <a:ln w="0">
            <a:noFill/>
          </a:ln>
        </p:spPr>
        <p:style>
          <a:lnRef idx="0"/>
          <a:fillRef idx="0"/>
          <a:effectRef idx="0"/>
          <a:fontRef idx="minor"/>
        </p:style>
      </p:sp>
      <p:pic>
        <p:nvPicPr>
          <p:cNvPr id="8" name="bg object 24" descr=""/>
          <p:cNvPicPr/>
          <p:nvPr/>
        </p:nvPicPr>
        <p:blipFill>
          <a:blip r:embed="rId7"/>
          <a:stretch/>
        </p:blipFill>
        <p:spPr>
          <a:xfrm>
            <a:off x="6553080" y="228600"/>
            <a:ext cx="1919880" cy="609120"/>
          </a:xfrm>
          <a:prstGeom prst="rect">
            <a:avLst/>
          </a:prstGeom>
          <a:ln w="0">
            <a:noFill/>
          </a:ln>
        </p:spPr>
      </p:pic>
      <p:sp>
        <p:nvSpPr>
          <p:cNvPr id="9" name="PlaceHolder 1"/>
          <p:cNvSpPr>
            <a:spLocks noGrp="1"/>
          </p:cNvSpPr>
          <p:nvPr>
            <p:ph type="title"/>
          </p:nvPr>
        </p:nvSpPr>
        <p:spPr>
          <a:xfrm>
            <a:off x="2225880" y="150480"/>
            <a:ext cx="4691520" cy="511920"/>
          </a:xfrm>
          <a:prstGeom prst="rect">
            <a:avLst/>
          </a:prstGeom>
          <a:noFill/>
          <a:ln w="0">
            <a:noFill/>
          </a:ln>
        </p:spPr>
        <p:txBody>
          <a:bodyPr lIns="0" rIns="0" tIns="0" bIns="0" anchor="t">
            <a:noAutofit/>
          </a:bodyP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10" name="PlaceHolder 2"/>
          <p:cNvSpPr>
            <a:spLocks noGrp="1"/>
          </p:cNvSpPr>
          <p:nvPr>
            <p:ph type="ftr" idx="1"/>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&lt;footer&gt;</a:t>
            </a:r>
            <a:endParaRPr b="0" lang="en-IN" sz="1200" spc="-1" strike="noStrike">
              <a:latin typeface="Times New Roman"/>
            </a:endParaRPr>
          </a:p>
        </p:txBody>
      </p:sp>
      <p:sp>
        <p:nvSpPr>
          <p:cNvPr id="11" name="PlaceHolder 3"/>
          <p:cNvSpPr>
            <a:spLocks noGrp="1"/>
          </p:cNvSpPr>
          <p:nvPr>
            <p:ph type="dt" idx="2"/>
          </p:nvPr>
        </p:nvSpPr>
        <p:spPr>
          <a:xfrm>
            <a:off x="457200" y="6378120"/>
            <a:ext cx="2102760" cy="34272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12" name="PlaceHolder 4"/>
          <p:cNvSpPr>
            <a:spLocks noGrp="1"/>
          </p:cNvSpPr>
          <p:nvPr>
            <p:ph type="sldNum" idx="3"/>
          </p:nvPr>
        </p:nvSpPr>
        <p:spPr>
          <a:xfrm>
            <a:off x="8636400" y="6454800"/>
            <a:ext cx="151920" cy="194040"/>
          </a:xfrm>
          <a:prstGeom prst="rect">
            <a:avLst/>
          </a:prstGeom>
          <a:noFill/>
          <a:ln w="0">
            <a:noFill/>
          </a:ln>
        </p:spPr>
        <p:txBody>
          <a:bodyPr lIns="0" rIns="0" tIns="0" bIns="0" anchor="t">
            <a:noAutofit/>
          </a:bodyPr>
          <a:lstStyle>
            <a:lvl1pPr marL="38160">
              <a:lnSpc>
                <a:spcPts val="1409"/>
              </a:lnSpc>
              <a:buNone/>
              <a:defRPr b="1" lang="en-US" sz="1200" spc="-1" strike="noStrike">
                <a:solidFill>
                  <a:srgbClr val="006fc0"/>
                </a:solidFill>
                <a:latin typeface="Times New Roman"/>
              </a:defRPr>
            </a:lvl1pPr>
          </a:lstStyle>
          <a:p>
            <a:pPr marL="38160">
              <a:lnSpc>
                <a:spcPts val="1409"/>
              </a:lnSpc>
              <a:buNone/>
            </a:pPr>
            <a:fld id="{C3CCD956-606C-4566-B2DC-D264752B9679}" type="slidenum">
              <a:rPr b="1" lang="en-US" sz="1200" spc="-1" strike="noStrike">
                <a:solidFill>
                  <a:srgbClr val="006fc0"/>
                </a:solidFill>
                <a:latin typeface="Times New Roman"/>
              </a:rPr>
              <a:t>&lt;number&gt;</a:t>
            </a:fld>
            <a:endParaRPr b="0" lang="en-IN" sz="1200" spc="-1" strike="noStrike">
              <a:latin typeface="Times New Roman"/>
            </a:endParaRPr>
          </a:p>
        </p:txBody>
      </p:sp>
      <p:sp>
        <p:nvSpPr>
          <p:cNvPr id="1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bg object 16"/>
          <p:cNvSpPr/>
          <p:nvPr/>
        </p:nvSpPr>
        <p:spPr>
          <a:xfrm>
            <a:off x="0" y="0"/>
            <a:ext cx="9143640" cy="837720"/>
          </a:xfrm>
          <a:custGeom>
            <a:avLst/>
            <a:gdLst/>
            <a:ahLst/>
            <a:rect l="l" t="t" r="r" b="b"/>
            <a:pathLst>
              <a:path w="9144000" h="838200">
                <a:moveTo>
                  <a:pt x="9144000" y="0"/>
                </a:moveTo>
                <a:lnTo>
                  <a:pt x="0" y="0"/>
                </a:lnTo>
                <a:lnTo>
                  <a:pt x="0" y="838200"/>
                </a:lnTo>
                <a:lnTo>
                  <a:pt x="9144000" y="838200"/>
                </a:lnTo>
                <a:lnTo>
                  <a:pt x="9144000" y="0"/>
                </a:lnTo>
                <a:close/>
              </a:path>
            </a:pathLst>
          </a:custGeom>
          <a:solidFill>
            <a:srgbClr val="ff3300"/>
          </a:solidFill>
          <a:ln w="0">
            <a:noFill/>
          </a:ln>
        </p:spPr>
        <p:style>
          <a:lnRef idx="0"/>
          <a:fillRef idx="0"/>
          <a:effectRef idx="0"/>
          <a:fontRef idx="minor"/>
        </p:style>
      </p:sp>
      <p:pic>
        <p:nvPicPr>
          <p:cNvPr id="51" name="bg object 17" descr=""/>
          <p:cNvPicPr/>
          <p:nvPr/>
        </p:nvPicPr>
        <p:blipFill>
          <a:blip r:embed="rId2"/>
          <a:stretch/>
        </p:blipFill>
        <p:spPr>
          <a:xfrm>
            <a:off x="0" y="6696360"/>
            <a:ext cx="9142200" cy="159840"/>
          </a:xfrm>
          <a:prstGeom prst="rect">
            <a:avLst/>
          </a:prstGeom>
          <a:ln w="0">
            <a:noFill/>
          </a:ln>
        </p:spPr>
      </p:pic>
      <p:pic>
        <p:nvPicPr>
          <p:cNvPr id="52" name="bg object 18" descr=""/>
          <p:cNvPicPr/>
          <p:nvPr/>
        </p:nvPicPr>
        <p:blipFill>
          <a:blip r:embed="rId3"/>
          <a:stretch/>
        </p:blipFill>
        <p:spPr>
          <a:xfrm>
            <a:off x="6553080" y="228600"/>
            <a:ext cx="2057040" cy="633600"/>
          </a:xfrm>
          <a:prstGeom prst="rect">
            <a:avLst/>
          </a:prstGeom>
          <a:ln w="0">
            <a:noFill/>
          </a:ln>
        </p:spPr>
      </p:pic>
      <p:pic>
        <p:nvPicPr>
          <p:cNvPr id="53" name="bg object 19" descr=""/>
          <p:cNvPicPr/>
          <p:nvPr/>
        </p:nvPicPr>
        <p:blipFill>
          <a:blip r:embed="rId4"/>
          <a:stretch/>
        </p:blipFill>
        <p:spPr>
          <a:xfrm>
            <a:off x="6553080" y="228600"/>
            <a:ext cx="1919880" cy="609120"/>
          </a:xfrm>
          <a:prstGeom prst="rect">
            <a:avLst/>
          </a:prstGeom>
          <a:ln w="0">
            <a:noFill/>
          </a:ln>
        </p:spPr>
      </p:pic>
      <p:pic>
        <p:nvPicPr>
          <p:cNvPr id="54" name="bg object 20" descr=""/>
          <p:cNvPicPr/>
          <p:nvPr/>
        </p:nvPicPr>
        <p:blipFill>
          <a:blip r:embed="rId5"/>
          <a:stretch/>
        </p:blipFill>
        <p:spPr>
          <a:xfrm>
            <a:off x="6553080" y="228600"/>
            <a:ext cx="2057040" cy="633600"/>
          </a:xfrm>
          <a:prstGeom prst="rect">
            <a:avLst/>
          </a:prstGeom>
          <a:ln w="0">
            <a:noFill/>
          </a:ln>
        </p:spPr>
      </p:pic>
      <p:sp>
        <p:nvSpPr>
          <p:cNvPr id="55" name="bg object 21"/>
          <p:cNvSpPr/>
          <p:nvPr/>
        </p:nvSpPr>
        <p:spPr>
          <a:xfrm>
            <a:off x="6147720" y="0"/>
            <a:ext cx="2996280" cy="837720"/>
          </a:xfrm>
          <a:custGeom>
            <a:avLst/>
            <a:gdLst/>
            <a:ahLst/>
            <a:rect l="l" t="t" r="r" b="b"/>
            <a:pathLst>
              <a:path w="2996565" h="838200">
                <a:moveTo>
                  <a:pt x="2996184" y="0"/>
                </a:moveTo>
                <a:lnTo>
                  <a:pt x="0" y="0"/>
                </a:lnTo>
                <a:lnTo>
                  <a:pt x="0" y="838200"/>
                </a:lnTo>
                <a:lnTo>
                  <a:pt x="2996184" y="838200"/>
                </a:lnTo>
                <a:lnTo>
                  <a:pt x="2996184" y="0"/>
                </a:lnTo>
                <a:close/>
              </a:path>
            </a:pathLst>
          </a:custGeom>
          <a:solidFill>
            <a:srgbClr val="ff3300"/>
          </a:solidFill>
          <a:ln w="0">
            <a:noFill/>
          </a:ln>
        </p:spPr>
        <p:style>
          <a:lnRef idx="0"/>
          <a:fillRef idx="0"/>
          <a:effectRef idx="0"/>
          <a:fontRef idx="minor"/>
        </p:style>
      </p:sp>
      <p:pic>
        <p:nvPicPr>
          <p:cNvPr id="56" name="bg object 22" descr=""/>
          <p:cNvPicPr/>
          <p:nvPr/>
        </p:nvPicPr>
        <p:blipFill>
          <a:blip r:embed="rId6"/>
          <a:stretch/>
        </p:blipFill>
        <p:spPr>
          <a:xfrm>
            <a:off x="6553080" y="228600"/>
            <a:ext cx="2057040" cy="633600"/>
          </a:xfrm>
          <a:prstGeom prst="rect">
            <a:avLst/>
          </a:prstGeom>
          <a:ln w="0">
            <a:noFill/>
          </a:ln>
        </p:spPr>
      </p:pic>
      <p:sp>
        <p:nvSpPr>
          <p:cNvPr id="57" name="bg object 23"/>
          <p:cNvSpPr/>
          <p:nvPr/>
        </p:nvSpPr>
        <p:spPr>
          <a:xfrm>
            <a:off x="6528960" y="191880"/>
            <a:ext cx="2075400" cy="685440"/>
          </a:xfrm>
          <a:custGeom>
            <a:avLst/>
            <a:gdLst/>
            <a:ahLst/>
            <a:rect l="l" t="t" r="r" b="b"/>
            <a:pathLst>
              <a:path w="2075815" h="685800">
                <a:moveTo>
                  <a:pt x="2075687" y="0"/>
                </a:moveTo>
                <a:lnTo>
                  <a:pt x="0" y="0"/>
                </a:lnTo>
                <a:lnTo>
                  <a:pt x="0" y="685800"/>
                </a:lnTo>
                <a:lnTo>
                  <a:pt x="2075687" y="685800"/>
                </a:lnTo>
                <a:lnTo>
                  <a:pt x="2075687" y="0"/>
                </a:lnTo>
                <a:close/>
              </a:path>
            </a:pathLst>
          </a:custGeom>
          <a:solidFill>
            <a:srgbClr val="ffffff"/>
          </a:solidFill>
          <a:ln w="0">
            <a:noFill/>
          </a:ln>
        </p:spPr>
        <p:style>
          <a:lnRef idx="0"/>
          <a:fillRef idx="0"/>
          <a:effectRef idx="0"/>
          <a:fontRef idx="minor"/>
        </p:style>
      </p:sp>
      <p:pic>
        <p:nvPicPr>
          <p:cNvPr id="58" name="bg object 24" descr=""/>
          <p:cNvPicPr/>
          <p:nvPr/>
        </p:nvPicPr>
        <p:blipFill>
          <a:blip r:embed="rId7"/>
          <a:stretch/>
        </p:blipFill>
        <p:spPr>
          <a:xfrm>
            <a:off x="6553080" y="228600"/>
            <a:ext cx="1919880" cy="609120"/>
          </a:xfrm>
          <a:prstGeom prst="rect">
            <a:avLst/>
          </a:prstGeom>
          <a:ln w="0">
            <a:noFill/>
          </a:ln>
        </p:spPr>
      </p:pic>
      <p:sp>
        <p:nvSpPr>
          <p:cNvPr id="59" name="PlaceHolder 1"/>
          <p:cNvSpPr>
            <a:spLocks noGrp="1"/>
          </p:cNvSpPr>
          <p:nvPr>
            <p:ph type="title"/>
          </p:nvPr>
        </p:nvSpPr>
        <p:spPr>
          <a:xfrm>
            <a:off x="2225880" y="150480"/>
            <a:ext cx="4691520" cy="511920"/>
          </a:xfrm>
          <a:prstGeom prst="rect">
            <a:avLst/>
          </a:prstGeom>
          <a:noFill/>
          <a:ln w="0">
            <a:noFill/>
          </a:ln>
        </p:spPr>
        <p:txBody>
          <a:bodyPr lIns="0" rIns="0" tIns="0" bIns="0" anchor="t">
            <a:noAutofit/>
          </a:bodyP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60" name="PlaceHolder 2"/>
          <p:cNvSpPr>
            <a:spLocks noGrp="1"/>
          </p:cNvSpPr>
          <p:nvPr>
            <p:ph type="body"/>
          </p:nvPr>
        </p:nvSpPr>
        <p:spPr>
          <a:xfrm>
            <a:off x="679320" y="1822320"/>
            <a:ext cx="7791120" cy="40363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Calibri"/>
              </a:rPr>
              <a:t>Fifth Outline Level</a:t>
            </a:r>
            <a:endParaRPr b="0" lang="en-US"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Calibri"/>
              </a:rPr>
              <a:t>Sixth Outline Level</a:t>
            </a:r>
            <a:endParaRPr b="0" lang="en-US"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Calibri"/>
              </a:rPr>
              <a:t>Seventh Outline Level</a:t>
            </a:r>
            <a:endParaRPr b="0" lang="en-US" sz="1800" spc="-1" strike="noStrike">
              <a:solidFill>
                <a:srgbClr val="000000"/>
              </a:solidFill>
              <a:latin typeface="Calibri"/>
            </a:endParaRPr>
          </a:p>
        </p:txBody>
      </p:sp>
      <p:sp>
        <p:nvSpPr>
          <p:cNvPr id="61" name="PlaceHolder 3"/>
          <p:cNvSpPr>
            <a:spLocks noGrp="1"/>
          </p:cNvSpPr>
          <p:nvPr>
            <p:ph type="ftr" idx="4"/>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&lt;footer&gt;</a:t>
            </a:r>
            <a:endParaRPr b="0" lang="en-IN" sz="1200" spc="-1" strike="noStrike">
              <a:latin typeface="Times New Roman"/>
            </a:endParaRPr>
          </a:p>
        </p:txBody>
      </p:sp>
      <p:sp>
        <p:nvSpPr>
          <p:cNvPr id="62" name="PlaceHolder 4"/>
          <p:cNvSpPr>
            <a:spLocks noGrp="1"/>
          </p:cNvSpPr>
          <p:nvPr>
            <p:ph type="dt" idx="5"/>
          </p:nvPr>
        </p:nvSpPr>
        <p:spPr>
          <a:xfrm>
            <a:off x="457200" y="6378120"/>
            <a:ext cx="2102760" cy="34272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63" name="PlaceHolder 5"/>
          <p:cNvSpPr>
            <a:spLocks noGrp="1"/>
          </p:cNvSpPr>
          <p:nvPr>
            <p:ph type="sldNum" idx="6"/>
          </p:nvPr>
        </p:nvSpPr>
        <p:spPr>
          <a:xfrm>
            <a:off x="8636400" y="6454800"/>
            <a:ext cx="151920" cy="194040"/>
          </a:xfrm>
          <a:prstGeom prst="rect">
            <a:avLst/>
          </a:prstGeom>
          <a:noFill/>
          <a:ln w="0">
            <a:noFill/>
          </a:ln>
        </p:spPr>
        <p:txBody>
          <a:bodyPr lIns="0" rIns="0" tIns="0" bIns="0" anchor="t">
            <a:noAutofit/>
          </a:bodyPr>
          <a:lstStyle>
            <a:lvl1pPr marL="38160">
              <a:lnSpc>
                <a:spcPts val="1409"/>
              </a:lnSpc>
              <a:buNone/>
              <a:defRPr b="1" lang="en-US" sz="1200" spc="-1" strike="noStrike">
                <a:solidFill>
                  <a:srgbClr val="006fc0"/>
                </a:solidFill>
                <a:latin typeface="Times New Roman"/>
              </a:defRPr>
            </a:lvl1pPr>
          </a:lstStyle>
          <a:p>
            <a:pPr marL="38160">
              <a:lnSpc>
                <a:spcPts val="1409"/>
              </a:lnSpc>
              <a:buNone/>
            </a:pPr>
            <a:fld id="{1A517DCC-B1DB-4373-B47A-4483E19B6229}" type="slidenum">
              <a:rPr b="1" lang="en-US" sz="1200" spc="-1" strike="noStrike">
                <a:solidFill>
                  <a:srgbClr val="006fc0"/>
                </a:solidFill>
                <a:latin typeface="Times New Roman"/>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bg object 16"/>
          <p:cNvSpPr/>
          <p:nvPr/>
        </p:nvSpPr>
        <p:spPr>
          <a:xfrm>
            <a:off x="0" y="0"/>
            <a:ext cx="9143640" cy="837720"/>
          </a:xfrm>
          <a:custGeom>
            <a:avLst/>
            <a:gdLst/>
            <a:ahLst/>
            <a:rect l="l" t="t" r="r" b="b"/>
            <a:pathLst>
              <a:path w="9144000" h="838200">
                <a:moveTo>
                  <a:pt x="9144000" y="0"/>
                </a:moveTo>
                <a:lnTo>
                  <a:pt x="0" y="0"/>
                </a:lnTo>
                <a:lnTo>
                  <a:pt x="0" y="838200"/>
                </a:lnTo>
                <a:lnTo>
                  <a:pt x="9144000" y="838200"/>
                </a:lnTo>
                <a:lnTo>
                  <a:pt x="9144000" y="0"/>
                </a:lnTo>
                <a:close/>
              </a:path>
            </a:pathLst>
          </a:custGeom>
          <a:solidFill>
            <a:srgbClr val="ff3300"/>
          </a:solidFill>
          <a:ln w="0">
            <a:noFill/>
          </a:ln>
        </p:spPr>
        <p:style>
          <a:lnRef idx="0"/>
          <a:fillRef idx="0"/>
          <a:effectRef idx="0"/>
          <a:fontRef idx="minor"/>
        </p:style>
      </p:sp>
      <p:pic>
        <p:nvPicPr>
          <p:cNvPr id="101" name="bg object 17" descr=""/>
          <p:cNvPicPr/>
          <p:nvPr/>
        </p:nvPicPr>
        <p:blipFill>
          <a:blip r:embed="rId2"/>
          <a:stretch/>
        </p:blipFill>
        <p:spPr>
          <a:xfrm>
            <a:off x="0" y="6696360"/>
            <a:ext cx="9142200" cy="159840"/>
          </a:xfrm>
          <a:prstGeom prst="rect">
            <a:avLst/>
          </a:prstGeom>
          <a:ln w="0">
            <a:noFill/>
          </a:ln>
        </p:spPr>
      </p:pic>
      <p:pic>
        <p:nvPicPr>
          <p:cNvPr id="102" name="bg object 18" descr=""/>
          <p:cNvPicPr/>
          <p:nvPr/>
        </p:nvPicPr>
        <p:blipFill>
          <a:blip r:embed="rId3"/>
          <a:stretch/>
        </p:blipFill>
        <p:spPr>
          <a:xfrm>
            <a:off x="6553080" y="228600"/>
            <a:ext cx="2057040" cy="633600"/>
          </a:xfrm>
          <a:prstGeom prst="rect">
            <a:avLst/>
          </a:prstGeom>
          <a:ln w="0">
            <a:noFill/>
          </a:ln>
        </p:spPr>
      </p:pic>
      <p:pic>
        <p:nvPicPr>
          <p:cNvPr id="103" name="bg object 19" descr=""/>
          <p:cNvPicPr/>
          <p:nvPr/>
        </p:nvPicPr>
        <p:blipFill>
          <a:blip r:embed="rId4"/>
          <a:stretch/>
        </p:blipFill>
        <p:spPr>
          <a:xfrm>
            <a:off x="6553080" y="228600"/>
            <a:ext cx="1919880" cy="609120"/>
          </a:xfrm>
          <a:prstGeom prst="rect">
            <a:avLst/>
          </a:prstGeom>
          <a:ln w="0">
            <a:noFill/>
          </a:ln>
        </p:spPr>
      </p:pic>
      <p:pic>
        <p:nvPicPr>
          <p:cNvPr id="104" name="bg object 20" descr=""/>
          <p:cNvPicPr/>
          <p:nvPr/>
        </p:nvPicPr>
        <p:blipFill>
          <a:blip r:embed="rId5"/>
          <a:stretch/>
        </p:blipFill>
        <p:spPr>
          <a:xfrm>
            <a:off x="6553080" y="228600"/>
            <a:ext cx="2057040" cy="633600"/>
          </a:xfrm>
          <a:prstGeom prst="rect">
            <a:avLst/>
          </a:prstGeom>
          <a:ln w="0">
            <a:noFill/>
          </a:ln>
        </p:spPr>
      </p:pic>
      <p:sp>
        <p:nvSpPr>
          <p:cNvPr id="105" name="bg object 21"/>
          <p:cNvSpPr/>
          <p:nvPr/>
        </p:nvSpPr>
        <p:spPr>
          <a:xfrm>
            <a:off x="6147720" y="0"/>
            <a:ext cx="2996280" cy="837720"/>
          </a:xfrm>
          <a:custGeom>
            <a:avLst/>
            <a:gdLst/>
            <a:ahLst/>
            <a:rect l="l" t="t" r="r" b="b"/>
            <a:pathLst>
              <a:path w="2996565" h="838200">
                <a:moveTo>
                  <a:pt x="2996184" y="0"/>
                </a:moveTo>
                <a:lnTo>
                  <a:pt x="0" y="0"/>
                </a:lnTo>
                <a:lnTo>
                  <a:pt x="0" y="838200"/>
                </a:lnTo>
                <a:lnTo>
                  <a:pt x="2996184" y="838200"/>
                </a:lnTo>
                <a:lnTo>
                  <a:pt x="2996184" y="0"/>
                </a:lnTo>
                <a:close/>
              </a:path>
            </a:pathLst>
          </a:custGeom>
          <a:solidFill>
            <a:srgbClr val="ff3300"/>
          </a:solidFill>
          <a:ln w="0">
            <a:noFill/>
          </a:ln>
        </p:spPr>
        <p:style>
          <a:lnRef idx="0"/>
          <a:fillRef idx="0"/>
          <a:effectRef idx="0"/>
          <a:fontRef idx="minor"/>
        </p:style>
      </p:sp>
      <p:pic>
        <p:nvPicPr>
          <p:cNvPr id="106" name="bg object 22" descr=""/>
          <p:cNvPicPr/>
          <p:nvPr/>
        </p:nvPicPr>
        <p:blipFill>
          <a:blip r:embed="rId6"/>
          <a:stretch/>
        </p:blipFill>
        <p:spPr>
          <a:xfrm>
            <a:off x="6553080" y="228600"/>
            <a:ext cx="2057040" cy="633600"/>
          </a:xfrm>
          <a:prstGeom prst="rect">
            <a:avLst/>
          </a:prstGeom>
          <a:ln w="0">
            <a:noFill/>
          </a:ln>
        </p:spPr>
      </p:pic>
      <p:sp>
        <p:nvSpPr>
          <p:cNvPr id="107" name="bg object 23"/>
          <p:cNvSpPr/>
          <p:nvPr/>
        </p:nvSpPr>
        <p:spPr>
          <a:xfrm>
            <a:off x="6528960" y="191880"/>
            <a:ext cx="2075400" cy="685440"/>
          </a:xfrm>
          <a:custGeom>
            <a:avLst/>
            <a:gdLst/>
            <a:ahLst/>
            <a:rect l="l" t="t" r="r" b="b"/>
            <a:pathLst>
              <a:path w="2075815" h="685800">
                <a:moveTo>
                  <a:pt x="2075687" y="0"/>
                </a:moveTo>
                <a:lnTo>
                  <a:pt x="0" y="0"/>
                </a:lnTo>
                <a:lnTo>
                  <a:pt x="0" y="685800"/>
                </a:lnTo>
                <a:lnTo>
                  <a:pt x="2075687" y="685800"/>
                </a:lnTo>
                <a:lnTo>
                  <a:pt x="2075687" y="0"/>
                </a:lnTo>
                <a:close/>
              </a:path>
            </a:pathLst>
          </a:custGeom>
          <a:solidFill>
            <a:srgbClr val="ffffff"/>
          </a:solidFill>
          <a:ln w="0">
            <a:noFill/>
          </a:ln>
        </p:spPr>
        <p:style>
          <a:lnRef idx="0"/>
          <a:fillRef idx="0"/>
          <a:effectRef idx="0"/>
          <a:fontRef idx="minor"/>
        </p:style>
      </p:sp>
      <p:pic>
        <p:nvPicPr>
          <p:cNvPr id="108" name="bg object 24" descr=""/>
          <p:cNvPicPr/>
          <p:nvPr/>
        </p:nvPicPr>
        <p:blipFill>
          <a:blip r:embed="rId7"/>
          <a:stretch/>
        </p:blipFill>
        <p:spPr>
          <a:xfrm>
            <a:off x="6553080" y="228600"/>
            <a:ext cx="1919880" cy="609120"/>
          </a:xfrm>
          <a:prstGeom prst="rect">
            <a:avLst/>
          </a:prstGeom>
          <a:ln w="0">
            <a:noFill/>
          </a:ln>
        </p:spPr>
      </p:pic>
      <p:sp>
        <p:nvSpPr>
          <p:cNvPr id="109" name="PlaceHolder 1"/>
          <p:cNvSpPr>
            <a:spLocks noGrp="1"/>
          </p:cNvSpPr>
          <p:nvPr>
            <p:ph type="ftr" idx="7"/>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&lt;footer&gt;</a:t>
            </a:r>
            <a:endParaRPr b="0" lang="en-IN" sz="1200" spc="-1" strike="noStrike">
              <a:latin typeface="Times New Roman"/>
            </a:endParaRPr>
          </a:p>
        </p:txBody>
      </p:sp>
      <p:sp>
        <p:nvSpPr>
          <p:cNvPr id="110" name="PlaceHolder 2"/>
          <p:cNvSpPr>
            <a:spLocks noGrp="1"/>
          </p:cNvSpPr>
          <p:nvPr>
            <p:ph type="dt" idx="8"/>
          </p:nvPr>
        </p:nvSpPr>
        <p:spPr>
          <a:xfrm>
            <a:off x="457200" y="6378120"/>
            <a:ext cx="2102760" cy="34272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111" name="PlaceHolder 3"/>
          <p:cNvSpPr>
            <a:spLocks noGrp="1"/>
          </p:cNvSpPr>
          <p:nvPr>
            <p:ph type="sldNum" idx="9"/>
          </p:nvPr>
        </p:nvSpPr>
        <p:spPr>
          <a:xfrm>
            <a:off x="8636400" y="6454800"/>
            <a:ext cx="151920" cy="194040"/>
          </a:xfrm>
          <a:prstGeom prst="rect">
            <a:avLst/>
          </a:prstGeom>
          <a:noFill/>
          <a:ln w="0">
            <a:noFill/>
          </a:ln>
        </p:spPr>
        <p:txBody>
          <a:bodyPr lIns="0" rIns="0" tIns="0" bIns="0" anchor="t">
            <a:noAutofit/>
          </a:bodyPr>
          <a:lstStyle>
            <a:lvl1pPr marL="38160">
              <a:lnSpc>
                <a:spcPts val="1409"/>
              </a:lnSpc>
              <a:buNone/>
              <a:defRPr b="1" lang="en-US" sz="1200" spc="-1" strike="noStrike">
                <a:solidFill>
                  <a:srgbClr val="006fc0"/>
                </a:solidFill>
                <a:latin typeface="Times New Roman"/>
              </a:defRPr>
            </a:lvl1pPr>
          </a:lstStyle>
          <a:p>
            <a:pPr marL="38160">
              <a:lnSpc>
                <a:spcPts val="1409"/>
              </a:lnSpc>
              <a:buNone/>
            </a:pPr>
            <a:fld id="{8CF85174-676B-4FAA-91C0-53FAD241FB62}" type="slidenum">
              <a:rPr b="1" lang="en-US" sz="1200" spc="-1" strike="noStrike">
                <a:solidFill>
                  <a:srgbClr val="006fc0"/>
                </a:solidFill>
                <a:latin typeface="Times New Roman"/>
              </a:rPr>
              <a:t>&lt;number&gt;</a:t>
            </a:fld>
            <a:endParaRPr b="0" lang="en-IN" sz="1200" spc="-1" strike="noStrike">
              <a:latin typeface="Times New Roman"/>
            </a:endParaRPr>
          </a:p>
        </p:txBody>
      </p:sp>
      <p:sp>
        <p:nvSpPr>
          <p:cNvPr id="11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1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550960"/>
            <a:ext cx="8152920" cy="2207160"/>
          </a:xfrm>
          <a:prstGeom prst="rect">
            <a:avLst/>
          </a:prstGeom>
          <a:noFill/>
          <a:ln w="0">
            <a:noFill/>
          </a:ln>
        </p:spPr>
        <p:txBody>
          <a:bodyPr lIns="0" rIns="0" tIns="257040" bIns="0" anchor="t">
            <a:noAutofit/>
          </a:bodyPr>
          <a:p>
            <a:pPr marL="12600">
              <a:lnSpc>
                <a:spcPct val="100000"/>
              </a:lnSpc>
              <a:spcBef>
                <a:spcPts val="2024"/>
              </a:spcBef>
              <a:buNone/>
            </a:pPr>
            <a:r>
              <a:rPr b="1" lang="en-US" sz="3200" spc="-21" strike="noStrike">
                <a:solidFill>
                  <a:srgbClr val="375f92"/>
                </a:solidFill>
                <a:latin typeface="Calibri"/>
              </a:rPr>
              <a:t>Course</a:t>
            </a:r>
            <a:r>
              <a:rPr b="1" lang="en-US" sz="3200" spc="49" strike="noStrike">
                <a:solidFill>
                  <a:srgbClr val="375f92"/>
                </a:solidFill>
                <a:latin typeface="Calibri"/>
              </a:rPr>
              <a:t> </a:t>
            </a:r>
            <a:r>
              <a:rPr b="1" lang="en-US" sz="3200" spc="-7" strike="noStrike">
                <a:solidFill>
                  <a:srgbClr val="375f92"/>
                </a:solidFill>
                <a:latin typeface="Calibri"/>
              </a:rPr>
              <a:t>Name:</a:t>
            </a:r>
            <a:r>
              <a:rPr b="1" lang="en-US" sz="3200" spc="18" strike="noStrike">
                <a:solidFill>
                  <a:srgbClr val="375f92"/>
                </a:solidFill>
                <a:latin typeface="Calibri"/>
              </a:rPr>
              <a:t> </a:t>
            </a:r>
            <a:r>
              <a:rPr b="0" lang="en-US" sz="2800" spc="-1" strike="noStrike">
                <a:solidFill>
                  <a:srgbClr val="000000"/>
                </a:solidFill>
                <a:latin typeface="Times New Roman"/>
                <a:ea typeface="Times New Roman"/>
              </a:rPr>
              <a:t>Database Management System</a:t>
            </a:r>
            <a:endParaRPr b="0" lang="en-US" sz="2800" spc="-1" strike="noStrike">
              <a:solidFill>
                <a:srgbClr val="000000"/>
              </a:solidFill>
              <a:latin typeface="Calibri"/>
            </a:endParaRPr>
          </a:p>
          <a:p>
            <a:pPr marL="451440" indent="1121400">
              <a:lnSpc>
                <a:spcPct val="150000"/>
              </a:lnSpc>
              <a:buNone/>
              <a:tabLst>
                <a:tab algn="l" pos="0"/>
              </a:tabLst>
            </a:pPr>
            <a:r>
              <a:rPr b="1" lang="en-US" sz="3200" spc="-21" strike="noStrike">
                <a:solidFill>
                  <a:srgbClr val="375f92"/>
                </a:solidFill>
                <a:latin typeface="Calibri"/>
                <a:ea typeface="Times New Roman"/>
              </a:rPr>
              <a:t>Course</a:t>
            </a:r>
            <a:r>
              <a:rPr b="1" lang="en-US" sz="3200" spc="38" strike="noStrike">
                <a:solidFill>
                  <a:srgbClr val="375f92"/>
                </a:solidFill>
                <a:latin typeface="Calibri"/>
                <a:ea typeface="Times New Roman"/>
              </a:rPr>
              <a:t> </a:t>
            </a:r>
            <a:r>
              <a:rPr b="1" lang="en-US" sz="3200" spc="-12" strike="noStrike">
                <a:solidFill>
                  <a:srgbClr val="375f92"/>
                </a:solidFill>
                <a:latin typeface="Calibri"/>
                <a:ea typeface="Times New Roman"/>
              </a:rPr>
              <a:t>Code:</a:t>
            </a:r>
            <a:r>
              <a:rPr b="1" lang="en-US" sz="3200" spc="43" strike="noStrike">
                <a:solidFill>
                  <a:srgbClr val="375f92"/>
                </a:solidFill>
                <a:latin typeface="Calibri"/>
                <a:ea typeface="Times New Roman"/>
              </a:rPr>
              <a:t> </a:t>
            </a:r>
            <a:r>
              <a:rPr b="0" lang="en-US" sz="3200" spc="-12" strike="noStrike">
                <a:solidFill>
                  <a:srgbClr val="375f92"/>
                </a:solidFill>
                <a:latin typeface="Calibri"/>
                <a:ea typeface="Times New Roman"/>
              </a:rPr>
              <a:t>CS116 </a:t>
            </a:r>
            <a:r>
              <a:rPr b="0" lang="en-US" sz="3200" spc="-7" strike="noStrike">
                <a:solidFill>
                  <a:srgbClr val="375f92"/>
                </a:solidFill>
                <a:latin typeface="Calibri"/>
                <a:ea typeface="Times New Roman"/>
              </a:rPr>
              <a:t> </a:t>
            </a:r>
            <a:br>
              <a:rPr sz="3200"/>
            </a:br>
            <a:endParaRPr b="0" lang="en-US" sz="3200" spc="-1" strike="noStrike">
              <a:solidFill>
                <a:srgbClr val="000000"/>
              </a:solidFill>
              <a:latin typeface="Calibri"/>
            </a:endParaRPr>
          </a:p>
        </p:txBody>
      </p:sp>
      <p:sp>
        <p:nvSpPr>
          <p:cNvPr id="151" name="object 3"/>
          <p:cNvSpPr/>
          <p:nvPr/>
        </p:nvSpPr>
        <p:spPr>
          <a:xfrm>
            <a:off x="5982480" y="5315400"/>
            <a:ext cx="224676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en-US" sz="1800" spc="-7" strike="noStrike">
                <a:solidFill>
                  <a:srgbClr val="000000"/>
                </a:solidFill>
                <a:latin typeface="Times New Roman"/>
              </a:rPr>
              <a:t>Dr. Praveen Kantha</a:t>
            </a:r>
            <a:endParaRPr b="0" lang="en-IN" sz="1800" spc="-1" strike="noStrike">
              <a:latin typeface="Arial"/>
            </a:endParaRPr>
          </a:p>
        </p:txBody>
      </p:sp>
      <p:sp>
        <p:nvSpPr>
          <p:cNvPr id="152" name="PlaceHolder 2"/>
          <p:cNvSpPr>
            <a:spLocks noGrp="1"/>
          </p:cNvSpPr>
          <p:nvPr>
            <p:ph type="ftr" idx="10"/>
          </p:nvPr>
        </p:nvSpPr>
        <p:spPr>
          <a:xfrm>
            <a:off x="3432960" y="6462720"/>
            <a:ext cx="2738880" cy="9036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object 2"/>
          <p:cNvSpPr/>
          <p:nvPr/>
        </p:nvSpPr>
        <p:spPr>
          <a:xfrm>
            <a:off x="1190880" y="1195560"/>
            <a:ext cx="6656760" cy="423216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object 2"/>
          <p:cNvSpPr/>
          <p:nvPr/>
        </p:nvSpPr>
        <p:spPr>
          <a:xfrm>
            <a:off x="180000" y="908280"/>
            <a:ext cx="7847640" cy="413172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object 2"/>
          <p:cNvSpPr/>
          <p:nvPr/>
        </p:nvSpPr>
        <p:spPr>
          <a:xfrm>
            <a:off x="674280" y="1195560"/>
            <a:ext cx="7818840" cy="413172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ftr" idx="16"/>
          </p:nvPr>
        </p:nvSpPr>
        <p:spPr>
          <a:xfrm>
            <a:off x="3432960" y="6462720"/>
            <a:ext cx="2586600" cy="2426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75" name="Rectangle 2"/>
          <p:cNvSpPr/>
          <p:nvPr/>
        </p:nvSpPr>
        <p:spPr>
          <a:xfrm>
            <a:off x="583920" y="1108080"/>
            <a:ext cx="298080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rPr>
              <a:t>Introduction to Schedules</a:t>
            </a:r>
            <a:endParaRPr b="0" lang="en-IN" sz="2000" spc="-1" strike="noStrike">
              <a:latin typeface="Arial"/>
            </a:endParaRPr>
          </a:p>
        </p:txBody>
      </p:sp>
      <p:sp>
        <p:nvSpPr>
          <p:cNvPr id="176" name="Rectangle 3"/>
          <p:cNvSpPr/>
          <p:nvPr/>
        </p:nvSpPr>
        <p:spPr>
          <a:xfrm>
            <a:off x="355680" y="1620000"/>
            <a:ext cx="792432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Arial"/>
              <a:buChar char="•"/>
            </a:pPr>
            <a:r>
              <a:rPr b="0" lang="en-US" sz="1800" spc="-1" strike="noStrike">
                <a:solidFill>
                  <a:srgbClr val="000000"/>
                </a:solidFill>
                <a:latin typeface="Times New Roman"/>
              </a:rPr>
              <a:t>A series of operation from one transaction to another transaction is known as schedule.</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It is used to preserve the order of the operation in each of the individual transaction.</a:t>
            </a:r>
            <a:endParaRPr b="0" lang="en-IN" sz="1800" spc="-1" strike="noStrike">
              <a:latin typeface="Arial"/>
            </a:endParaRPr>
          </a:p>
        </p:txBody>
      </p:sp>
      <p:pic>
        <p:nvPicPr>
          <p:cNvPr id="177" name="Picture 4" descr=""/>
          <p:cNvPicPr/>
          <p:nvPr/>
        </p:nvPicPr>
        <p:blipFill>
          <a:blip r:embed="rId1"/>
          <a:stretch/>
        </p:blipFill>
        <p:spPr>
          <a:xfrm>
            <a:off x="2074680" y="3456720"/>
            <a:ext cx="5105160" cy="2466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Rectangle 2"/>
          <p:cNvSpPr/>
          <p:nvPr/>
        </p:nvSpPr>
        <p:spPr>
          <a:xfrm>
            <a:off x="167040" y="905040"/>
            <a:ext cx="195516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rPr>
              <a:t>Serial Schedules</a:t>
            </a:r>
            <a:endParaRPr b="0" lang="en-IN" sz="2000" spc="-1" strike="noStrike">
              <a:latin typeface="Arial"/>
            </a:endParaRPr>
          </a:p>
        </p:txBody>
      </p:sp>
      <p:sp>
        <p:nvSpPr>
          <p:cNvPr id="179" name="Rectangle 3"/>
          <p:cNvSpPr/>
          <p:nvPr/>
        </p:nvSpPr>
        <p:spPr>
          <a:xfrm>
            <a:off x="609480" y="1446840"/>
            <a:ext cx="8222400" cy="132408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US" sz="1800" spc="-1" strike="noStrike">
                <a:solidFill>
                  <a:srgbClr val="000000"/>
                </a:solidFill>
                <a:latin typeface="Times New Roman"/>
              </a:rPr>
              <a:t>In serial schedules,</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All the transactions execute serially one after the other.</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When one transaction executes, no other transaction is allowed to execute.</a:t>
            </a:r>
            <a:endParaRPr b="0" lang="en-IN" sz="1800" spc="-1" strike="noStrike">
              <a:latin typeface="Arial"/>
            </a:endParaRPr>
          </a:p>
        </p:txBody>
      </p:sp>
      <p:pic>
        <p:nvPicPr>
          <p:cNvPr id="180" name="Picture 5" descr=""/>
          <p:cNvPicPr/>
          <p:nvPr/>
        </p:nvPicPr>
        <p:blipFill>
          <a:blip r:embed="rId1"/>
          <a:stretch/>
        </p:blipFill>
        <p:spPr>
          <a:xfrm>
            <a:off x="360" y="2927520"/>
            <a:ext cx="4190760" cy="3132360"/>
          </a:xfrm>
          <a:prstGeom prst="rect">
            <a:avLst/>
          </a:prstGeom>
          <a:ln w="0">
            <a:noFill/>
          </a:ln>
        </p:spPr>
      </p:pic>
      <p:sp>
        <p:nvSpPr>
          <p:cNvPr id="181" name="Rectangle 6"/>
          <p:cNvSpPr/>
          <p:nvPr/>
        </p:nvSpPr>
        <p:spPr>
          <a:xfrm>
            <a:off x="4191120" y="2927520"/>
            <a:ext cx="4744800" cy="33814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Times New Roman"/>
              </a:rPr>
              <a:t>In this schedule,</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There are two transactions T1 and T2 executing serially one after the other.</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Transaction T1 executes first.</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After T1 completes its execution, transaction T2 executes.</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So, this schedule is an example of a </a:t>
            </a:r>
            <a:r>
              <a:rPr b="1" lang="en-US" sz="1800" spc="-1" strike="noStrike">
                <a:solidFill>
                  <a:srgbClr val="000000"/>
                </a:solidFill>
                <a:latin typeface="Times New Roman"/>
              </a:rPr>
              <a:t>Serial Schedule</a:t>
            </a:r>
            <a:r>
              <a:rPr b="0" lang="en-US" sz="1800" spc="-1" strike="noStrike">
                <a:solidFill>
                  <a:srgbClr val="000000"/>
                </a:solidFill>
                <a:latin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ftr" idx="17"/>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83" name="Rectangle 2"/>
          <p:cNvSpPr/>
          <p:nvPr/>
        </p:nvSpPr>
        <p:spPr>
          <a:xfrm>
            <a:off x="313560" y="990720"/>
            <a:ext cx="249444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rPr>
              <a:t>Non-Serial Schedules</a:t>
            </a:r>
            <a:endParaRPr b="0" lang="en-IN" sz="2000" spc="-1" strike="noStrike">
              <a:latin typeface="Arial"/>
            </a:endParaRPr>
          </a:p>
        </p:txBody>
      </p:sp>
      <p:sp>
        <p:nvSpPr>
          <p:cNvPr id="184" name="Rectangle 3"/>
          <p:cNvSpPr/>
          <p:nvPr/>
        </p:nvSpPr>
        <p:spPr>
          <a:xfrm>
            <a:off x="380880" y="1397520"/>
            <a:ext cx="8381520" cy="132408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US" sz="1800" spc="-1" strike="noStrike">
                <a:solidFill>
                  <a:srgbClr val="000000"/>
                </a:solidFill>
                <a:latin typeface="Times New Roman"/>
              </a:rPr>
              <a:t>In non-serial schedules,</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Multiple transactions execute concurrently.</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Operations of all the transactions are inter leaved or mixed with each other.</a:t>
            </a:r>
            <a:endParaRPr b="0" lang="en-IN" sz="1800" spc="-1" strike="noStrike">
              <a:latin typeface="Arial"/>
            </a:endParaRPr>
          </a:p>
        </p:txBody>
      </p:sp>
      <p:pic>
        <p:nvPicPr>
          <p:cNvPr id="185" name="Picture 4" descr=""/>
          <p:cNvPicPr/>
          <p:nvPr/>
        </p:nvPicPr>
        <p:blipFill>
          <a:blip r:embed="rId1"/>
          <a:stretch/>
        </p:blipFill>
        <p:spPr>
          <a:xfrm>
            <a:off x="152280" y="2971800"/>
            <a:ext cx="3549960" cy="2756520"/>
          </a:xfrm>
          <a:prstGeom prst="rect">
            <a:avLst/>
          </a:prstGeom>
          <a:ln w="0">
            <a:noFill/>
          </a:ln>
        </p:spPr>
      </p:pic>
      <p:sp>
        <p:nvSpPr>
          <p:cNvPr id="186" name="Rectangle 5"/>
          <p:cNvSpPr/>
          <p:nvPr/>
        </p:nvSpPr>
        <p:spPr>
          <a:xfrm>
            <a:off x="4038480" y="2971800"/>
            <a:ext cx="5105160" cy="25585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US" sz="1800" spc="-1" strike="noStrike">
                <a:solidFill>
                  <a:srgbClr val="000000"/>
                </a:solidFill>
                <a:latin typeface="Times New Roman"/>
              </a:rPr>
              <a:t>In this schedule,</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There are two transactions T1 and T2 executing concurrently.</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The operations of T1 and T2 are interleaved.</a:t>
            </a:r>
            <a:endParaRPr b="0" lang="en-IN" sz="1800" spc="-1" strike="noStrike">
              <a:latin typeface="Arial"/>
            </a:endParaRPr>
          </a:p>
          <a:p>
            <a:pPr>
              <a:lnSpc>
                <a:spcPct val="150000"/>
              </a:lnSpc>
              <a:buNone/>
            </a:pPr>
            <a:r>
              <a:rPr b="0" lang="en-US" sz="1800" spc="-1" strike="noStrike">
                <a:solidFill>
                  <a:srgbClr val="000000"/>
                </a:solidFill>
                <a:latin typeface="Times New Roman"/>
              </a:rPr>
              <a:t>So, this schedule is an example of a </a:t>
            </a:r>
            <a:r>
              <a:rPr b="1" lang="en-US" sz="1800" spc="-1" strike="noStrike">
                <a:solidFill>
                  <a:srgbClr val="000000"/>
                </a:solidFill>
                <a:latin typeface="Times New Roman"/>
              </a:rPr>
              <a:t>Non-Serial Schedule</a:t>
            </a:r>
            <a:r>
              <a:rPr b="0" lang="en-US" sz="1800" spc="-1" strike="noStrike">
                <a:solidFill>
                  <a:srgbClr val="000000"/>
                </a:solidFill>
                <a:latin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Rounded Rectangle 11"/>
          <p:cNvSpPr/>
          <p:nvPr/>
        </p:nvSpPr>
        <p:spPr>
          <a:xfrm>
            <a:off x="228600" y="4800240"/>
            <a:ext cx="6185520" cy="176148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88" name="Rounded Rectangle 10"/>
          <p:cNvSpPr/>
          <p:nvPr/>
        </p:nvSpPr>
        <p:spPr>
          <a:xfrm>
            <a:off x="4585320" y="2100960"/>
            <a:ext cx="4440960" cy="258480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89" name="Rounded Rectangle 9"/>
          <p:cNvSpPr/>
          <p:nvPr/>
        </p:nvSpPr>
        <p:spPr>
          <a:xfrm>
            <a:off x="152280" y="2300400"/>
            <a:ext cx="3885840" cy="227124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90" name="Rectangle 2"/>
          <p:cNvSpPr/>
          <p:nvPr/>
        </p:nvSpPr>
        <p:spPr>
          <a:xfrm>
            <a:off x="243720" y="940320"/>
            <a:ext cx="3079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u="sng">
                <a:solidFill>
                  <a:srgbClr val="000000"/>
                </a:solidFill>
                <a:uFillTx/>
                <a:latin typeface="Times New Roman"/>
              </a:rPr>
              <a:t>Finding Number of Schedules</a:t>
            </a:r>
            <a:endParaRPr b="0" lang="en-IN" sz="1800" spc="-1" strike="noStrike">
              <a:latin typeface="Arial"/>
            </a:endParaRPr>
          </a:p>
        </p:txBody>
      </p:sp>
      <p:sp>
        <p:nvSpPr>
          <p:cNvPr id="191" name="Rectangle 3"/>
          <p:cNvSpPr/>
          <p:nvPr/>
        </p:nvSpPr>
        <p:spPr>
          <a:xfrm>
            <a:off x="380880" y="1330560"/>
            <a:ext cx="8323560" cy="96876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US" sz="1800" spc="-1" strike="noStrike">
                <a:solidFill>
                  <a:srgbClr val="000000"/>
                </a:solidFill>
                <a:latin typeface="Times New Roman"/>
              </a:rPr>
              <a:t>Consider there are n number of transactions T</a:t>
            </a:r>
            <a:r>
              <a:rPr b="0" lang="en-US" sz="1800" spc="-1" strike="noStrike" baseline="-25000">
                <a:solidFill>
                  <a:srgbClr val="000000"/>
                </a:solidFill>
                <a:latin typeface="Times New Roman"/>
              </a:rPr>
              <a:t>1</a:t>
            </a:r>
            <a:r>
              <a:rPr b="0" lang="en-US" sz="1800" spc="-1" strike="noStrike">
                <a:solidFill>
                  <a:srgbClr val="000000"/>
                </a:solidFill>
                <a:latin typeface="Times New Roman"/>
              </a:rPr>
              <a:t>, T</a:t>
            </a:r>
            <a:r>
              <a:rPr b="0" lang="en-US" sz="1800" spc="-1" strike="noStrike" baseline="-25000">
                <a:solidFill>
                  <a:srgbClr val="000000"/>
                </a:solidFill>
                <a:latin typeface="Times New Roman"/>
              </a:rPr>
              <a:t>2</a:t>
            </a:r>
            <a:r>
              <a:rPr b="0" lang="en-US" sz="1800" spc="-1" strike="noStrike">
                <a:solidFill>
                  <a:srgbClr val="000000"/>
                </a:solidFill>
                <a:latin typeface="Times New Roman"/>
              </a:rPr>
              <a:t>, T</a:t>
            </a:r>
            <a:r>
              <a:rPr b="0" lang="en-US" sz="1800" spc="-1" strike="noStrike" baseline="-25000">
                <a:solidFill>
                  <a:srgbClr val="000000"/>
                </a:solidFill>
                <a:latin typeface="Times New Roman"/>
              </a:rPr>
              <a:t>3</a:t>
            </a:r>
            <a:r>
              <a:rPr b="0" lang="en-US" sz="1800" spc="-1" strike="noStrike">
                <a:solidFill>
                  <a:srgbClr val="000000"/>
                </a:solidFill>
                <a:latin typeface="Times New Roman"/>
              </a:rPr>
              <a:t> …. , T</a:t>
            </a:r>
            <a:r>
              <a:rPr b="0" lang="en-US" sz="1800" spc="-1" strike="noStrike" baseline="-25000">
                <a:solidFill>
                  <a:srgbClr val="000000"/>
                </a:solidFill>
                <a:latin typeface="Times New Roman"/>
              </a:rPr>
              <a:t>n</a:t>
            </a:r>
            <a:r>
              <a:rPr b="0" lang="en-US" sz="1800" spc="-1" strike="noStrike">
                <a:solidFill>
                  <a:srgbClr val="000000"/>
                </a:solidFill>
                <a:latin typeface="Times New Roman"/>
              </a:rPr>
              <a:t> with N</a:t>
            </a:r>
            <a:r>
              <a:rPr b="0" lang="en-US" sz="1800" spc="-1" strike="noStrike" baseline="-25000">
                <a:solidFill>
                  <a:srgbClr val="000000"/>
                </a:solidFill>
                <a:latin typeface="Times New Roman"/>
              </a:rPr>
              <a:t>1</a:t>
            </a:r>
            <a:r>
              <a:rPr b="0" lang="en-US" sz="1800" spc="-1" strike="noStrike">
                <a:solidFill>
                  <a:srgbClr val="000000"/>
                </a:solidFill>
                <a:latin typeface="Times New Roman"/>
              </a:rPr>
              <a:t>, N</a:t>
            </a:r>
            <a:r>
              <a:rPr b="0" lang="en-US" sz="1800" spc="-1" strike="noStrike" baseline="-25000">
                <a:solidFill>
                  <a:srgbClr val="000000"/>
                </a:solidFill>
                <a:latin typeface="Times New Roman"/>
              </a:rPr>
              <a:t>2</a:t>
            </a:r>
            <a:r>
              <a:rPr b="0" lang="en-US" sz="1800" spc="-1" strike="noStrike">
                <a:solidFill>
                  <a:srgbClr val="000000"/>
                </a:solidFill>
                <a:latin typeface="Times New Roman"/>
              </a:rPr>
              <a:t>, N</a:t>
            </a:r>
            <a:r>
              <a:rPr b="0" lang="en-US" sz="1800" spc="-1" strike="noStrike" baseline="-25000">
                <a:solidFill>
                  <a:srgbClr val="000000"/>
                </a:solidFill>
                <a:latin typeface="Times New Roman"/>
              </a:rPr>
              <a:t>3</a:t>
            </a:r>
            <a:r>
              <a:rPr b="0" lang="en-US" sz="1800" spc="-1" strike="noStrike">
                <a:solidFill>
                  <a:srgbClr val="000000"/>
                </a:solidFill>
                <a:latin typeface="Times New Roman"/>
              </a:rPr>
              <a:t> …. , N</a:t>
            </a:r>
            <a:r>
              <a:rPr b="0" lang="en-US" sz="1800" spc="-1" strike="noStrike" baseline="-25000">
                <a:solidFill>
                  <a:srgbClr val="000000"/>
                </a:solidFill>
                <a:latin typeface="Times New Roman"/>
              </a:rPr>
              <a:t>n </a:t>
            </a:r>
            <a:r>
              <a:rPr b="0" lang="en-US" sz="1800" spc="-1" strike="noStrike">
                <a:solidFill>
                  <a:srgbClr val="000000"/>
                </a:solidFill>
                <a:latin typeface="Times New Roman"/>
              </a:rPr>
              <a:t>number of operations respectively.</a:t>
            </a:r>
            <a:endParaRPr b="0" lang="en-IN" sz="1800" spc="-1" strike="noStrike">
              <a:latin typeface="Arial"/>
            </a:endParaRPr>
          </a:p>
        </p:txBody>
      </p:sp>
      <p:sp>
        <p:nvSpPr>
          <p:cNvPr id="192" name="Rectangle 4"/>
          <p:cNvSpPr/>
          <p:nvPr/>
        </p:nvSpPr>
        <p:spPr>
          <a:xfrm>
            <a:off x="4907160" y="2215080"/>
            <a:ext cx="4088160" cy="25585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1800" spc="-1" strike="noStrike" u="sng">
                <a:solidFill>
                  <a:srgbClr val="ffffff"/>
                </a:solidFill>
                <a:uFillTx/>
                <a:latin typeface="Times New Roman"/>
              </a:rPr>
              <a:t>Total Number of 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a:t>
            </a:r>
            <a:endParaRPr b="0" lang="en-IN" sz="1800" spc="-1" strike="noStrike">
              <a:latin typeface="Arial"/>
            </a:endParaRPr>
          </a:p>
          <a:p>
            <a:pPr>
              <a:lnSpc>
                <a:spcPct val="150000"/>
              </a:lnSpc>
              <a:buNone/>
            </a:pPr>
            <a:r>
              <a:rPr b="0" lang="en-US" sz="1800" spc="-1" strike="noStrike">
                <a:solidFill>
                  <a:srgbClr val="ffffff"/>
                </a:solidFill>
                <a:latin typeface="Times New Roman"/>
              </a:rPr>
              <a:t>Total number of serial schedules</a:t>
            </a:r>
            <a:endParaRPr b="0" lang="en-IN" sz="1800" spc="-1" strike="noStrike">
              <a:latin typeface="Arial"/>
            </a:endParaRPr>
          </a:p>
          <a:p>
            <a:pPr>
              <a:lnSpc>
                <a:spcPct val="150000"/>
              </a:lnSpc>
              <a:buNone/>
            </a:pPr>
            <a:r>
              <a:rPr b="0" lang="en-US" sz="1800" spc="-1" strike="noStrike">
                <a:solidFill>
                  <a:srgbClr val="ffffff"/>
                </a:solidFill>
                <a:latin typeface="Times New Roman"/>
              </a:rPr>
              <a:t>= Number of different ways of arranging n transactions</a:t>
            </a:r>
            <a:endParaRPr b="0" lang="en-IN" sz="1800" spc="-1" strike="noStrike">
              <a:latin typeface="Arial"/>
            </a:endParaRPr>
          </a:p>
          <a:p>
            <a:pPr>
              <a:lnSpc>
                <a:spcPct val="150000"/>
              </a:lnSpc>
              <a:buNone/>
            </a:pPr>
            <a:r>
              <a:rPr b="0" lang="en-US" sz="1800" spc="-1" strike="noStrike">
                <a:solidFill>
                  <a:srgbClr val="ffffff"/>
                </a:solidFill>
                <a:latin typeface="Times New Roman"/>
              </a:rPr>
              <a:t>= n!</a:t>
            </a:r>
            <a:endParaRPr b="0" lang="en-IN" sz="1800" spc="-1" strike="noStrike">
              <a:latin typeface="Arial"/>
            </a:endParaRPr>
          </a:p>
        </p:txBody>
      </p:sp>
      <p:sp>
        <p:nvSpPr>
          <p:cNvPr id="193" name="Rectangle 5"/>
          <p:cNvSpPr/>
          <p:nvPr/>
        </p:nvSpPr>
        <p:spPr>
          <a:xfrm>
            <a:off x="394920" y="4807800"/>
            <a:ext cx="6019560" cy="173556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1800" spc="-1" strike="noStrike" u="sng">
                <a:solidFill>
                  <a:srgbClr val="ffffff"/>
                </a:solidFill>
                <a:uFillTx/>
                <a:latin typeface="Times New Roman"/>
              </a:rPr>
              <a:t>Total Number of Non-Serial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a:t>
            </a:r>
            <a:endParaRPr b="0" lang="en-IN" sz="1800" spc="-1" strike="noStrike">
              <a:latin typeface="Arial"/>
            </a:endParaRPr>
          </a:p>
          <a:p>
            <a:pPr>
              <a:lnSpc>
                <a:spcPct val="150000"/>
              </a:lnSpc>
              <a:buNone/>
            </a:pPr>
            <a:r>
              <a:rPr b="0" lang="en-US" sz="1800" spc="-1" strike="noStrike">
                <a:solidFill>
                  <a:srgbClr val="ffffff"/>
                </a:solidFill>
                <a:latin typeface="Times New Roman"/>
              </a:rPr>
              <a:t>Total number of non-serial schedules</a:t>
            </a:r>
            <a:endParaRPr b="0" lang="en-IN" sz="1800" spc="-1" strike="noStrike">
              <a:latin typeface="Arial"/>
            </a:endParaRPr>
          </a:p>
          <a:p>
            <a:pPr>
              <a:lnSpc>
                <a:spcPct val="150000"/>
              </a:lnSpc>
              <a:buNone/>
            </a:pPr>
            <a:r>
              <a:rPr b="0" lang="en-US" sz="1800" spc="-1" strike="noStrike">
                <a:solidFill>
                  <a:srgbClr val="ffffff"/>
                </a:solidFill>
                <a:latin typeface="Times New Roman"/>
              </a:rPr>
              <a:t>= Total number of schedules – Total number of serial schedules</a:t>
            </a:r>
            <a:endParaRPr b="0" lang="en-IN" sz="1800" spc="-1" strike="noStrike">
              <a:latin typeface="Arial"/>
            </a:endParaRPr>
          </a:p>
        </p:txBody>
      </p:sp>
      <p:sp>
        <p:nvSpPr>
          <p:cNvPr id="194" name="Rectangle 6"/>
          <p:cNvSpPr/>
          <p:nvPr/>
        </p:nvSpPr>
        <p:spPr>
          <a:xfrm>
            <a:off x="369720" y="2288520"/>
            <a:ext cx="2893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u="sng">
                <a:solidFill>
                  <a:srgbClr val="ffffff"/>
                </a:solidFill>
                <a:uFillTx/>
                <a:latin typeface="Times New Roman"/>
              </a:rPr>
              <a:t>Total Number of Schedules-</a:t>
            </a:r>
            <a:endParaRPr b="0" lang="en-IN" sz="1800" spc="-1" strike="noStrike">
              <a:latin typeface="Arial"/>
            </a:endParaRPr>
          </a:p>
        </p:txBody>
      </p:sp>
      <p:sp>
        <p:nvSpPr>
          <p:cNvPr id="195" name="Rectangle 1"/>
          <p:cNvSpPr/>
          <p:nvPr/>
        </p:nvSpPr>
        <p:spPr>
          <a:xfrm>
            <a:off x="-3600" y="2708280"/>
            <a:ext cx="4266720" cy="776520"/>
          </a:xfrm>
          <a:prstGeom prst="rect">
            <a:avLst/>
          </a:prstGeom>
          <a:noFill/>
          <a:ln w="0">
            <a:noFill/>
          </a:ln>
        </p:spPr>
        <p:style>
          <a:lnRef idx="0"/>
          <a:fillRef idx="0"/>
          <a:effectRef idx="0"/>
          <a:fontRef idx="minor"/>
        </p:style>
        <p:txBody>
          <a:bodyPr numCol="1" spcCol="0" anchor="ctr">
            <a:spAutoFit/>
          </a:bodyPr>
          <a:p>
            <a:pPr algn="ctr">
              <a:lnSpc>
                <a:spcPct val="100000"/>
              </a:lnSpc>
              <a:buNone/>
              <a:tabLst>
                <a:tab algn="l" pos="0"/>
              </a:tabLst>
            </a:pPr>
            <a:r>
              <a:rPr b="0" lang="en-US" sz="1800" spc="-1" strike="noStrike">
                <a:solidFill>
                  <a:srgbClr val="ffffff"/>
                </a:solidFill>
                <a:latin typeface="Arial"/>
              </a:rPr>
              <a:t>Total number of possible schedules (serial + non-serial) is given by-</a:t>
            </a:r>
            <a:endParaRPr b="0" lang="en-IN" sz="1800" spc="-1" strike="noStrike">
              <a:latin typeface="Arial"/>
            </a:endParaRPr>
          </a:p>
          <a:p>
            <a:pPr algn="ctr">
              <a:lnSpc>
                <a:spcPct val="100000"/>
              </a:lnSpc>
              <a:buNone/>
              <a:tabLst>
                <a:tab algn="l" pos="0"/>
              </a:tabLst>
            </a:pPr>
            <a:r>
              <a:rPr b="0" lang="en-US" sz="900" spc="-1" strike="noStrike">
                <a:solidFill>
                  <a:srgbClr val="000000"/>
                </a:solidFill>
                <a:latin typeface="arial!important"/>
              </a:rPr>
              <a:t>  </a:t>
            </a:r>
            <a:r>
              <a:rPr b="0" lang="en-US" sz="800" spc="-1" strike="noStrike">
                <a:solidFill>
                  <a:srgbClr val="000000"/>
                </a:solidFill>
                <a:latin typeface="Calibri"/>
              </a:rPr>
              <a:t> </a:t>
            </a:r>
            <a:endParaRPr b="0" lang="en-IN" sz="800" spc="-1" strike="noStrike">
              <a:latin typeface="Arial"/>
            </a:endParaRPr>
          </a:p>
        </p:txBody>
      </p:sp>
      <p:pic>
        <p:nvPicPr>
          <p:cNvPr id="196" name="Picture 2" descr="Ezoic"/>
          <p:cNvPicPr/>
          <p:nvPr/>
        </p:nvPicPr>
        <p:blipFill>
          <a:blip r:embed="rId1"/>
          <a:stretch/>
        </p:blipFill>
        <p:spPr>
          <a:xfrm>
            <a:off x="4554360" y="3166560"/>
            <a:ext cx="61920" cy="132840"/>
          </a:xfrm>
          <a:prstGeom prst="rect">
            <a:avLst/>
          </a:prstGeom>
          <a:ln w="0">
            <a:noFill/>
          </a:ln>
        </p:spPr>
      </p:pic>
      <p:pic>
        <p:nvPicPr>
          <p:cNvPr id="197" name="Picture 8" descr=""/>
          <p:cNvPicPr/>
          <p:nvPr/>
        </p:nvPicPr>
        <p:blipFill>
          <a:blip r:embed="rId2"/>
          <a:stretch/>
        </p:blipFill>
        <p:spPr>
          <a:xfrm>
            <a:off x="380880" y="3472920"/>
            <a:ext cx="3219120" cy="9331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ftr" idx="18"/>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99" name="Rectangle 2"/>
          <p:cNvSpPr/>
          <p:nvPr/>
        </p:nvSpPr>
        <p:spPr>
          <a:xfrm>
            <a:off x="457200" y="1143000"/>
            <a:ext cx="7772040" cy="219276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2000" spc="-1" strike="noStrike" u="sng">
                <a:solidFill>
                  <a:srgbClr val="000000"/>
                </a:solidFill>
                <a:uFillTx/>
                <a:latin typeface="Times New Roman"/>
              </a:rPr>
              <a:t>Problem-</a:t>
            </a:r>
            <a:endParaRPr b="0" lang="en-IN" sz="2000" spc="-1" strike="noStrike">
              <a:latin typeface="Arial"/>
            </a:endParaRPr>
          </a:p>
          <a:p>
            <a:pPr>
              <a:lnSpc>
                <a:spcPct val="150000"/>
              </a:lnSpc>
              <a:buNone/>
            </a:pPr>
            <a:r>
              <a:rPr b="0" lang="en-US" sz="1800" spc="-1" strike="noStrike">
                <a:solidFill>
                  <a:srgbClr val="000000"/>
                </a:solidFill>
                <a:latin typeface="Times New Roman"/>
              </a:rPr>
              <a:t> </a:t>
            </a:r>
            <a:r>
              <a:rPr b="0" lang="en-US" sz="1800" spc="-1" strike="noStrike">
                <a:solidFill>
                  <a:srgbClr val="000000"/>
                </a:solidFill>
                <a:latin typeface="Times New Roman"/>
              </a:rPr>
              <a:t>Consider there are three transactions with 2, 3, 4 operations respectively, find:</a:t>
            </a:r>
            <a:endParaRPr b="0" lang="en-IN" sz="1800" spc="-1" strike="noStrike">
              <a:latin typeface="Arial"/>
            </a:endParaRPr>
          </a:p>
          <a:p>
            <a:pPr lvl="1" marL="800280" indent="-343080">
              <a:lnSpc>
                <a:spcPct val="150000"/>
              </a:lnSpc>
              <a:buClr>
                <a:srgbClr val="000000"/>
              </a:buClr>
              <a:buFont typeface="Calibri"/>
              <a:buAutoNum type="arabicPeriod"/>
            </a:pPr>
            <a:r>
              <a:rPr b="0" lang="en-US" sz="1800" spc="-1" strike="noStrike">
                <a:solidFill>
                  <a:srgbClr val="000000"/>
                </a:solidFill>
                <a:latin typeface="Times New Roman"/>
              </a:rPr>
              <a:t>How many total number of schedules are possible?</a:t>
            </a:r>
            <a:endParaRPr b="0" lang="en-IN" sz="1800" spc="-1" strike="noStrike">
              <a:latin typeface="Arial"/>
            </a:endParaRPr>
          </a:p>
          <a:p>
            <a:pPr lvl="1" marL="800280" indent="-343080">
              <a:lnSpc>
                <a:spcPct val="150000"/>
              </a:lnSpc>
              <a:buClr>
                <a:srgbClr val="000000"/>
              </a:buClr>
              <a:buFont typeface="Calibri"/>
              <a:buAutoNum type="arabicPeriod"/>
            </a:pPr>
            <a:r>
              <a:rPr b="0" lang="en-US" sz="1800" spc="-1" strike="noStrike">
                <a:solidFill>
                  <a:srgbClr val="000000"/>
                </a:solidFill>
                <a:latin typeface="Times New Roman"/>
              </a:rPr>
              <a:t>How many total number of serial schedules are possible?</a:t>
            </a:r>
            <a:endParaRPr b="0" lang="en-IN" sz="1800" spc="-1" strike="noStrike">
              <a:latin typeface="Arial"/>
            </a:endParaRPr>
          </a:p>
          <a:p>
            <a:pPr lvl="1" marL="800280" indent="-343080">
              <a:lnSpc>
                <a:spcPct val="150000"/>
              </a:lnSpc>
              <a:buClr>
                <a:srgbClr val="000000"/>
              </a:buClr>
              <a:buFont typeface="Calibri"/>
              <a:buAutoNum type="arabicPeriod"/>
            </a:pPr>
            <a:r>
              <a:rPr b="0" lang="en-US" sz="1800" spc="-1" strike="noStrike">
                <a:solidFill>
                  <a:srgbClr val="000000"/>
                </a:solidFill>
                <a:latin typeface="Times New Roman"/>
              </a:rPr>
              <a:t>How many total number of non-serial schedules are possible?</a:t>
            </a:r>
            <a:endParaRPr b="0" lang="en-IN" sz="1800" spc="-1" strike="noStrike">
              <a:latin typeface="Arial"/>
            </a:endParaRPr>
          </a:p>
        </p:txBody>
      </p:sp>
      <p:sp>
        <p:nvSpPr>
          <p:cNvPr id="200" name="Rectangle 3"/>
          <p:cNvSpPr/>
          <p:nvPr/>
        </p:nvSpPr>
        <p:spPr>
          <a:xfrm>
            <a:off x="304920" y="3525840"/>
            <a:ext cx="45716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u="sng">
                <a:solidFill>
                  <a:srgbClr val="000000"/>
                </a:solidFill>
                <a:uFillTx/>
                <a:latin typeface="Times New Roman"/>
              </a:rPr>
              <a:t>1. Total Number of Schedules-</a:t>
            </a:r>
            <a:endParaRPr b="0" lang="en-IN" sz="1800" spc="-1" strike="noStrike">
              <a:latin typeface="Arial"/>
            </a:endParaRPr>
          </a:p>
          <a:p>
            <a:pPr>
              <a:lnSpc>
                <a:spcPct val="100000"/>
              </a:lnSpc>
              <a:buNone/>
            </a:pPr>
            <a:r>
              <a:rPr b="0" lang="en-US" sz="1800" spc="-1" strike="noStrike">
                <a:solidFill>
                  <a:srgbClr val="000000"/>
                </a:solidFill>
                <a:latin typeface="Times New Roman"/>
              </a:rPr>
              <a:t> </a:t>
            </a:r>
            <a:endParaRPr b="0" lang="en-IN" sz="1800" spc="-1" strike="noStrike">
              <a:latin typeface="Arial"/>
            </a:endParaRPr>
          </a:p>
          <a:p>
            <a:pPr>
              <a:lnSpc>
                <a:spcPct val="100000"/>
              </a:lnSpc>
              <a:buNone/>
            </a:pPr>
            <a:r>
              <a:rPr b="0" lang="en-US" sz="1800" spc="-1" strike="noStrike">
                <a:solidFill>
                  <a:srgbClr val="000000"/>
                </a:solidFill>
                <a:latin typeface="Times New Roman"/>
              </a:rPr>
              <a:t>Using the above formula, we have-</a:t>
            </a:r>
            <a:endParaRPr b="0" lang="en-IN" sz="1800" spc="-1" strike="noStrike">
              <a:latin typeface="Arial"/>
            </a:endParaRPr>
          </a:p>
        </p:txBody>
      </p:sp>
      <p:pic>
        <p:nvPicPr>
          <p:cNvPr id="201" name="Picture 4" descr=""/>
          <p:cNvPicPr/>
          <p:nvPr/>
        </p:nvPicPr>
        <p:blipFill>
          <a:blip r:embed="rId1"/>
          <a:stretch/>
        </p:blipFill>
        <p:spPr>
          <a:xfrm>
            <a:off x="2819520" y="4615920"/>
            <a:ext cx="3704760" cy="1266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ftr" idx="19"/>
          </p:nvPr>
        </p:nvSpPr>
        <p:spPr>
          <a:xfrm>
            <a:off x="3432960" y="6462720"/>
            <a:ext cx="2510280" cy="275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203" name="Rectangle 19"/>
          <p:cNvSpPr/>
          <p:nvPr/>
        </p:nvSpPr>
        <p:spPr>
          <a:xfrm>
            <a:off x="609480" y="1219320"/>
            <a:ext cx="6476760" cy="25585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1800" spc="-1" strike="noStrike" u="sng">
                <a:solidFill>
                  <a:srgbClr val="000000"/>
                </a:solidFill>
                <a:uFillTx/>
                <a:latin typeface="Times New Roman"/>
              </a:rPr>
              <a:t>Total Number of 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a:t>
            </a:r>
            <a:endParaRPr b="0" lang="en-IN" sz="1800" spc="-1" strike="noStrike">
              <a:latin typeface="Arial"/>
            </a:endParaRPr>
          </a:p>
          <a:p>
            <a:pPr>
              <a:lnSpc>
                <a:spcPct val="150000"/>
              </a:lnSpc>
              <a:buNone/>
            </a:pPr>
            <a:r>
              <a:rPr b="0" lang="en-US" sz="1800" spc="-1" strike="noStrike">
                <a:solidFill>
                  <a:srgbClr val="000000"/>
                </a:solidFill>
                <a:latin typeface="Times New Roman"/>
              </a:rPr>
              <a:t>Total number of 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Number of different ways of arranging 3 transactions</a:t>
            </a:r>
            <a:endParaRPr b="0" lang="en-IN" sz="1800" spc="-1" strike="noStrike">
              <a:latin typeface="Arial"/>
            </a:endParaRPr>
          </a:p>
          <a:p>
            <a:pPr>
              <a:lnSpc>
                <a:spcPct val="150000"/>
              </a:lnSpc>
              <a:buNone/>
            </a:pPr>
            <a:r>
              <a:rPr b="0" lang="en-US" sz="1800" spc="-1" strike="noStrike">
                <a:solidFill>
                  <a:srgbClr val="000000"/>
                </a:solidFill>
                <a:latin typeface="Times New Roman"/>
              </a:rPr>
              <a:t>= 3!</a:t>
            </a:r>
            <a:endParaRPr b="0" lang="en-IN" sz="1800" spc="-1" strike="noStrike">
              <a:latin typeface="Arial"/>
            </a:endParaRPr>
          </a:p>
          <a:p>
            <a:pPr>
              <a:lnSpc>
                <a:spcPct val="150000"/>
              </a:lnSpc>
              <a:buNone/>
            </a:pPr>
            <a:r>
              <a:rPr b="0" lang="en-US" sz="1800" spc="-1" strike="noStrike">
                <a:solidFill>
                  <a:srgbClr val="000000"/>
                </a:solidFill>
                <a:latin typeface="Times New Roman"/>
              </a:rPr>
              <a:t>= 6</a:t>
            </a:r>
            <a:endParaRPr b="0" lang="en-IN" sz="1800" spc="-1" strike="noStrike">
              <a:latin typeface="Arial"/>
            </a:endParaRPr>
          </a:p>
        </p:txBody>
      </p:sp>
      <p:sp>
        <p:nvSpPr>
          <p:cNvPr id="204" name="Rectangle 20"/>
          <p:cNvSpPr/>
          <p:nvPr/>
        </p:nvSpPr>
        <p:spPr>
          <a:xfrm>
            <a:off x="609480" y="3953520"/>
            <a:ext cx="6400440" cy="25585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1800" spc="-1" strike="noStrike" u="sng">
                <a:solidFill>
                  <a:srgbClr val="000000"/>
                </a:solidFill>
                <a:uFillTx/>
                <a:latin typeface="Times New Roman"/>
              </a:rPr>
              <a:t>Total Number of Non-Serial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a:t>
            </a:r>
            <a:endParaRPr b="0" lang="en-IN" sz="1800" spc="-1" strike="noStrike">
              <a:latin typeface="Arial"/>
            </a:endParaRPr>
          </a:p>
          <a:p>
            <a:pPr>
              <a:lnSpc>
                <a:spcPct val="150000"/>
              </a:lnSpc>
              <a:buNone/>
            </a:pPr>
            <a:r>
              <a:rPr b="0" lang="en-US" sz="1800" spc="-1" strike="noStrike">
                <a:solidFill>
                  <a:srgbClr val="000000"/>
                </a:solidFill>
                <a:latin typeface="Times New Roman"/>
              </a:rPr>
              <a:t>Total number of non-serial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Total number of schedules – Total number of serial schedules</a:t>
            </a:r>
            <a:endParaRPr b="0" lang="en-IN" sz="1800" spc="-1" strike="noStrike">
              <a:latin typeface="Arial"/>
            </a:endParaRPr>
          </a:p>
          <a:p>
            <a:pPr>
              <a:lnSpc>
                <a:spcPct val="150000"/>
              </a:lnSpc>
              <a:buNone/>
            </a:pPr>
            <a:r>
              <a:rPr b="0" lang="en-US" sz="1800" spc="-1" strike="noStrike">
                <a:solidFill>
                  <a:srgbClr val="000000"/>
                </a:solidFill>
                <a:latin typeface="Times New Roman"/>
              </a:rPr>
              <a:t>= 1260 – 6</a:t>
            </a:r>
            <a:endParaRPr b="0" lang="en-IN" sz="1800" spc="-1" strike="noStrike">
              <a:latin typeface="Arial"/>
            </a:endParaRPr>
          </a:p>
          <a:p>
            <a:pPr>
              <a:lnSpc>
                <a:spcPct val="150000"/>
              </a:lnSpc>
              <a:buNone/>
            </a:pPr>
            <a:r>
              <a:rPr b="0" lang="en-US" sz="1800" spc="-1" strike="noStrike">
                <a:solidFill>
                  <a:srgbClr val="000000"/>
                </a:solidFill>
                <a:latin typeface="Times New Roman"/>
              </a:rPr>
              <a:t>= 1254</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object 2"/>
          <p:cNvSpPr/>
          <p:nvPr/>
        </p:nvSpPr>
        <p:spPr>
          <a:xfrm>
            <a:off x="688680" y="1209960"/>
            <a:ext cx="7804440" cy="423216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2225880" y="150480"/>
            <a:ext cx="4691520" cy="511920"/>
          </a:xfrm>
          <a:prstGeom prst="rect">
            <a:avLst/>
          </a:prstGeom>
          <a:noFill/>
          <a:ln w="0">
            <a:noFill/>
          </a:ln>
        </p:spPr>
        <p:txBody>
          <a:bodyPr lIns="0" rIns="0" tIns="0" bIns="0" anchor="t">
            <a:noAutofit/>
          </a:bodyPr>
          <a:p>
            <a:endParaRPr b="0" lang="en-US" sz="1800" spc="-1" strike="noStrike">
              <a:solidFill>
                <a:srgbClr val="000000"/>
              </a:solidFill>
              <a:latin typeface="Calibri"/>
            </a:endParaRPr>
          </a:p>
        </p:txBody>
      </p:sp>
      <p:sp>
        <p:nvSpPr>
          <p:cNvPr id="154" name="PlaceHolder 2"/>
          <p:cNvSpPr>
            <a:spLocks noGrp="1"/>
          </p:cNvSpPr>
          <p:nvPr>
            <p:ph/>
          </p:nvPr>
        </p:nvSpPr>
        <p:spPr>
          <a:xfrm>
            <a:off x="676440" y="2743200"/>
            <a:ext cx="7791120" cy="993240"/>
          </a:xfrm>
          <a:prstGeom prst="rect">
            <a:avLst/>
          </a:prstGeom>
          <a:noFill/>
          <a:ln w="0">
            <a:noFill/>
          </a:ln>
        </p:spPr>
        <p:txBody>
          <a:bodyPr lIns="0" rIns="0" tIns="0" bIns="0" anchor="t">
            <a:noAutofit/>
          </a:bodyPr>
          <a:p>
            <a:pPr algn="ctr">
              <a:lnSpc>
                <a:spcPct val="150000"/>
              </a:lnSpc>
              <a:buNone/>
            </a:pPr>
            <a:r>
              <a:rPr b="1" lang="en-US" sz="4800" spc="-1" strike="noStrike">
                <a:solidFill>
                  <a:srgbClr val="c00000"/>
                </a:solidFill>
                <a:latin typeface="Calibri"/>
              </a:rPr>
              <a:t>Transaction Processing </a:t>
            </a:r>
            <a:endParaRPr b="0" lang="en-US" sz="4800" spc="-1" strike="noStrike">
              <a:solidFill>
                <a:srgbClr val="000000"/>
              </a:solidFill>
              <a:latin typeface="Calibri"/>
            </a:endParaRPr>
          </a:p>
        </p:txBody>
      </p:sp>
      <p:sp>
        <p:nvSpPr>
          <p:cNvPr id="155" name="PlaceHolder 3"/>
          <p:cNvSpPr>
            <a:spLocks noGrp="1"/>
          </p:cNvSpPr>
          <p:nvPr>
            <p:ph type="ftr" idx="11"/>
          </p:nvPr>
        </p:nvSpPr>
        <p:spPr>
          <a:xfrm>
            <a:off x="3432960" y="6462720"/>
            <a:ext cx="2586600" cy="16632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object 2"/>
          <p:cNvSpPr/>
          <p:nvPr/>
        </p:nvSpPr>
        <p:spPr>
          <a:xfrm>
            <a:off x="774720" y="965880"/>
            <a:ext cx="7919280" cy="493524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object 2"/>
          <p:cNvSpPr/>
          <p:nvPr/>
        </p:nvSpPr>
        <p:spPr>
          <a:xfrm>
            <a:off x="774720" y="965880"/>
            <a:ext cx="7833240" cy="503568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object 2"/>
          <p:cNvSpPr/>
          <p:nvPr/>
        </p:nvSpPr>
        <p:spPr>
          <a:xfrm>
            <a:off x="717480" y="879840"/>
            <a:ext cx="7890480" cy="512172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object 2"/>
          <p:cNvSpPr/>
          <p:nvPr/>
        </p:nvSpPr>
        <p:spPr>
          <a:xfrm>
            <a:off x="774720" y="879840"/>
            <a:ext cx="7890480" cy="479160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object 2"/>
          <p:cNvSpPr/>
          <p:nvPr/>
        </p:nvSpPr>
        <p:spPr>
          <a:xfrm>
            <a:off x="674280" y="1195560"/>
            <a:ext cx="7833240" cy="218052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ftr" idx="12"/>
          </p:nvPr>
        </p:nvSpPr>
        <p:spPr>
          <a:xfrm>
            <a:off x="3432960" y="6462720"/>
            <a:ext cx="2586600" cy="16632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58" name="Rectangle 2"/>
          <p:cNvSpPr/>
          <p:nvPr/>
        </p:nvSpPr>
        <p:spPr>
          <a:xfrm>
            <a:off x="2286000" y="990720"/>
            <a:ext cx="5714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Times New Roman"/>
              </a:rPr>
              <a:t>Properties of Transaction</a:t>
            </a:r>
            <a:endParaRPr b="0" lang="en-IN" sz="2800" spc="-1" strike="noStrike">
              <a:latin typeface="Arial"/>
            </a:endParaRPr>
          </a:p>
        </p:txBody>
      </p:sp>
      <p:sp>
        <p:nvSpPr>
          <p:cNvPr id="159" name="Rectangle 3"/>
          <p:cNvSpPr/>
          <p:nvPr/>
        </p:nvSpPr>
        <p:spPr>
          <a:xfrm>
            <a:off x="388440" y="1548360"/>
            <a:ext cx="202356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u="sng">
                <a:solidFill>
                  <a:srgbClr val="000000"/>
                </a:solidFill>
                <a:uFillTx/>
                <a:latin typeface="Times New Roman"/>
              </a:rPr>
              <a:t>ACID Properties</a:t>
            </a:r>
            <a:endParaRPr b="0" lang="en-IN" sz="2000" spc="-1" strike="noStrike">
              <a:latin typeface="Arial"/>
            </a:endParaRPr>
          </a:p>
        </p:txBody>
      </p:sp>
      <p:sp>
        <p:nvSpPr>
          <p:cNvPr id="160" name="Rectangle 4"/>
          <p:cNvSpPr/>
          <p:nvPr/>
        </p:nvSpPr>
        <p:spPr>
          <a:xfrm>
            <a:off x="380880" y="2057400"/>
            <a:ext cx="8534160" cy="21470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Arial"/>
              <a:buChar char="•"/>
            </a:pPr>
            <a:r>
              <a:rPr b="0" lang="en-US" sz="1800" spc="-1" strike="noStrike">
                <a:solidFill>
                  <a:srgbClr val="000000"/>
                </a:solidFill>
                <a:latin typeface="Times New Roman"/>
              </a:rPr>
              <a:t>It is important to ensure that the database remains consistent before and after the transaction.</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To ensure the consistency of database, certain properties are followed by all the transactions occurring in the system.</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These properties are called as </a:t>
            </a:r>
            <a:r>
              <a:rPr b="1" lang="en-US" sz="1800" spc="-1" strike="noStrike">
                <a:solidFill>
                  <a:srgbClr val="000000"/>
                </a:solidFill>
                <a:latin typeface="Times New Roman"/>
              </a:rPr>
              <a:t>ACID Properties</a:t>
            </a:r>
            <a:r>
              <a:rPr b="0" lang="en-US" sz="1800" spc="-1" strike="noStrike">
                <a:solidFill>
                  <a:srgbClr val="000000"/>
                </a:solidFill>
                <a:latin typeface="Times New Roman"/>
              </a:rPr>
              <a:t> of a transaction.</a:t>
            </a:r>
            <a:endParaRPr b="0" lang="en-IN" sz="1800" spc="-1" strike="noStrike">
              <a:latin typeface="Arial"/>
            </a:endParaRPr>
          </a:p>
        </p:txBody>
      </p:sp>
      <p:pic>
        <p:nvPicPr>
          <p:cNvPr id="161" name="Picture 5" descr=""/>
          <p:cNvPicPr/>
          <p:nvPr/>
        </p:nvPicPr>
        <p:blipFill>
          <a:blip r:embed="rId1"/>
          <a:stretch/>
        </p:blipFill>
        <p:spPr>
          <a:xfrm>
            <a:off x="3124080" y="4476960"/>
            <a:ext cx="2166480" cy="1791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ftr" idx="13"/>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63" name="Rectangle 3"/>
          <p:cNvSpPr/>
          <p:nvPr/>
        </p:nvSpPr>
        <p:spPr>
          <a:xfrm>
            <a:off x="457200" y="909000"/>
            <a:ext cx="8534160" cy="5622480"/>
          </a:xfrm>
          <a:prstGeom prst="rect">
            <a:avLst/>
          </a:prstGeom>
          <a:noFill/>
          <a:ln w="0">
            <a:noFill/>
          </a:ln>
        </p:spPr>
        <p:style>
          <a:lnRef idx="0"/>
          <a:fillRef idx="0"/>
          <a:effectRef idx="0"/>
          <a:fontRef idx="minor"/>
        </p:style>
        <p:txBody>
          <a:bodyPr numCol="1" spcCol="0" anchor="ctr">
            <a:spAutoFit/>
          </a:bodyPr>
          <a:p>
            <a:pPr>
              <a:lnSpc>
                <a:spcPct val="150000"/>
              </a:lnSpc>
              <a:buNone/>
              <a:tabLst>
                <a:tab algn="l" pos="0"/>
              </a:tabLst>
            </a:pPr>
            <a:r>
              <a:rPr b="1" lang="en-US" sz="1800" spc="-1" strike="noStrike" u="sng">
                <a:solidFill>
                  <a:srgbClr val="000000"/>
                </a:solidFill>
                <a:uFillTx/>
                <a:latin typeface="Times New Roman"/>
              </a:rPr>
              <a:t>1. Atomicity-</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This property ensures that either the transaction occurs completely or it does not occur at all. </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In other words, it ensures that no transaction occurs partially. </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That is why, it is also referred to as “</a:t>
            </a:r>
            <a:r>
              <a:rPr b="1" lang="en-US" sz="1800" spc="-1" strike="noStrike">
                <a:solidFill>
                  <a:srgbClr val="000000"/>
                </a:solidFill>
                <a:latin typeface="Times New Roman"/>
              </a:rPr>
              <a:t>All or nothing rule</a:t>
            </a:r>
            <a:r>
              <a:rPr b="0" lang="en-US" sz="1800" spc="-1" strike="noStrike">
                <a:solidFill>
                  <a:srgbClr val="000000"/>
                </a:solidFill>
                <a:latin typeface="Times New Roman"/>
              </a:rPr>
              <a:t>“. </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It is the responsibility of Transaction Control Manager to ensure atomicity of the transactions. </a:t>
            </a:r>
            <a:endParaRPr b="0" lang="en-IN" sz="1800" spc="-1" strike="noStrike">
              <a:latin typeface="Arial"/>
            </a:endParaRPr>
          </a:p>
          <a:p>
            <a:pPr>
              <a:lnSpc>
                <a:spcPct val="150000"/>
              </a:lnSpc>
              <a:buNone/>
              <a:tabLst>
                <a:tab algn="l" pos="0"/>
              </a:tabLst>
            </a:pPr>
            <a:r>
              <a:rPr b="0" lang="en-US" sz="1800" spc="-1" strike="noStrike">
                <a:solidFill>
                  <a:srgbClr val="000000"/>
                </a:solidFill>
                <a:latin typeface="Times New Roman"/>
              </a:rPr>
              <a:t>   </a:t>
            </a:r>
            <a:r>
              <a:rPr b="1" lang="en-US" sz="1800" spc="-1" strike="noStrike" u="sng">
                <a:solidFill>
                  <a:srgbClr val="000000"/>
                </a:solidFill>
                <a:uFillTx/>
                <a:latin typeface="Times New Roman"/>
              </a:rPr>
              <a:t>2. Consistency-</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 </a:t>
            </a:r>
            <a:r>
              <a:rPr b="0" lang="en-US" sz="1800" spc="-1" strike="noStrike">
                <a:solidFill>
                  <a:srgbClr val="000000"/>
                </a:solidFill>
                <a:latin typeface="Times New Roman"/>
              </a:rPr>
              <a:t>This property ensures that integrity constraints are maintained. </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In other words, it ensures that the database remains consistent before and after the transaction. </a:t>
            </a:r>
            <a:endParaRPr b="0" lang="en-IN" sz="1800" spc="-1" strike="noStrike">
              <a:latin typeface="Arial"/>
            </a:endParaRPr>
          </a:p>
          <a:p>
            <a:pPr marL="285840" indent="-285840">
              <a:lnSpc>
                <a:spcPct val="150000"/>
              </a:lnSpc>
              <a:buClr>
                <a:srgbClr val="000000"/>
              </a:buClr>
              <a:buFont typeface="Arial"/>
              <a:buChar char="•"/>
              <a:tabLst>
                <a:tab algn="l" pos="0"/>
              </a:tabLst>
            </a:pPr>
            <a:r>
              <a:rPr b="0" lang="en-US" sz="1800" spc="-1" strike="noStrike">
                <a:solidFill>
                  <a:srgbClr val="000000"/>
                </a:solidFill>
                <a:latin typeface="Times New Roman"/>
              </a:rPr>
              <a:t>It is the responsibility of DBMS and application programmer to ensure the consistency of the database. </a:t>
            </a:r>
            <a:endParaRPr b="0" lang="en-IN" sz="1800" spc="-1" strike="noStrike">
              <a:latin typeface="Arial"/>
            </a:endParaRPr>
          </a:p>
          <a:p>
            <a:pPr>
              <a:lnSpc>
                <a:spcPct val="150000"/>
              </a:lnSpc>
              <a:buNone/>
              <a:tabLst>
                <a:tab algn="l" pos="0"/>
              </a:tabLst>
            </a:pPr>
            <a:endParaRPr b="0" lang="en-IN" sz="800" spc="-1" strike="noStrike">
              <a:latin typeface="Arial"/>
            </a:endParaRPr>
          </a:p>
        </p:txBody>
      </p:sp>
      <p:pic>
        <p:nvPicPr>
          <p:cNvPr id="164" name="Picture 4" descr="Ezoic"/>
          <p:cNvPicPr/>
          <p:nvPr/>
        </p:nvPicPr>
        <p:blipFill>
          <a:blip r:embed="rId1"/>
          <a:stretch/>
        </p:blipFill>
        <p:spPr>
          <a:xfrm>
            <a:off x="95400" y="168120"/>
            <a:ext cx="132840" cy="1328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ftr" idx="14"/>
          </p:nvPr>
        </p:nvSpPr>
        <p:spPr>
          <a:xfrm>
            <a:off x="3432960" y="6462720"/>
            <a:ext cx="2586600" cy="16632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66" name="Rectangle 2"/>
          <p:cNvSpPr/>
          <p:nvPr/>
        </p:nvSpPr>
        <p:spPr>
          <a:xfrm>
            <a:off x="457200" y="962640"/>
            <a:ext cx="8457840" cy="543888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1800" spc="-1" strike="noStrike" u="sng">
                <a:solidFill>
                  <a:srgbClr val="000000"/>
                </a:solidFill>
                <a:uFillTx/>
                <a:latin typeface="Times New Roman"/>
              </a:rPr>
              <a:t>3. Isolation-</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This property ensures that multiple transactions can occur simultaneously without causing any inconsistency.</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During execution, each transaction feels as if it is getting executed alone in the system.</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A transaction does not realize that there are other transactions as well getting executed parallelly.</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Changes made by a transaction become visible to other transactions only after they are written in the memory.</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The resultant state of the system after executing all the transactions is the same as the state that would be achieved if the transactions were executed serially one after the other.</a:t>
            </a:r>
            <a:endParaRPr b="0" lang="en-IN" sz="1800" spc="-1" strike="noStrike">
              <a:latin typeface="Arial"/>
            </a:endParaRPr>
          </a:p>
          <a:p>
            <a:pPr marL="285840" indent="-285840">
              <a:lnSpc>
                <a:spcPct val="150000"/>
              </a:lnSpc>
              <a:buClr>
                <a:srgbClr val="000000"/>
              </a:buClr>
              <a:buFont typeface="Arial"/>
              <a:buChar char="•"/>
            </a:pPr>
            <a:r>
              <a:rPr b="0" lang="en-US" sz="1800" spc="-1" strike="noStrike">
                <a:solidFill>
                  <a:srgbClr val="000000"/>
                </a:solidFill>
                <a:latin typeface="Times New Roman"/>
              </a:rPr>
              <a:t>It is the responsibility of the concurrency control manager to ensure isolation for all the transactions.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ftr" idx="15"/>
          </p:nvPr>
        </p:nvSpPr>
        <p:spPr>
          <a:xfrm>
            <a:off x="3432960" y="6462720"/>
            <a:ext cx="2093760" cy="194040"/>
          </a:xfrm>
          <a:prstGeom prst="rect">
            <a:avLst/>
          </a:prstGeom>
          <a:noFill/>
          <a:ln w="0">
            <a:noFill/>
          </a:ln>
        </p:spPr>
        <p:txBody>
          <a:bodyPr lIns="0" rIns="0" tIns="0" bIns="0" anchor="t">
            <a:noAutofit/>
          </a:bodyPr>
          <a:lstStyle>
            <a:lvl1pPr marL="12600">
              <a:lnSpc>
                <a:spcPts val="1409"/>
              </a:lnSpc>
              <a:buNone/>
              <a:defRPr b="1" lang="en-US" sz="1200" spc="-7" strike="noStrike">
                <a:solidFill>
                  <a:srgbClr val="006fc0"/>
                </a:solidFill>
                <a:latin typeface="Times New Roman"/>
              </a:defRPr>
            </a:lvl1pPr>
          </a:lstStyle>
          <a:p>
            <a:pPr marL="12600">
              <a:lnSpc>
                <a:spcPts val="1409"/>
              </a:lnSpc>
              <a:buNone/>
            </a:pPr>
            <a:r>
              <a:rPr b="1" lang="en-US" sz="1200" spc="-7" strike="noStrike">
                <a:solidFill>
                  <a:srgbClr val="006fc0"/>
                </a:solidFill>
                <a:latin typeface="Times New Roman"/>
              </a:rPr>
              <a:t>CS116: Database Management System</a:t>
            </a:r>
            <a:endParaRPr b="0" lang="en-IN" sz="1200" spc="-1" strike="noStrike">
              <a:latin typeface="Times New Roman"/>
            </a:endParaRPr>
          </a:p>
        </p:txBody>
      </p:sp>
      <p:sp>
        <p:nvSpPr>
          <p:cNvPr id="168" name="Rectangle 2"/>
          <p:cNvSpPr/>
          <p:nvPr/>
        </p:nvSpPr>
        <p:spPr>
          <a:xfrm>
            <a:off x="457200" y="1066680"/>
            <a:ext cx="8457840" cy="297000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US" sz="1800" spc="-1" strike="noStrike" u="sng">
                <a:solidFill>
                  <a:srgbClr val="000000"/>
                </a:solidFill>
                <a:uFillTx/>
                <a:latin typeface="Times New Roman"/>
              </a:rPr>
              <a:t>4. Durability-</a:t>
            </a:r>
            <a:endParaRPr b="0" lang="en-IN" sz="1800" spc="-1" strike="noStrike">
              <a:latin typeface="Arial"/>
            </a:endParaRPr>
          </a:p>
          <a:p>
            <a:pPr algn="just">
              <a:lnSpc>
                <a:spcPct val="150000"/>
              </a:lnSpc>
              <a:buNone/>
            </a:pPr>
            <a:r>
              <a:rPr b="0" lang="en-US" sz="1800" spc="-1" strike="noStrike">
                <a:solidFill>
                  <a:srgbClr val="000000"/>
                </a:solidFill>
                <a:latin typeface="Times New Roman"/>
              </a:rPr>
              <a:t> </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This property ensures that all the changes made by a transaction after its successful execution are written successfully to the disk.</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It also ensures that these changes exist permanently and are never lost even if there occurs a failure of any kind.</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Times New Roman"/>
              </a:rPr>
              <a:t>It is the responsibility of the recovery manager to ensure durability in the database.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object 2"/>
          <p:cNvSpPr/>
          <p:nvPr/>
        </p:nvSpPr>
        <p:spPr>
          <a:xfrm>
            <a:off x="674280" y="1195560"/>
            <a:ext cx="7833240" cy="424656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object 2"/>
          <p:cNvSpPr/>
          <p:nvPr/>
        </p:nvSpPr>
        <p:spPr>
          <a:xfrm>
            <a:off x="446760" y="1010160"/>
            <a:ext cx="7833240" cy="438984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5356</TotalTime>
  <Application>LibreOffice/7.3.7.2$Linux_X86_64 LibreOffice_project/30$Build-2</Application>
  <AppVersion>15.0000</AppVersion>
  <Words>394</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2023-01-04T06:48:10Z</dcterms:created>
  <dc:creator>Hp</dc:creator>
  <dc:description/>
  <dc:language>en-IN</dc:language>
  <cp:lastModifiedBy/>
  <dcterms:modified xsi:type="dcterms:W3CDTF">2023-11-23T06:44:32Z</dcterms:modified>
  <cp:revision>321</cp:revision>
  <dc:subject/>
  <dc:title>Course Name: Object Oriented Software Engineering Course Code: AI102   Artificial Neural Network (ANN)-1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2022-04-19T00:00:00Z</vt:filetime>
  </property>
  <property fmtid="{D5CDD505-2E9C-101B-9397-08002B2CF9AE}" pid="3" name="Creator">
    <vt:lpwstr>Microsoft® PowerPoint® 2016</vt:lpwstr>
  </property>
  <property fmtid="{D5CDD505-2E9C-101B-9397-08002B2CF9AE}" pid="4" name="LastSaved">
    <vt:filetime>2023-01-04T00:00:00Z</vt:filetime>
  </property>
  <property fmtid="{D5CDD505-2E9C-101B-9397-08002B2CF9AE}" pid="5" name="PresentationFormat">
    <vt:lpwstr>On-screen Show (4:3)</vt:lpwstr>
  </property>
  <property fmtid="{D5CDD505-2E9C-101B-9397-08002B2CF9AE}" pid="6" name="Slides">
    <vt:i4>23</vt:i4>
  </property>
</Properties>
</file>