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3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media/image29.jpg" ContentType="image/jpeg"/>
  <Override PartName="/ppt/media/image30.jpg" ContentType="image/jpeg"/>
  <Override PartName="/ppt/media/image3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340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A1550-A942-4D80-BBC7-5EE914867FC7}" type="datetimeFigureOut">
              <a:rPr lang="en-US" smtClean="0"/>
              <a:t>25-Sep-23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7E5CF-1C06-4F58-A3A9-8A4F31660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1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4E42-C9A0-48AB-9D9D-F01463295361}" type="datetime1">
              <a:rPr lang="en-US" smtClean="0"/>
              <a:t>25-Sep-23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58E8D-3733-4F79-ADC5-4C229735424D}" type="datetime1">
              <a:rPr lang="en-US" smtClean="0"/>
              <a:t>25-Sep-23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1845-F709-4257-BAF9-825C9C64F712}" type="datetime1">
              <a:rPr lang="en-US" smtClean="0"/>
              <a:t>25-Sep-23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513-D407-41BC-ADDD-64A27BB4B557}" type="datetime1">
              <a:rPr lang="en-US" smtClean="0"/>
              <a:t>25-Sep-23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CC06B-6C78-4335-94A4-855ECB28FB3A}" type="datetime1">
              <a:rPr lang="en-US" smtClean="0"/>
              <a:t>25-Sep-23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96455"/>
            <a:ext cx="9142476" cy="1600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147815" y="0"/>
            <a:ext cx="2996565" cy="838200"/>
          </a:xfrm>
          <a:custGeom>
            <a:avLst/>
            <a:gdLst/>
            <a:ahLst/>
            <a:cxnLst/>
            <a:rect l="l" t="t" r="r" b="b"/>
            <a:pathLst>
              <a:path w="2996565" h="838200">
                <a:moveTo>
                  <a:pt x="2996184" y="0"/>
                </a:moveTo>
                <a:lnTo>
                  <a:pt x="0" y="0"/>
                </a:lnTo>
                <a:lnTo>
                  <a:pt x="0" y="838200"/>
                </a:lnTo>
                <a:lnTo>
                  <a:pt x="2996184" y="838200"/>
                </a:lnTo>
                <a:lnTo>
                  <a:pt x="2996184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53199" y="228600"/>
            <a:ext cx="2057400" cy="63398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528815" y="192023"/>
            <a:ext cx="2075814" cy="685800"/>
          </a:xfrm>
          <a:custGeom>
            <a:avLst/>
            <a:gdLst/>
            <a:ahLst/>
            <a:cxnLst/>
            <a:rect l="l" t="t" r="r" b="b"/>
            <a:pathLst>
              <a:path w="2075815" h="685800">
                <a:moveTo>
                  <a:pt x="2075687" y="0"/>
                </a:moveTo>
                <a:lnTo>
                  <a:pt x="0" y="0"/>
                </a:lnTo>
                <a:lnTo>
                  <a:pt x="0" y="685800"/>
                </a:lnTo>
                <a:lnTo>
                  <a:pt x="2075687" y="685800"/>
                </a:lnTo>
                <a:lnTo>
                  <a:pt x="2075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199" y="228600"/>
            <a:ext cx="1920240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6055" y="150317"/>
            <a:ext cx="4691888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9450" y="1822450"/>
            <a:ext cx="7791450" cy="403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32809" y="6462606"/>
            <a:ext cx="2094229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0EF9-7580-41B1-9FDF-4872148A0E04}" type="datetime1">
              <a:rPr lang="en-US" smtClean="0"/>
              <a:t>25-Sep-23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507" y="6454681"/>
            <a:ext cx="1524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50846"/>
            <a:ext cx="8153400" cy="2229456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b="1" spc="-20" dirty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5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375F92"/>
                </a:solidFill>
                <a:latin typeface="Calibri"/>
                <a:cs typeface="Calibri"/>
              </a:rPr>
              <a:t>Name:</a:t>
            </a:r>
            <a:r>
              <a:rPr b="1" spc="2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Database Management System</a:t>
            </a:r>
            <a:endParaRPr sz="2800" spc="-10" dirty="0" smtClean="0">
              <a:solidFill>
                <a:srgbClr val="375F92"/>
              </a:solidFill>
              <a:latin typeface="Calibri"/>
              <a:cs typeface="Calibri"/>
            </a:endParaRPr>
          </a:p>
          <a:p>
            <a:pPr marL="451484" marR="440055" indent="1121410">
              <a:lnSpc>
                <a:spcPct val="150100"/>
              </a:lnSpc>
            </a:pPr>
            <a:r>
              <a:rPr b="1" spc="-20" dirty="0" smtClean="0">
                <a:solidFill>
                  <a:srgbClr val="375F92"/>
                </a:solidFill>
                <a:latin typeface="Calibri"/>
                <a:cs typeface="Calibri"/>
              </a:rPr>
              <a:t>Course</a:t>
            </a:r>
            <a:r>
              <a:rPr b="1" spc="4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b="1" spc="-10" dirty="0" smtClean="0">
                <a:solidFill>
                  <a:srgbClr val="375F92"/>
                </a:solidFill>
                <a:latin typeface="Calibri"/>
                <a:cs typeface="Calibri"/>
              </a:rPr>
              <a:t>Code:</a:t>
            </a:r>
            <a:r>
              <a:rPr b="1" spc="4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375F92"/>
                </a:solidFill>
                <a:latin typeface="Calibri"/>
                <a:cs typeface="Calibri"/>
              </a:rPr>
              <a:t>CS116</a:t>
            </a:r>
            <a:r>
              <a:rPr spc="-10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  <a:t/>
            </a:r>
            <a:br>
              <a:rPr lang="en-US" spc="-5" dirty="0" smtClean="0">
                <a:solidFill>
                  <a:srgbClr val="375F92"/>
                </a:solidFill>
                <a:latin typeface="Calibri"/>
                <a:cs typeface="Calibri"/>
              </a:rPr>
            </a:br>
            <a:endParaRPr dirty="0">
              <a:solidFill>
                <a:srgbClr val="375F92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2460" y="5315458"/>
            <a:ext cx="22471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 smtClean="0">
                <a:latin typeface="Times New Roman"/>
                <a:cs typeface="Times New Roman"/>
              </a:rPr>
              <a:t>Dr. Praveen Kantha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739391" cy="905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599"/>
            <a:ext cx="9144000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1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599"/>
            <a:ext cx="9144000" cy="54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799"/>
            <a:ext cx="9144000" cy="54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7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599"/>
            <a:ext cx="9144000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4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599"/>
            <a:ext cx="9144000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8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799"/>
            <a:ext cx="9144000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0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799"/>
            <a:ext cx="9144000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6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599"/>
            <a:ext cx="9144000" cy="54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50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599"/>
            <a:ext cx="9144000" cy="54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97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399"/>
            <a:ext cx="9144000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9450" y="1822450"/>
            <a:ext cx="7791450" cy="332398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rgbClr val="C00000"/>
                </a:solidFill>
              </a:rPr>
              <a:t>INTRODUCTION </a:t>
            </a:r>
          </a:p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rgbClr val="C00000"/>
                </a:solidFill>
              </a:rPr>
              <a:t>TO </a:t>
            </a:r>
          </a:p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rgbClr val="C00000"/>
                </a:solidFill>
              </a:rPr>
              <a:t>RELATIONAL ALGEBRA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>
          <a:xfrm>
            <a:off x="3432809" y="6462607"/>
            <a:ext cx="2586991" cy="166794"/>
          </a:xfrm>
        </p:spPr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CS116: Database Management System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4772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16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599"/>
            <a:ext cx="9144000" cy="54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75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98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99"/>
            <a:ext cx="9144000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84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599"/>
            <a:ext cx="9144000" cy="56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90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04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399"/>
            <a:ext cx="9144000" cy="5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31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599"/>
            <a:ext cx="9144000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0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599"/>
            <a:ext cx="9144000" cy="54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65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99"/>
            <a:ext cx="9144000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5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799"/>
            <a:ext cx="9144000" cy="55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4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747"/>
            <a:ext cx="9144000" cy="54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5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599"/>
            <a:ext cx="9144000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1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399"/>
            <a:ext cx="9144000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0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399"/>
            <a:ext cx="9144000" cy="56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8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492443"/>
          </a:xfrm>
        </p:spPr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599"/>
            <a:ext cx="9144000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7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28</Words>
  <Application>Microsoft Office PowerPoint</Application>
  <PresentationFormat>On-screen Show (4:3)</PresentationFormat>
  <Paragraphs>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Calibri</vt:lpstr>
      <vt:lpstr>Times New Roman</vt:lpstr>
      <vt:lpstr>Office Theme</vt:lpstr>
      <vt:lpstr>Course Name: Database Management System Course Code: CS116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Object Oriented Software Engineering Course Code: AI102   Artificial Neural Network (ANN)-1</dc:title>
  <dc:creator>Hp</dc:creator>
  <cp:lastModifiedBy>Praveen Kantha</cp:lastModifiedBy>
  <cp:revision>113</cp:revision>
  <dcterms:created xsi:type="dcterms:W3CDTF">2023-01-04T06:48:10Z</dcterms:created>
  <dcterms:modified xsi:type="dcterms:W3CDTF">2023-09-25T04:28:35Z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