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284" y="3713579"/>
            <a:ext cx="6815669" cy="151553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Closure of attribute set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 set of FDs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and Equivalence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Cover/Minimal Cover/ Irreducible sets/ Non-redundant cover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797" y="548374"/>
            <a:ext cx="10972800" cy="13038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Quest. 1. 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F={A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AC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{A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95893" y="1713071"/>
            <a:ext cx="4718304" cy="5762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cover G/ F     G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40386" y="2381308"/>
            <a:ext cx="4718304" cy="263260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determinants of G and use the FDs of F or compute the closure from F.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ABC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BB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98245" y="1782656"/>
            <a:ext cx="4718304" cy="5762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cover F / G      F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38684" y="2500735"/>
            <a:ext cx="4718304" cy="26326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determinants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use the FDs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compute the closure from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ABC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63" y="1898687"/>
            <a:ext cx="2571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36" y="1994058"/>
            <a:ext cx="257175" cy="295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6979" y="4954521"/>
            <a:ext cx="108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part (a) F don't cover G but according to part (b) G cover F, so the conclusion is both the given FDs i.e. F and G are not equivalent.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G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86" y="5771722"/>
            <a:ext cx="381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1" y="72282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Cover/ Minimal Cover/ Irreducible sets/ Redundant cover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3372" y="2367886"/>
            <a:ext cx="10645254" cy="4251278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canonical cover is a set of functional dependence is a simplified set of functional dependence that has the same closure to its original FDs. It is denoted by Fc . The FD is said to be canonical or irreducible or minimal if and only if it satisfies the following three steps: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RHS (dependent) of every FD is S (Single) means it involves just one attribute i.e. singleton set. Impose decomposition rule.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 redundant FD and determine whether it is essential or non-essential.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LHS (determinant) of every FD in S should not contain extraneous or redundant attribute. Means remove extraneous attribute if any.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2" y="605302"/>
            <a:ext cx="10822674" cy="565902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R(ABCD)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FD: 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A, ADC, CABD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 1: Decompose the FDs using the decomposition rule. i.e. single attribute on RHS.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FD1: BA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FD2: ADC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FD3: CA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FD4: CB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FD5: CD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605301"/>
            <a:ext cx="10658902" cy="557713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Remove redundant FDs and identify it whether essential or not</a:t>
            </a:r>
          </a:p>
          <a:p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B</a:t>
            </a:r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			</a:t>
            </a:r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 ADC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Present	         Absent					Present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Absent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BBA              BB                           ADADCB                      ADAD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c) CA	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			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d)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Present	         Absent					Present	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CABD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CABD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CBDA			       CCD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e) CD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Present	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Absent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CDAB	CCAB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18160" y="1119116"/>
            <a:ext cx="9098" cy="288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82185" y="4271749"/>
            <a:ext cx="5268036" cy="1910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dependencies are:</a:t>
            </a:r>
          </a:p>
          <a:p>
            <a:pPr marL="514350" indent="-514350" algn="ctr">
              <a:buAutoNum type="alphaLcParenR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</a:p>
          <a:p>
            <a:pPr marL="514350" indent="-514350" algn="ctr">
              <a:buAutoNum type="alphaLcParenR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ADC</a:t>
            </a:r>
          </a:p>
          <a:p>
            <a:pPr marL="514350" indent="-514350" algn="ctr">
              <a:buAutoNum type="alphaLcParenR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CB</a:t>
            </a:r>
          </a:p>
          <a:p>
            <a:pPr marL="514350" indent="-514350" algn="ctr">
              <a:buAutoNum type="alphaLcParenR"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3" y="627797"/>
            <a:ext cx="10727140" cy="5581934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Remove extraneous attribute in LHS. After receiving FDs from step 2 we have only one FD with attributes in LHS i.e. AD</a:t>
            </a:r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As we are having two attributes in LHS. Let’s try by removing one column.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Considering only ‘A’ as the single attribute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Closure of (A)= A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{A}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not receiving C with single attribute so D is essential.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ii) Let’s try to remove D from ADC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Closure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(D)= D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{D}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Again we are not receiving ‘C’ with ‘D’ only as on the LHS both are important.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There is no extraneous attribute.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the canonical cover is {BA, ADC, CB, CD}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6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1" y="644823"/>
            <a:ext cx="8011235" cy="53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Closure of attribute 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closure of an attribute set can be defined as set of attributes which can be functionally determined from it. 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attribute closure of an attribute set? 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elements of attribute set to the result set.</a:t>
            </a:r>
          </a:p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add elements to the result set which can be functionally determined from the elements of the result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0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0627" y="859808"/>
            <a:ext cx="105224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Ques. 1: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R(ABC)</a:t>
            </a:r>
          </a:p>
          <a:p>
            <a:pPr lvl="6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</a:p>
          <a:p>
            <a:pPr lvl="6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BC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closure of all attributes.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Sol.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Closure of attributes A, B and C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(A)</a:t>
            </a:r>
            <a:r>
              <a:rPr lang="en-US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=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{ABC}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(B)</a:t>
            </a:r>
            <a:r>
              <a:rPr lang="en-US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{BC}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(C)</a:t>
            </a:r>
            <a:r>
              <a:rPr lang="en-US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322626" y="1501254"/>
            <a:ext cx="873457" cy="982639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591869" y="1761740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given  FDs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844" y="614150"/>
            <a:ext cx="8529851" cy="659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Q2. R (ABCDEFG)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FDs: 		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</a:p>
          <a:p>
            <a:pPr lvl="4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BCDE</a:t>
            </a:r>
          </a:p>
          <a:p>
            <a:pPr lvl="4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AEGG</a:t>
            </a:r>
          </a:p>
          <a:p>
            <a:pPr lvl="4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Find the attribute closure of (AC)</a:t>
            </a:r>
            <a:r>
              <a:rPr lang="en-US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</a:p>
          <a:p>
            <a:pPr lvl="4"/>
            <a:endParaRPr lang="en-US" sz="32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(AC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=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</a:t>
            </a:r>
          </a:p>
          <a:p>
            <a:pPr lvl="4"/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ABC</a:t>
            </a:r>
          </a:p>
          <a:p>
            <a:pPr lvl="4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ABCDE</a:t>
            </a:r>
          </a:p>
          <a:p>
            <a:pPr lvl="4"/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sz="32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18359"/>
            <a:ext cx="9601196" cy="130386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Closure set of FD (F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IN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closure set of FDs we can create more number of FDs. It is denoted by F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6466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791570"/>
            <a:ext cx="10836322" cy="5349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FD: {A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AC, BCD)</a:t>
            </a:r>
          </a:p>
          <a:p>
            <a:pPr marL="514350" indent="-514350"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Consider AB and AC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Union rule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ABC		(new FD)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 Consider ABC and BCD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Transitive rule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AD	(new FD)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c) Consider AC, BCD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Apply,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Pseudo transitivity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rule,  ABD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(new FD)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d) Consider AB, BCD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Apply, Pseudo transitivity rule,  AC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(new FD)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AC, BC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D,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BC,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D,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AB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D,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ACD</a:t>
            </a:r>
            <a:endParaRPr lang="en-US" sz="32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80471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Quest.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R= {ABCDE}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FDs=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BC, CDE, BD, EA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6161" y="1946724"/>
            <a:ext cx="5334509" cy="4331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BC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Decomposition rule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AC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AB and BD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sz="2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Transitive rule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AD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AD and CDE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Pseudo transitive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ACE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095998" y="2506283"/>
            <a:ext cx="4718304" cy="3403198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) CD</a:t>
            </a:r>
            <a:r>
              <a:rPr lang="en-US" dirty="0" smtClean="0">
                <a:sym typeface="Wingdings" panose="05000000000000000000" pitchFamily="2" charset="2"/>
              </a:rPr>
              <a:t>E and EA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Transitive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CDA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EA and ABC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Transitive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EBC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0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and Equivalence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given set of FDs F, 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closure of F and contains all FDs that can be derived from F. Suppose we have another set of FDs say G. We can say that F and G are equivalent if the closure of F is identical equal to  the closure of G. So,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It means F covers G and G covers F. It is denoted by </a:t>
            </a:r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17" y="4073217"/>
            <a:ext cx="657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491</TotalTime>
  <Words>854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Times New Roman</vt:lpstr>
      <vt:lpstr>Wingdings</vt:lpstr>
      <vt:lpstr>Organic</vt:lpstr>
      <vt:lpstr>I. Closure of attribute set II. Closure set of FDs III. Cover and Equivalence IV. Canonical Cover/Minimal Cover/ Irreducible sets/ Non-redundant cover</vt:lpstr>
      <vt:lpstr>I. Closure of attribute set</vt:lpstr>
      <vt:lpstr>How to find attribute closure of an attribute set? </vt:lpstr>
      <vt:lpstr>PowerPoint Presentation</vt:lpstr>
      <vt:lpstr>PowerPoint Presentation</vt:lpstr>
      <vt:lpstr>II. Closure set of FD (F+ )</vt:lpstr>
      <vt:lpstr>PowerPoint Presentation</vt:lpstr>
      <vt:lpstr>Quest. 2: R= {ABCDE}  FDs= {ABC, CDE, BD, EA} </vt:lpstr>
      <vt:lpstr>III. Cover and Equivalence</vt:lpstr>
      <vt:lpstr>Quest. 1.  F={AB, AC}    and   G = {AB, BC} </vt:lpstr>
      <vt:lpstr>Canonical Cover/ Minimal Cover/ Irreducible sets/ Redundant cover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102</cp:revision>
  <dcterms:created xsi:type="dcterms:W3CDTF">2023-10-08T13:07:32Z</dcterms:created>
  <dcterms:modified xsi:type="dcterms:W3CDTF">2023-10-13T17:49:52Z</dcterms:modified>
</cp:coreProperties>
</file>