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7932" y="1789245"/>
            <a:ext cx="6815669" cy="1515533"/>
          </a:xfrm>
        </p:spPr>
        <p:txBody>
          <a:bodyPr/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Candidate Key (CK)</a:t>
            </a:r>
            <a:endParaRPr lang="en-IN" sz="4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 is an attribute (or set of attributes) that is used to uniquely identifies all attributes in a relation. All super keys can’t be candidate keys but the reverse is true. In relation, a number of super keys is more than a number of candidate keys.  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93159"/>
            <a:ext cx="9601196" cy="3318936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 is a Super Key whose no proper subset is a super key, i.e. suppose if ABC is a candidate key then neither A, B, C or any of its combination can be super key, hence we can say candidate key is a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set of attributes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 R( Relational Schema) which can be used to identify a tuple of a table uniquely.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determine the Candidate Key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closure of each of the attribute.</a:t>
            </a: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any attribute is a candidate key then further candidate key is not possible using it. Because its subset is not allowed to make another attribute as a candidate  key, for e.g. if A is a candidate key then AB, ABC are not the candidate keys.</a:t>
            </a: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attribute is called a candidate key of the said relation of attribute closure is equal to the relation.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6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09176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15152"/>
            <a:ext cx="9601196" cy="40607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Quest. Find the candidate key for the given relation.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R={A,B,C}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{ABC}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FDs: 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BC, BC, AB, ABC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A</a:t>
            </a:r>
            <a:r>
              <a:rPr 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=ABC   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[no combination of A is allowed]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ii) B</a:t>
            </a:r>
            <a:r>
              <a:rPr lang="en-US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BC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iii) BC</a:t>
            </a:r>
            <a:r>
              <a:rPr lang="en-US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=BC</a:t>
            </a:r>
            <a:endParaRPr lang="en-IN" sz="28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67" y="3564522"/>
            <a:ext cx="666750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701" y="4223697"/>
            <a:ext cx="433388" cy="449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089" y="4825062"/>
            <a:ext cx="433388" cy="4494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3645" y="5428610"/>
            <a:ext cx="3317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CK  is A</a:t>
            </a:r>
            <a:endParaRPr lang="en-IN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3799" y="4590453"/>
            <a:ext cx="554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Attributes: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Non-Prime attributes: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232" y="613642"/>
            <a:ext cx="9601196" cy="620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7" y="1234617"/>
            <a:ext cx="10145971" cy="445650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Quest. Find the candidate key for the given relation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R={ABCD}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FDs: {A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BC, CD, DA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Sol.   A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ABCD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the CK’s are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{A}, {B},{C},{D}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 (PA) : {A,B,C,D}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prime attributes (NPA)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65" y="5820774"/>
            <a:ext cx="534456" cy="4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583" y="-396293"/>
            <a:ext cx="9601196" cy="13038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4" y="600501"/>
            <a:ext cx="10118675" cy="5486399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Quest. R (ABCDE)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CD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DE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CA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Find the candidate key 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Sol.: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(A)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ABCDE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(B)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B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(C)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CDEAB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(D)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(E)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</a:p>
          <a:p>
            <a:pPr lvl="4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2501" y="2784143"/>
            <a:ext cx="5833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and C</a:t>
            </a:r>
          </a:p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NPA: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B,D,E</a:t>
            </a:r>
          </a:p>
          <a:p>
            <a:endParaRPr lang="en-US" sz="36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CKs: A and C</a:t>
            </a:r>
            <a:endParaRPr lang="en-IN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2" y="954934"/>
            <a:ext cx="7192368" cy="47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596</TotalTime>
  <Words>439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Times New Roman</vt:lpstr>
      <vt:lpstr>Wingdings</vt:lpstr>
      <vt:lpstr>Organic</vt:lpstr>
      <vt:lpstr> How to find the Candidate Key (CK)</vt:lpstr>
      <vt:lpstr>Super Key</vt:lpstr>
      <vt:lpstr>Candidate Key</vt:lpstr>
      <vt:lpstr>How to determine the Candidate Key</vt:lpstr>
      <vt:lpstr>Example 1:</vt:lpstr>
      <vt:lpstr>Example 2:</vt:lpstr>
      <vt:lpstr>Example 3: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Microsoft account</dc:creator>
  <cp:lastModifiedBy>Microsoft account</cp:lastModifiedBy>
  <cp:revision>116</cp:revision>
  <dcterms:created xsi:type="dcterms:W3CDTF">2023-10-08T13:07:32Z</dcterms:created>
  <dcterms:modified xsi:type="dcterms:W3CDTF">2023-10-13T17:49:56Z</dcterms:modified>
</cp:coreProperties>
</file>