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6" r:id="rId5"/>
    <p:sldId id="277" r:id="rId6"/>
    <p:sldId id="278" r:id="rId7"/>
    <p:sldId id="275" r:id="rId8"/>
    <p:sldId id="279" r:id="rId9"/>
    <p:sldId id="280" r:id="rId10"/>
    <p:sldId id="28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6815669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434" y="95218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2 NF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eparation 3"/>
          <p:cNvSpPr/>
          <p:nvPr/>
        </p:nvSpPr>
        <p:spPr>
          <a:xfrm>
            <a:off x="2756848" y="3275463"/>
            <a:ext cx="1651379" cy="1364776"/>
          </a:xfrm>
          <a:prstGeom prst="flowChartPreparat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Preparation 4"/>
          <p:cNvSpPr/>
          <p:nvPr/>
        </p:nvSpPr>
        <p:spPr>
          <a:xfrm>
            <a:off x="6001032" y="3275463"/>
            <a:ext cx="1651379" cy="1364776"/>
          </a:xfrm>
          <a:prstGeom prst="flowChartPreparati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LHS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>
            <a:off x="4408227" y="3957851"/>
            <a:ext cx="159280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52411" y="3957851"/>
            <a:ext cx="822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26721" y="2920621"/>
            <a:ext cx="0" cy="354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82537" y="2934269"/>
            <a:ext cx="0" cy="341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</p:cNvCxnSpPr>
          <p:nvPr/>
        </p:nvCxnSpPr>
        <p:spPr>
          <a:xfrm flipH="1">
            <a:off x="6826721" y="4640239"/>
            <a:ext cx="1" cy="382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53887" y="3548418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66448" y="2550868"/>
            <a:ext cx="59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9647" y="2538484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2451" y="3548418"/>
            <a:ext cx="152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FFD/CK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9647" y="5056916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43" y="2536067"/>
            <a:ext cx="666750" cy="561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702" y="2499743"/>
            <a:ext cx="666750" cy="5619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29" y="4010083"/>
            <a:ext cx="666750" cy="561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41" y="4167500"/>
            <a:ext cx="433388" cy="4494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78" y="5180264"/>
            <a:ext cx="433388" cy="449439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582537" y="1639470"/>
            <a:ext cx="1622092" cy="6124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LHS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6946710" y="1639470"/>
            <a:ext cx="1965278" cy="612411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RHS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16" grpId="0"/>
      <p:bldP spid="17" grpId="0"/>
      <p:bldP spid="19" grpId="0"/>
      <p:bldP spid="20" grpId="0"/>
      <p:bldP spid="21" grpId="0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06806"/>
            <a:ext cx="9601196" cy="331893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2 NF is based on the concept of Full functional dependency. A relation is said to be in 2NF if it is in </a:t>
            </a: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First Normal Form (1NF)</a:t>
            </a:r>
          </a:p>
          <a:p>
            <a:pPr algn="just"/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All non prime attributes are FFD on the candidate key (CK). </a:t>
            </a: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Relation should not contain any partial dependency.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Full functional dependency and Partial Dependency</a:t>
            </a:r>
            <a:endParaRPr lang="en-IN" b="1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1295400" y="2353974"/>
            <a:ext cx="4718304" cy="576262"/>
          </a:xfrm>
        </p:spPr>
        <p:txBody>
          <a:bodyPr/>
          <a:lstStyle/>
          <a:p>
            <a:r>
              <a:rPr lang="en-US" b="1" dirty="0" smtClean="0"/>
              <a:t>Full Functional dependency</a:t>
            </a:r>
            <a:endParaRPr lang="en-IN" b="1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>
          <a:xfrm>
            <a:off x="1295400" y="2803810"/>
            <a:ext cx="4718304" cy="351150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 (PQRS)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Q, PS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#Check PRQ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R attribute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PS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 attribute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 it is a FFD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>
          <a:xfrm>
            <a:off x="6180670" y="2470938"/>
            <a:ext cx="4718304" cy="576262"/>
          </a:xfrm>
        </p:spPr>
        <p:txBody>
          <a:bodyPr/>
          <a:lstStyle/>
          <a:p>
            <a:r>
              <a:rPr lang="en-US" b="1" dirty="0" smtClean="0"/>
              <a:t>Partial Dependency</a:t>
            </a:r>
            <a:endParaRPr lang="en-IN" b="1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4"/>
          </p:nvPr>
        </p:nvSpPr>
        <p:spPr>
          <a:xfrm>
            <a:off x="6178294" y="3047201"/>
            <a:ext cx="4718304" cy="312158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 (PQRS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FD: 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Q, P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S, SQ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#Check PR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attribute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PSQ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Drop P attribute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9116704" y="4537573"/>
            <a:ext cx="2149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determine Q with the help of P attribute only so it shows the partial dependency.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relation is in 2NF or not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1570" y="2434102"/>
            <a:ext cx="10727140" cy="362550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Find all the candidate Keys.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Determine Prime and Non-Prime attributes.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Find proper subset of the candidate key.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Check that all NPAs are not determine by the proper subset of a CK.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Determinant or LHS should be a proper subset of CK and dependent or RHS should be a non-prime attribute.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be Check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2" y="2556932"/>
            <a:ext cx="10604311" cy="33189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subset of CK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Non prime attribute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08728" y="3125337"/>
            <a:ext cx="2306473" cy="109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645022" y="3125337"/>
            <a:ext cx="2454321" cy="109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4269" y="4201994"/>
            <a:ext cx="343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true then not in 2NF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69" y="4201994"/>
            <a:ext cx="365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false then it is in 2NF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428" y="-33727"/>
            <a:ext cx="9601196" cy="5191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4" y="516426"/>
            <a:ext cx="10590663" cy="5745988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Quest. 1 R(ABCDEF)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FD’s: </a:t>
            </a:r>
            <a:r>
              <a:rPr lang="en-US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CD, DE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and 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NPA: B,C,D,E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3) Proper subset of CK: {A}, {F}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4) </a:t>
            </a:r>
            <a:r>
              <a:rPr 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Now, check all the given FDs for the condition of 2NF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 1.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subset of CK Non prime attribute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it is a </a:t>
            </a:r>
            <a:r>
              <a:rPr lang="en-US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partial </a:t>
            </a:r>
            <a:r>
              <a:rPr lang="en-US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dependency.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So, not in 2NF</a:t>
            </a:r>
            <a:endParaRPr lang="en-US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2662" y="516426"/>
            <a:ext cx="39032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and C both are the non-prime attributes. It will not satisfies the condition. So, it is in 2NF.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CD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 are the non-prime attributes. It will not satisfies the condition. So, it is in 2NF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FD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both are the non-prime attributes. It will not satisfies the condition. So, it is in 2NF.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7987" y="5008729"/>
            <a:ext cx="423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FD nos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1,2,3,4: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FD 1 is not in 2 NF but all other FDs are in 2NF. So, overall the result will be that complete relation is </a:t>
            </a:r>
            <a:r>
              <a:rPr lang="en-US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 2 NF</a:t>
            </a:r>
            <a:endParaRPr lang="en-IN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1" y="695529"/>
            <a:ext cx="9601196" cy="6692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23331" y="1364775"/>
            <a:ext cx="10890914" cy="48858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Quest. R (ABCD)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FDs: {A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B, BC, CD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;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BCD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subset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CK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Condition to check: </a:t>
            </a:r>
            <a:r>
              <a:rPr lang="en-US" sz="28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</a:t>
            </a:r>
            <a:r>
              <a:rPr lang="en-US" sz="28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subset of CK Non prime </a:t>
            </a:r>
            <a:r>
              <a:rPr lang="en-US" sz="28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attribute</a:t>
            </a:r>
          </a:p>
          <a:p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lang="en-US" sz="2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there is only one attribute in CK so no proper subset will be there. Hence, no need to check for the condition of step 4. It is automatically in 2NF.</a:t>
            </a:r>
            <a:endParaRPr lang="en-US" sz="2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173" y="-109690"/>
            <a:ext cx="9601196" cy="7101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518613"/>
            <a:ext cx="11191163" cy="56911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Quest. R(ABCD) 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FD: {AB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CD; CA; DB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CKs are: AB,BC,AD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 ;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set: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{A}, {B}, {C}, {D}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check: </a:t>
            </a:r>
            <a:r>
              <a:rPr lang="en-US" sz="28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subset of CK Non prime </a:t>
            </a:r>
            <a:r>
              <a:rPr lang="en-US" sz="2800" b="1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attribute.</a:t>
            </a:r>
            <a:endParaRPr lang="en-US" sz="2800" b="1" i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case we don’t have any NPA. All the attributes are Prime. 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no need to check for the condition of step 4. It </a:t>
            </a:r>
            <a:r>
              <a:rPr lang="en-US" sz="3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3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definitely in 2NF</a:t>
            </a:r>
            <a:r>
              <a:rPr lang="en-US" sz="3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96" y="2569447"/>
            <a:ext cx="534456" cy="4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6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935" y="0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628305"/>
            <a:ext cx="10159618" cy="517932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Quest. R(ABCD)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FD: AB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CD, AD</a:t>
            </a: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CK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AB</a:t>
            </a: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and B   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NPA: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subset: A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B</a:t>
            </a: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to check: </a:t>
            </a:r>
            <a:r>
              <a:rPr lang="en-US" sz="26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Proper subset of CK Non prime attribute.</a:t>
            </a:r>
            <a:endParaRPr lang="en-US" sz="2600" b="1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 5.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the original FDs the AD is given but A is the prime attribute and D is the non prime attribute. So, according to this the given FD is having </a:t>
            </a:r>
            <a:r>
              <a:rPr lang="en-US" sz="2600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partial dependency.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Hence the relation is not in 2 NF.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600" baseline="30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=AD (It is a PD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2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96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678</TotalTime>
  <Words>755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Times New Roman</vt:lpstr>
      <vt:lpstr>Wingdings</vt:lpstr>
      <vt:lpstr>Organic</vt:lpstr>
      <vt:lpstr> Second Normal Form</vt:lpstr>
      <vt:lpstr>Definition</vt:lpstr>
      <vt:lpstr>Full functional dependency and Partial Dependency</vt:lpstr>
      <vt:lpstr>Check the relation is in 2NF or not</vt:lpstr>
      <vt:lpstr>Condition to be Check</vt:lpstr>
      <vt:lpstr>Example 1</vt:lpstr>
      <vt:lpstr>Example 2</vt:lpstr>
      <vt:lpstr>Example 3</vt:lpstr>
      <vt:lpstr>Example 4</vt:lpstr>
      <vt:lpstr>Check for 2 NF XY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146</cp:revision>
  <dcterms:created xsi:type="dcterms:W3CDTF">2023-10-08T13:07:32Z</dcterms:created>
  <dcterms:modified xsi:type="dcterms:W3CDTF">2023-10-13T17:50:09Z</dcterms:modified>
</cp:coreProperties>
</file>