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74" r:id="rId4"/>
    <p:sldId id="276" r:id="rId5"/>
    <p:sldId id="277" r:id="rId6"/>
    <p:sldId id="278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35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03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020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53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517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866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616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83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1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89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46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9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42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4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22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08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84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040980-8559-445C-A02E-BD485DE0F64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89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7932" y="1980314"/>
            <a:ext cx="6815669" cy="1515533"/>
          </a:xfrm>
        </p:spPr>
        <p:txBody>
          <a:bodyPr/>
          <a:lstStyle/>
          <a:p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 Normal Form</a:t>
            </a:r>
            <a:endParaRPr lang="en-IN" sz="60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06806"/>
            <a:ext cx="9601196" cy="3318936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 is said to be in 3 NF if it is in </a:t>
            </a:r>
          </a:p>
          <a:p>
            <a:pPr algn="just"/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Second Normal Form (2NF)</a:t>
            </a:r>
          </a:p>
          <a:p>
            <a:pPr algn="just"/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No non prime attribute is transitively dependent on the key.  </a:t>
            </a:r>
            <a:endParaRPr lang="en-US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2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18110"/>
            <a:ext cx="9601196" cy="58736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542" y="975563"/>
            <a:ext cx="10890913" cy="545253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(ABCD)</a:t>
            </a:r>
          </a:p>
          <a:p>
            <a:r>
              <a:rPr lang="en-US" sz="22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FD: A</a:t>
            </a:r>
            <a:r>
              <a:rPr lang="en-US" sz="22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B, BC, CD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1) CK: A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2) Prime Attributes: A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3) Non-Prime attribute: B,C,D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4) Now, check the FD separately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AB (it is in 3NF as LHS is a CK)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BC (LHS and RHS both are non prime attributes)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CD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(LHS and RHS both are non prime attributes)</a:t>
            </a:r>
          </a:p>
          <a:p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(ii) and (iii) both are having NPA on both sides (NPA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NPA) which is not allowed.</a:t>
            </a:r>
          </a:p>
          <a:p>
            <a:r>
              <a:rPr lang="en-US" sz="2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So, the HNF is 2NF</a:t>
            </a:r>
            <a:endParaRPr lang="en-US" sz="22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50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698499"/>
            <a:ext cx="9601196" cy="102111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(ABCDEF)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FDs: 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CDEF, BDF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endParaRPr lang="en-IN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62366" y="1789907"/>
            <a:ext cx="4718304" cy="57626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Check for 3NF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96036" y="2436457"/>
            <a:ext cx="5827594" cy="3541261"/>
          </a:xfrm>
        </p:spPr>
        <p:txBody>
          <a:bodyPr>
            <a:noAutofit/>
          </a:bodyPr>
          <a:lstStyle/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CK: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AB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Prime attributes: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A, B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Non-Prime attributes: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C,D,E,F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Check for each dependency individually</a:t>
            </a:r>
          </a:p>
          <a:p>
            <a:r>
              <a:rPr lang="en-US" sz="19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ABCDEF  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{LHS is CK so it is in 3NF}</a:t>
            </a:r>
          </a:p>
          <a:p>
            <a:r>
              <a:rPr lang="en-US" sz="19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BDF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{B is PA and D &amp; F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NPA so overall NPANPA; which is not allowed}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Hence FD BDF  do have the transitive dependency.</a:t>
            </a:r>
          </a:p>
          <a:p>
            <a:r>
              <a:rPr lang="en-US" sz="19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Therefore, the relation is not in 3NF.</a:t>
            </a:r>
          </a:p>
          <a:p>
            <a:endParaRPr lang="en-IN" sz="19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180670" y="1789907"/>
            <a:ext cx="4718304" cy="57626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Check for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2NF: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80670" y="2366170"/>
            <a:ext cx="5256154" cy="361154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AB is CK so proper subsets are A and B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A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B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 proper subset is capable to identify RHS. So, finally the given relation is in 2NF.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BDF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BD is not the proper subset of CK. That’s why the HNF is 2NF</a:t>
            </a:r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022377" y="-79676"/>
            <a:ext cx="4640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59772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R(ABCD)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FDs: AB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C, CD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295400" y="1896004"/>
            <a:ext cx="4718304" cy="57626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Check for 3NF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791570" y="2481009"/>
            <a:ext cx="5222134" cy="3962377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B and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NPA: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</a:p>
          <a:p>
            <a:r>
              <a:rPr 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to check: NPA</a:t>
            </a:r>
            <a:r>
              <a:rPr 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NPA</a:t>
            </a:r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FD1: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ABC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 is in 3NF as LHS is a CK</a:t>
            </a:r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FD2: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CD</a:t>
            </a:r>
          </a:p>
          <a:p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to check: NPA</a:t>
            </a: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NPA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D (It is having NPANPA); So, this FD is not in 3NF.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Overall, the given relation is not in 3NF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178294" y="1896004"/>
            <a:ext cx="4718304" cy="57626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Check for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2NF: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5718412" y="2472266"/>
            <a:ext cx="5813946" cy="3819352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CK: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NPA: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</a:p>
          <a:p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to check: </a:t>
            </a:r>
            <a:r>
              <a:rPr lang="en-US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 subset CK</a:t>
            </a:r>
            <a:r>
              <a:rPr lang="en-US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NPA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FD1: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ABC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AB is CK so proper subsets are A and B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sz="16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    and     B</a:t>
            </a:r>
            <a:r>
              <a:rPr lang="en-US" sz="16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 proper subset is capable to identify RHS. So, finally the given relation is in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2NF.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FD2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CD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Both are non prime attributes so it is in 2 NF. No need to check the condition.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Overall, the relation is in 2NF</a:t>
            </a:r>
            <a:endParaRPr 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1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  <p:sp>
        <p:nvSpPr>
          <p:cNvPr id="13" name="Rectangle 12"/>
          <p:cNvSpPr/>
          <p:nvPr/>
        </p:nvSpPr>
        <p:spPr>
          <a:xfrm>
            <a:off x="4770641" y="-121135"/>
            <a:ext cx="2274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7927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77922" y="1351128"/>
            <a:ext cx="10822675" cy="723332"/>
          </a:xfrm>
        </p:spPr>
        <p:txBody>
          <a:bodyPr>
            <a:noAutofit/>
          </a:bodyPr>
          <a:lstStyle/>
          <a:p>
            <a:pPr fontAlgn="base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relation- R ( A , B , C , D , E ) with functional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dependencies-</a:t>
            </a:r>
            <a:b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 ;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 → 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E;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→ 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;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A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95401" y="1514901"/>
            <a:ext cx="9601196" cy="4306375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, E , CD 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  <a:p>
            <a:pPr fontAlgn="base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 attributes =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A , B , C , D , E }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non-prime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clear that there are no non-prime attributes in the relation.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all the attributes of relation are prime attributes.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all the attributes on RHS of each functional dependency are prime attributes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we conclude that the given relation is in 3NF.</a:t>
            </a: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70641" y="-121135"/>
            <a:ext cx="2274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1768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712" y="954934"/>
            <a:ext cx="7192368" cy="478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685</TotalTime>
  <Words>563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Garamond</vt:lpstr>
      <vt:lpstr>Times New Roman</vt:lpstr>
      <vt:lpstr>Wingdings</vt:lpstr>
      <vt:lpstr>Organic</vt:lpstr>
      <vt:lpstr> Third Normal Form</vt:lpstr>
      <vt:lpstr>Definition</vt:lpstr>
      <vt:lpstr>Example 1</vt:lpstr>
      <vt:lpstr>R (ABCDEF) FDs: ABCDEF, BDF </vt:lpstr>
      <vt:lpstr>R(ABCD) FDs: ABC, CD </vt:lpstr>
      <vt:lpstr>Consider a relation- R ( A , B , C , D , E ) with functional dependencies- A → BC ; CD → E; B → D ; E → A   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Dependency</dc:title>
  <dc:creator>Microsoft account</dc:creator>
  <cp:lastModifiedBy>Microsoft account</cp:lastModifiedBy>
  <cp:revision>146</cp:revision>
  <dcterms:created xsi:type="dcterms:W3CDTF">2023-10-08T13:07:32Z</dcterms:created>
  <dcterms:modified xsi:type="dcterms:W3CDTF">2023-10-15T13:40:02Z</dcterms:modified>
</cp:coreProperties>
</file>