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74" r:id="rId4"/>
    <p:sldId id="279" r:id="rId5"/>
    <p:sldId id="276" r:id="rId6"/>
    <p:sldId id="28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980314"/>
            <a:ext cx="7106695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Boyce-</a:t>
            </a:r>
            <a:r>
              <a:rPr lang="en-US" sz="6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(BCNF </a:t>
            </a: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/ 3.5  </a:t>
            </a: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</a:t>
            </a:r>
            <a:endParaRPr lang="en-IN" sz="6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31756"/>
            <a:ext cx="9601196" cy="6283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1160059"/>
            <a:ext cx="10549719" cy="4940489"/>
          </a:xfrm>
        </p:spPr>
        <p:txBody>
          <a:bodyPr>
            <a:noAutofit/>
          </a:bodyPr>
          <a:lstStyle/>
          <a:p>
            <a:pPr algn="just"/>
            <a:endParaRPr lang="en-US" sz="3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more redundancy from the table the relation should be normalized to higher level. 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BCNF is the advance version of 3NF. It is stricter than 3NF.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said to be in BCNF if it is in 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3NF</a:t>
            </a:r>
          </a:p>
          <a:p>
            <a:pPr algn="just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A table is in BCNF if every functional dependency X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Y, 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the super key of the table.</a:t>
            </a:r>
          </a:p>
        </p:txBody>
      </p:sp>
    </p:spTree>
    <p:extLst>
      <p:ext uri="{BB962C8B-B14F-4D97-AF65-F5344CB8AC3E}">
        <p14:creationId xmlns:p14="http://schemas.microsoft.com/office/powerpoint/2010/main" val="31879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231" y="0"/>
            <a:ext cx="9601196" cy="58736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2" y="975563"/>
            <a:ext cx="10890913" cy="54525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(ABC)</a:t>
            </a:r>
          </a:p>
          <a:p>
            <a:r>
              <a:rPr lang="en-US" sz="2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FD: A</a:t>
            </a:r>
            <a:r>
              <a:rPr lang="en-US" sz="2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BC, CA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1) CK: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B, C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2) Prime Attributes: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B, C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3) Non-Prime attribute: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Nil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4) Now, check the FD separately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 (it is in BCNF as LHS is a CK)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(it is in BCNF as LHS is a CK)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(it is in BCNF as LHS is a CK)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given functional dependency is a candidate key.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So, the HNF is BCNF</a:t>
            </a:r>
            <a:endParaRPr lang="en-US" sz="22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4815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R(PQR)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R; RQ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8922" y="1900237"/>
            <a:ext cx="4718304" cy="5762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BCNF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2476500"/>
            <a:ext cx="4718304" cy="33993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CK: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PQ and PR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 Q, R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NPA: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Nil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the BCNF:</a:t>
            </a:r>
          </a:p>
          <a:p>
            <a:pPr marL="514350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PQR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PQ is CK, so it is in BCNF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b) RQ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is not CK so, it is not in BCNF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Overall the relation is not in BCNF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80670" y="1921381"/>
            <a:ext cx="4718304" cy="5762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3NF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0670" y="2497644"/>
            <a:ext cx="4718304" cy="33782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PQ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 Q, R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NPA: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 the attributes are prime attributes , so the given condition is not satisfied.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NPANPA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So, HNF is 3NF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162567" y="-136480"/>
            <a:ext cx="4722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2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698499"/>
            <a:ext cx="9601196" cy="102111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ABCDE)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FDs: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BCDE; BCACE; DE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IN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62366" y="1789907"/>
            <a:ext cx="4718304" cy="5762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BCNF: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96036" y="2436457"/>
            <a:ext cx="5827594" cy="3541261"/>
          </a:xfrm>
        </p:spPr>
        <p:txBody>
          <a:bodyPr>
            <a:no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CK: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{A}, {BC}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Prime attributes: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B, C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Non-Prime attributes: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D,E,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each dependency individually</a:t>
            </a:r>
          </a:p>
          <a:p>
            <a:r>
              <a:rPr lang="en-US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ABCDE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{LHS is CK so it is in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BCNF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r>
              <a:rPr lang="en-US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BCACE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{LHS is CK so it is in BCNF}</a:t>
            </a:r>
          </a:p>
          <a:p>
            <a:r>
              <a:rPr lang="en-US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DE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{LHS is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CK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 it is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not in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BCNF}</a:t>
            </a:r>
          </a:p>
          <a:p>
            <a:r>
              <a:rPr lang="en-US" sz="19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Therefore</a:t>
            </a:r>
            <a:r>
              <a:rPr lang="en-US" sz="1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relation is not in </a:t>
            </a:r>
            <a:r>
              <a:rPr lang="en-US" sz="19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BCNF</a:t>
            </a:r>
            <a:r>
              <a:rPr lang="en-US" sz="1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IN" sz="19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80670" y="1789907"/>
            <a:ext cx="4718304" cy="5762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3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NF: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80670" y="2366170"/>
            <a:ext cx="5256154" cy="1823693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ABCDE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{LHS is CK so it is in 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NF}</a:t>
            </a:r>
          </a:p>
          <a:p>
            <a:pPr algn="just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BCACE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{LHS is CK so it is in 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NF}</a:t>
            </a:r>
          </a:p>
          <a:p>
            <a:pPr algn="just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DE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{D &amp; E both are NPAs so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in 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NF}.</a:t>
            </a:r>
          </a:p>
          <a:p>
            <a:pPr algn="just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Therefore, the relation is not in 3</a:t>
            </a:r>
            <a:r>
              <a:rPr lang="en-US" sz="1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NF</a:t>
            </a:r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IN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2377" y="-79676"/>
            <a:ext cx="464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4000" dirty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6095998" y="4128778"/>
            <a:ext cx="5256154" cy="2244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2NF:</a:t>
            </a:r>
          </a:p>
          <a:p>
            <a:pPr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ABCDE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{LHS is CK so it is in 2NF}</a:t>
            </a:r>
          </a:p>
          <a:p>
            <a:pPr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BCACE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{LHS is CK so it is in 2NF}</a:t>
            </a:r>
          </a:p>
          <a:p>
            <a:pPr algn="just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DE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{LHS are NPAs so it is in 2NF}.</a:t>
            </a:r>
          </a:p>
          <a:p>
            <a:pPr algn="just"/>
            <a:r>
              <a:rPr 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Therefore, the HNF is 2NF.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9772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491319"/>
            <a:ext cx="10795379" cy="58123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7414" y="0"/>
            <a:ext cx="743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3NF and BCNF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3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954934"/>
            <a:ext cx="7192368" cy="4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731</TotalTime>
  <Words>481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Times New Roman</vt:lpstr>
      <vt:lpstr>Wingdings</vt:lpstr>
      <vt:lpstr>Organic</vt:lpstr>
      <vt:lpstr> Boyce-Codd (BCNF ) / 3.5  Normal Form</vt:lpstr>
      <vt:lpstr>Definition</vt:lpstr>
      <vt:lpstr>Example 1</vt:lpstr>
      <vt:lpstr>R(PQR) FD: PQR; RQ</vt:lpstr>
      <vt:lpstr>R (ABCDE) FDs: ABCDE; BCACE; DE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167</cp:revision>
  <dcterms:created xsi:type="dcterms:W3CDTF">2023-10-08T13:07:32Z</dcterms:created>
  <dcterms:modified xsi:type="dcterms:W3CDTF">2023-10-15T17:15:16Z</dcterms:modified>
</cp:coreProperties>
</file>