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(4th ) Normal Form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31756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160059"/>
            <a:ext cx="10549719" cy="4940489"/>
          </a:xfrm>
        </p:spPr>
        <p:txBody>
          <a:bodyPr>
            <a:noAutofit/>
          </a:bodyPr>
          <a:lstStyle/>
          <a:p>
            <a:pPr algn="just"/>
            <a:endParaRPr lang="en-US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relation to satisfy the fourth normal form, it should satisfy the following two conditions:</a:t>
            </a:r>
            <a:endParaRPr lang="en-US" sz="3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It should be in the BCNF</a:t>
            </a:r>
          </a:p>
          <a:p>
            <a:pPr algn="just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The relation should not have any multivalued dependency</a:t>
            </a:r>
            <a:endParaRPr lang="en-US" sz="3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583" y="395279"/>
            <a:ext cx="9601196" cy="84666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Multi-valued dependency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1078174"/>
            <a:ext cx="10631605" cy="449744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said to have multi-valued dependency, if the following conditions are true: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For a dependency 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if for a single value of A, multiple value of B exists, then the table may have multi-valued dependency.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B) Also, a relation should have at least three attributes for it to have a multi-valued dependency.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C) And, for a relation R(A,B,C) if there is a multivalued dependency between A and B, then B and C should be independent of each other.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all these conditions are true for any relation, it is said to have multi-valued dependency.</a:t>
            </a:r>
          </a:p>
          <a:p>
            <a:r>
              <a:rPr lang="en-US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denoted by XY</a:t>
            </a:r>
            <a:endParaRPr lang="en-IN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6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532262"/>
            <a:ext cx="10691881" cy="341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EMP shown in below Figure. A tuple in this EMP relation represents the fact that an employee whose name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the project whose name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a dependent whose name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employee may work on several projects and may have several dependents and employee’s projects and dependents are independent on one another. To keep the relation state consistent, we must have a separate tuple to represent every combination of an employee’s dependent and an employee’s project. This constraint is specified as a multivalued dependency on the EMP relation.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2955" y="-122832"/>
            <a:ext cx="2371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60986"/>
              </p:ext>
            </p:extLst>
          </p:nvPr>
        </p:nvGraphicFramePr>
        <p:xfrm>
          <a:off x="830998" y="4186197"/>
          <a:ext cx="33042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25"/>
                <a:gridCol w="1101425"/>
                <a:gridCol w="1101425"/>
              </a:tblGrid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Pname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Dname</a:t>
                      </a:r>
                      <a:endParaRPr lang="en-IN" u="sng" dirty="0"/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8299" y="3684896"/>
            <a:ext cx="234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10209"/>
              </p:ext>
            </p:extLst>
          </p:nvPr>
        </p:nvGraphicFramePr>
        <p:xfrm>
          <a:off x="4492955" y="4599297"/>
          <a:ext cx="2371870" cy="12160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5935"/>
                <a:gridCol w="1185935"/>
              </a:tblGrid>
              <a:tr h="405347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Pname</a:t>
                      </a:r>
                      <a:endParaRPr lang="en-IN" u="sng" dirty="0"/>
                    </a:p>
                  </a:txBody>
                  <a:tcPr/>
                </a:tc>
              </a:tr>
              <a:tr h="40534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534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90049"/>
              </p:ext>
            </p:extLst>
          </p:nvPr>
        </p:nvGraphicFramePr>
        <p:xfrm>
          <a:off x="8220501" y="4599297"/>
          <a:ext cx="220285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1425"/>
                <a:gridCol w="1101425"/>
              </a:tblGrid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Ename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 err="1" smtClean="0"/>
                        <a:t>Dname</a:t>
                      </a:r>
                      <a:endParaRPr lang="en-IN" u="sng" dirty="0"/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John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011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Anna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24400" y="4085006"/>
            <a:ext cx="234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EMP_Projects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2900" y="3962176"/>
            <a:ext cx="234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EMP_Dependents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49870"/>
            <a:ext cx="9601196" cy="751134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79941"/>
              </p:ext>
            </p:extLst>
          </p:nvPr>
        </p:nvGraphicFramePr>
        <p:xfrm>
          <a:off x="1131628" y="3984673"/>
          <a:ext cx="3754272" cy="19812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251424"/>
                <a:gridCol w="1251424"/>
                <a:gridCol w="1251424"/>
              </a:tblGrid>
              <a:tr h="330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Hobby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3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1" y="3275463"/>
            <a:ext cx="28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934840"/>
              </p:ext>
            </p:extLst>
          </p:nvPr>
        </p:nvGraphicFramePr>
        <p:xfrm>
          <a:off x="5337413" y="2548408"/>
          <a:ext cx="2728414" cy="1698321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4207"/>
                <a:gridCol w="1364207"/>
              </a:tblGrid>
              <a:tr h="5661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61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610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92255" y="2007401"/>
            <a:ext cx="28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32234"/>
              </p:ext>
            </p:extLst>
          </p:nvPr>
        </p:nvGraphicFramePr>
        <p:xfrm>
          <a:off x="8393747" y="4587450"/>
          <a:ext cx="2897500" cy="155404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448750"/>
                <a:gridCol w="1448750"/>
              </a:tblGrid>
              <a:tr h="5180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Hobby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180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5180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Anna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37730" y="4015896"/>
            <a:ext cx="285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795</TotalTime>
  <Words>331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</vt:lpstr>
      <vt:lpstr>Times New Roman</vt:lpstr>
      <vt:lpstr>Wingdings</vt:lpstr>
      <vt:lpstr>Organic</vt:lpstr>
      <vt:lpstr> Fourth (4th ) Normal Form</vt:lpstr>
      <vt:lpstr>Definition</vt:lpstr>
      <vt:lpstr>What is Multi-valued dependency</vt:lpstr>
      <vt:lpstr>PowerPoint Presentation</vt:lpstr>
      <vt:lpstr>Example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175</cp:revision>
  <dcterms:created xsi:type="dcterms:W3CDTF">2023-10-08T13:07:32Z</dcterms:created>
  <dcterms:modified xsi:type="dcterms:W3CDTF">2023-10-17T13:56:52Z</dcterms:modified>
</cp:coreProperties>
</file>