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8" r:id="rId3"/>
    <p:sldId id="279" r:id="rId4"/>
    <p:sldId id="280" r:id="rId5"/>
    <p:sldId id="277" r:id="rId6"/>
    <p:sldId id="273" r:id="rId7"/>
    <p:sldId id="28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2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3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1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6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1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7932" y="1980314"/>
            <a:ext cx="7106695" cy="1515533"/>
          </a:xfrm>
        </p:spPr>
        <p:txBody>
          <a:bodyPr/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Dependency (JD)</a:t>
            </a:r>
            <a:endParaRPr lang="en-IN" sz="6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we can recreate a table by simply joining various tables where each of these tables consists of a subset of the table’s attribute, then this table is known as a Join Dependency. Thus, it is like a generalization of MVD. We can relate the JD to 5NF. Herein, a relation can be in 5NF only when it’s already in the 4NF. Remember that it cannot be further decomposed.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Join Dependency in DBMS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58373"/>
              </p:ext>
            </p:extLst>
          </p:nvPr>
        </p:nvGraphicFramePr>
        <p:xfrm>
          <a:off x="955343" y="3225800"/>
          <a:ext cx="10454187" cy="2316480"/>
        </p:xfrm>
        <a:graphic>
          <a:graphicData uri="http://schemas.openxmlformats.org/drawingml/2006/table">
            <a:tbl>
              <a:tblPr/>
              <a:tblGrid>
                <a:gridCol w="2442950"/>
                <a:gridCol w="3930555"/>
                <a:gridCol w="4080682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Stu_Name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Stu_Skills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Stu_Job (Assigned Work)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GK001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Barry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GK002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Paulo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Graphic Designing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GK003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65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2" y="695529"/>
            <a:ext cx="10768083" cy="99679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decompose the table given above into these three tables given below. And thus, it is not in the Fifth Normal Form.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049" y="1956431"/>
            <a:ext cx="9601196" cy="3318936"/>
          </a:xfrm>
        </p:spPr>
        <p:txBody>
          <a:bodyPr/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Student_Skills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97672"/>
              </p:ext>
            </p:extLst>
          </p:nvPr>
        </p:nvGraphicFramePr>
        <p:xfrm>
          <a:off x="1167810" y="2421297"/>
          <a:ext cx="3936452" cy="1754952"/>
        </p:xfrm>
        <a:graphic>
          <a:graphicData uri="http://schemas.openxmlformats.org/drawingml/2006/table">
            <a:tbl>
              <a:tblPr/>
              <a:tblGrid>
                <a:gridCol w="1968226"/>
                <a:gridCol w="1968226"/>
              </a:tblGrid>
              <a:tr h="438738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effectLst/>
                        </a:rPr>
                        <a:t>Stu_Name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Stu_Skills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  <a:tr h="43873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Tag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Marketing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  <a:tr h="43873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Barry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PR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  <a:tr h="43873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Paulo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Graphic Designing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71708" y="2051965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Student_Job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8028"/>
              </p:ext>
            </p:extLst>
          </p:nvPr>
        </p:nvGraphicFramePr>
        <p:xfrm>
          <a:off x="6804337" y="2516831"/>
          <a:ext cx="3963748" cy="1732698"/>
        </p:xfrm>
        <a:graphic>
          <a:graphicData uri="http://schemas.openxmlformats.org/drawingml/2006/table">
            <a:tbl>
              <a:tblPr/>
              <a:tblGrid>
                <a:gridCol w="1981874"/>
                <a:gridCol w="1981874"/>
              </a:tblGrid>
              <a:tr h="372696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Stu_Name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Stu_Job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  <a:tr h="43532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Tag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GK001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  <a:tr h="43532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Barry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GK002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  <a:tr h="43532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Paulo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GK002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884587" y="4158733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Job_Skills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12979"/>
              </p:ext>
            </p:extLst>
          </p:nvPr>
        </p:nvGraphicFramePr>
        <p:xfrm>
          <a:off x="2791894" y="4555361"/>
          <a:ext cx="5287582" cy="1706880"/>
        </p:xfrm>
        <a:graphic>
          <a:graphicData uri="http://schemas.openxmlformats.org/drawingml/2006/table">
            <a:tbl>
              <a:tblPr/>
              <a:tblGrid>
                <a:gridCol w="2643791"/>
                <a:gridCol w="2643791"/>
              </a:tblGrid>
              <a:tr h="369237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effectLst/>
                        </a:rPr>
                        <a:t>Stu_Skills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Stu_Job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  <a:tr h="36923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Marketing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GK001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  <a:tr h="36923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PR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GK002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  <a:tr h="36923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Graphic Designing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GK003</a:t>
                      </a:r>
                    </a:p>
                  </a:txBody>
                  <a:tcPr marL="76200" marR="76200" marT="76200" marB="76200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7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7932" y="1980314"/>
            <a:ext cx="7106695" cy="1515533"/>
          </a:xfrm>
        </p:spPr>
        <p:txBody>
          <a:bodyPr/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Fifth (5th </a:t>
            </a: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Normal Form</a:t>
            </a:r>
            <a:endParaRPr lang="en-IN" sz="6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923" y="1077666"/>
            <a:ext cx="9601196" cy="62830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787" y="2456597"/>
            <a:ext cx="10549719" cy="3589361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relation is in 5NF if it is in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4NF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not contains any join dependency and joining should be lossless.</a:t>
            </a:r>
          </a:p>
          <a:p>
            <a:pPr algn="just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5NF is satisfied when all the tables are broken into as many tables as possible in order to avoid redundancy.</a:t>
            </a:r>
          </a:p>
          <a:p>
            <a:pPr algn="just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5NF is also known as Project-Join Normal Form (PJNF)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79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708" y="599994"/>
            <a:ext cx="9601196" cy="778429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EMP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665210"/>
              </p:ext>
            </p:extLst>
          </p:nvPr>
        </p:nvGraphicFramePr>
        <p:xfrm>
          <a:off x="1295401" y="1528549"/>
          <a:ext cx="7916838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8946"/>
                <a:gridCol w="2638946"/>
                <a:gridCol w="2638946"/>
              </a:tblGrid>
              <a:tr h="348316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Ename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Eskills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EJob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83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E145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83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E146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8316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Jinny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Jquery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E146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831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E146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71247" y="4210755"/>
            <a:ext cx="2538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Eskills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Ejob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Eskills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Ejob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3708" y="4210755"/>
            <a:ext cx="2265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Decomposed into three tables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7039" y="5349922"/>
            <a:ext cx="869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this relation is in 5NF because the join relation of these relations is equal to the original relation.</a:t>
            </a:r>
            <a:endParaRPr lang="en-IN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6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2" y="954934"/>
            <a:ext cx="7192368" cy="47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815</TotalTime>
  <Words>264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Times New Roman</vt:lpstr>
      <vt:lpstr>Wingdings</vt:lpstr>
      <vt:lpstr>Organic</vt:lpstr>
      <vt:lpstr> Join Dependency (JD)</vt:lpstr>
      <vt:lpstr>Definition</vt:lpstr>
      <vt:lpstr>Examples of Join Dependency in DBMS </vt:lpstr>
      <vt:lpstr>We can decompose the table given above into these three tables given below. And thus, it is not in the Fifth Normal Form.</vt:lpstr>
      <vt:lpstr> Fifth (5th ) Normal Form</vt:lpstr>
      <vt:lpstr>Definition</vt:lpstr>
      <vt:lpstr>Example: EMP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Microsoft account</dc:creator>
  <cp:lastModifiedBy>Microsoft account</cp:lastModifiedBy>
  <cp:revision>186</cp:revision>
  <dcterms:created xsi:type="dcterms:W3CDTF">2023-10-08T13:07:32Z</dcterms:created>
  <dcterms:modified xsi:type="dcterms:W3CDTF">2023-10-17T14:18:04Z</dcterms:modified>
</cp:coreProperties>
</file>