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3" r:id="rId3"/>
    <p:sldId id="274" r:id="rId4"/>
    <p:sldId id="275" r:id="rId5"/>
    <p:sldId id="276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3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020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53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17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66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16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283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1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9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6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9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42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08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040980-8559-445C-A02E-BD485DE0F642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C4019-4E34-4408-B0F0-E3E79562CD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890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7932" y="1980314"/>
            <a:ext cx="7106695" cy="1515533"/>
          </a:xfrm>
        </p:spPr>
        <p:txBody>
          <a:bodyPr/>
          <a:lstStyle/>
          <a:p>
            <a: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Questions</a:t>
            </a:r>
            <a:endParaRPr lang="en-IN" sz="60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2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979" y="1260394"/>
            <a:ext cx="10713493" cy="501757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relational database schema consisting of the four relation schemas: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 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pgender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pcity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 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aid,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acity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 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 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aid, fid,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the following questions using relational algebra queries;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458" y="769075"/>
            <a:ext cx="10196014" cy="5549838"/>
          </a:xfrm>
        </p:spPr>
        <p:txBody>
          <a:bodyPr>
            <a:normAutofit/>
          </a:bodyPr>
          <a:lstStyle/>
          <a:p>
            <a:r>
              <a:rPr lang="en-US" b="1" dirty="0"/>
              <a:t>a) Get the complete details of all flights to New Delhi</a:t>
            </a:r>
            <a:r>
              <a:rPr lang="en-US" b="1" dirty="0" smtClean="0"/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 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= “New Delhi”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(flight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/>
              <a:t>b) Get the details about all flights from Chennai to New Delhi</a:t>
            </a:r>
            <a:r>
              <a:rPr lang="en-US" b="1" dirty="0" smtClean="0"/>
              <a:t>.</a:t>
            </a:r>
          </a:p>
          <a:p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 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“Chennai” ^ 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“New Delhi” (</a:t>
            </a:r>
            <a:r>
              <a:rPr lang="en-US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/>
              <a:t>Find only the flight numbers for passenger with </a:t>
            </a:r>
            <a:r>
              <a:rPr lang="en-US" b="1" dirty="0" err="1"/>
              <a:t>pid</a:t>
            </a:r>
            <a:r>
              <a:rPr lang="en-US" b="1" dirty="0"/>
              <a:t> 123 for flights to Chennai before 06/11/2020</a:t>
            </a:r>
            <a:r>
              <a:rPr lang="en-US" b="1" dirty="0" smtClean="0"/>
              <a:t>.</a:t>
            </a:r>
          </a:p>
          <a:p>
            <a:r>
              <a:rPr lang="el-GR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 </a:t>
            </a:r>
            <a:r>
              <a:rPr lang="en-I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fid (</a:t>
            </a:r>
            <a:r>
              <a:rPr lang="el-GR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 </a:t>
            </a:r>
            <a:r>
              <a:rPr lang="en-I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123 (booking) ⨝ </a:t>
            </a:r>
            <a:r>
              <a:rPr lang="el-GR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 </a:t>
            </a:r>
            <a:r>
              <a:rPr lang="en-I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“Chennai” ^ </a:t>
            </a:r>
            <a:r>
              <a:rPr lang="en-I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I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06/11/2020 (</a:t>
            </a:r>
            <a:r>
              <a:rPr lang="en-I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  <a:r>
              <a:rPr lang="en-IN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b="1" dirty="0"/>
              <a:t>d) Find the passenger names for passengers who have bookings on at least one flight</a:t>
            </a:r>
            <a:r>
              <a:rPr lang="en-US" b="1" dirty="0" smtClean="0"/>
              <a:t>.</a:t>
            </a:r>
          </a:p>
          <a:p>
            <a:r>
              <a:rPr lang="el-GR" dirty="0"/>
              <a:t>Π</a:t>
            </a:r>
            <a:r>
              <a:rPr lang="el-GR" baseline="-25000" dirty="0"/>
              <a:t> </a:t>
            </a:r>
            <a:r>
              <a:rPr lang="en-IN" i="1" baseline="-25000" dirty="0" err="1"/>
              <a:t>pname</a:t>
            </a:r>
            <a:r>
              <a:rPr lang="en-IN" baseline="-25000" dirty="0"/>
              <a:t> </a:t>
            </a:r>
            <a:r>
              <a:rPr lang="en-IN" dirty="0"/>
              <a:t>(passenger ⨝ booking)</a:t>
            </a:r>
            <a:endParaRPr lang="en-US" b="1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014949" y="4776717"/>
            <a:ext cx="4776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pname,pgender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aid,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aid, fid,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73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570" y="946496"/>
            <a:ext cx="10359787" cy="54951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Find the passenger names for those who do not have any bookings in any flights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(passenger) -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(booking)) ⨝ passenger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/>
              <a:t>f) Find the agency names for agencies that located in the same city as passenger with passenger id 123</a:t>
            </a:r>
            <a:r>
              <a:rPr lang="en-US" b="1" dirty="0" smtClean="0"/>
              <a:t>.</a:t>
            </a:r>
          </a:p>
          <a:p>
            <a:r>
              <a:rPr lang="en-US" dirty="0"/>
              <a:t>Π</a:t>
            </a:r>
            <a:r>
              <a:rPr lang="en-US" i="1" baseline="-25000" dirty="0"/>
              <a:t> </a:t>
            </a:r>
            <a:r>
              <a:rPr lang="en-US" i="1" baseline="-25000" dirty="0" err="1"/>
              <a:t>aname</a:t>
            </a:r>
            <a:r>
              <a:rPr lang="en-US" i="1" baseline="-25000" dirty="0"/>
              <a:t> </a:t>
            </a:r>
            <a:r>
              <a:rPr lang="en-US" dirty="0"/>
              <a:t>(agency ⨝</a:t>
            </a:r>
            <a:r>
              <a:rPr lang="en-US" i="1" baseline="-25000" dirty="0"/>
              <a:t> </a:t>
            </a:r>
            <a:r>
              <a:rPr lang="en-US" i="1" baseline="-25000" dirty="0" err="1"/>
              <a:t>acity</a:t>
            </a:r>
            <a:r>
              <a:rPr lang="en-US" i="1" baseline="-25000" dirty="0"/>
              <a:t> = </a:t>
            </a:r>
            <a:r>
              <a:rPr lang="en-US" i="1" baseline="-25000" dirty="0" err="1"/>
              <a:t>pcity</a:t>
            </a:r>
            <a:r>
              <a:rPr lang="en-US" i="1" baseline="-25000" dirty="0"/>
              <a:t> </a:t>
            </a:r>
            <a:r>
              <a:rPr lang="en-US" dirty="0"/>
              <a:t>(σ</a:t>
            </a:r>
            <a:r>
              <a:rPr lang="en-US" i="1" baseline="-25000" dirty="0"/>
              <a:t> </a:t>
            </a:r>
            <a:r>
              <a:rPr lang="en-US" i="1" baseline="-25000" dirty="0" err="1"/>
              <a:t>pid</a:t>
            </a:r>
            <a:r>
              <a:rPr lang="en-US" i="1" baseline="-25000" dirty="0"/>
              <a:t> = 123 </a:t>
            </a:r>
            <a:r>
              <a:rPr lang="en-US" dirty="0"/>
              <a:t>(passenger</a:t>
            </a:r>
            <a:r>
              <a:rPr lang="en-US" dirty="0" smtClean="0"/>
              <a:t>)))</a:t>
            </a:r>
          </a:p>
          <a:p>
            <a:r>
              <a:rPr lang="en-US" b="1" dirty="0"/>
              <a:t>g) Get the details of flights that are scheduled on both dates 01/12/2020 and 02/12/2020 at 16:00 hours</a:t>
            </a:r>
            <a:r>
              <a:rPr lang="en-US" b="1" dirty="0" smtClean="0"/>
              <a:t>.</a:t>
            </a:r>
          </a:p>
          <a:p>
            <a:r>
              <a:rPr lang="en-US" dirty="0"/>
              <a:t>(σ</a:t>
            </a:r>
            <a:r>
              <a:rPr lang="en-US" i="1" baseline="-25000" dirty="0"/>
              <a:t> </a:t>
            </a:r>
            <a:r>
              <a:rPr lang="en-US" i="1" baseline="-25000" dirty="0" err="1"/>
              <a:t>fdate</a:t>
            </a:r>
            <a:r>
              <a:rPr lang="en-US" i="1" baseline="-25000" dirty="0"/>
              <a:t> = 01/12/2020 ^ time = 16:00 </a:t>
            </a:r>
            <a:r>
              <a:rPr lang="en-US" dirty="0"/>
              <a:t>(flight)) ∩ (σ</a:t>
            </a:r>
            <a:r>
              <a:rPr lang="en-US" i="1" baseline="-25000" dirty="0"/>
              <a:t> </a:t>
            </a:r>
            <a:r>
              <a:rPr lang="en-US" i="1" baseline="-25000" dirty="0" err="1"/>
              <a:t>fdate</a:t>
            </a:r>
            <a:r>
              <a:rPr lang="en-US" i="1" baseline="-25000" dirty="0"/>
              <a:t> = 02/12/2020 ^ time = 16:00 </a:t>
            </a:r>
            <a:r>
              <a:rPr lang="en-US" dirty="0"/>
              <a:t>(flight))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4949" y="4899547"/>
            <a:ext cx="4776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pname,pgender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aid,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acity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(fid,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 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aid, fid,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3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22" y="668740"/>
            <a:ext cx="10617959" cy="5117911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Get the details of flights that are scheduled on either of the dates 01/12/2020 or 02/12/2020 or both at 16:00 hours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(σ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01/12/2020 ^ time = 16:00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(flight)) ∪ (σ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fdate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02/12/2020 ^ time = 16:00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(flight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Find the agency names for agencies who do not have any bookings for passenger with id 123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aname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(agency ⨝ (Π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aid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(agency) – Π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aid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(σ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123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(booking)))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712" y="954934"/>
            <a:ext cx="7192368" cy="47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857</TotalTime>
  <Words>75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 Practice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Dependency</dc:title>
  <dc:creator>Microsoft account</dc:creator>
  <cp:lastModifiedBy>Microsoft account</cp:lastModifiedBy>
  <cp:revision>192</cp:revision>
  <dcterms:created xsi:type="dcterms:W3CDTF">2023-10-08T13:07:32Z</dcterms:created>
  <dcterms:modified xsi:type="dcterms:W3CDTF">2023-10-21T15:24:48Z</dcterms:modified>
</cp:coreProperties>
</file>