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8"/>
  </p:notesMasterIdLst>
  <p:sldIdLst>
    <p:sldId id="287" r:id="rId2"/>
    <p:sldId id="289" r:id="rId3"/>
    <p:sldId id="291" r:id="rId4"/>
    <p:sldId id="290" r:id="rId5"/>
    <p:sldId id="292" r:id="rId6"/>
    <p:sldId id="28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8743E-DFB5-4E3A-AA70-BACC5D6D0148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73A5E-4081-46BC-9210-686831E2B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229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3F994-62A4-411E-A3A1-21FAE5C900B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422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DC58-036E-4623-9B97-9DCFD357D3B7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8C0F00B-A479-4A3B-ADD2-0FDFF0B72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17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DC58-036E-4623-9B97-9DCFD357D3B7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C0F00B-A479-4A3B-ADD2-0FDFF0B72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77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DC58-036E-4623-9B97-9DCFD357D3B7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C0F00B-A479-4A3B-ADD2-0FDFF0B7202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8646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DC58-036E-4623-9B97-9DCFD357D3B7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C0F00B-A479-4A3B-ADD2-0FDFF0B72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859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DC58-036E-4623-9B97-9DCFD357D3B7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C0F00B-A479-4A3B-ADD2-0FDFF0B72028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9762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DC58-036E-4623-9B97-9DCFD357D3B7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C0F00B-A479-4A3B-ADD2-0FDFF0B72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863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DC58-036E-4623-9B97-9DCFD357D3B7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F00B-A479-4A3B-ADD2-0FDFF0B72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272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DC58-036E-4623-9B97-9DCFD357D3B7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F00B-A479-4A3B-ADD2-0FDFF0B72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87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DC58-036E-4623-9B97-9DCFD357D3B7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F00B-A479-4A3B-ADD2-0FDFF0B72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729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DC58-036E-4623-9B97-9DCFD357D3B7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C0F00B-A479-4A3B-ADD2-0FDFF0B72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66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DC58-036E-4623-9B97-9DCFD357D3B7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8C0F00B-A479-4A3B-ADD2-0FDFF0B72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16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DC58-036E-4623-9B97-9DCFD357D3B7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8C0F00B-A479-4A3B-ADD2-0FDFF0B72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602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DC58-036E-4623-9B97-9DCFD357D3B7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F00B-A479-4A3B-ADD2-0FDFF0B72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77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DC58-036E-4623-9B97-9DCFD357D3B7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F00B-A479-4A3B-ADD2-0FDFF0B72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4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DC58-036E-4623-9B97-9DCFD357D3B7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F00B-A479-4A3B-ADD2-0FDFF0B72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875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DC58-036E-4623-9B97-9DCFD357D3B7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C0F00B-A479-4A3B-ADD2-0FDFF0B72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55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6DC58-036E-4623-9B97-9DCFD357D3B7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8C0F00B-A479-4A3B-ADD2-0FDFF0B72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67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Multiple Granularity</a:t>
            </a:r>
            <a:endParaRPr lang="en-IN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D385-461F-4496-BBAF-6B31A96EE07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86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Multiple Granularity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Granularity: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It is the size of data item allowed to lock.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Granularity: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defined as hierarchically breaking up the database into blocks which can be locked.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Multiple Granularity protocol enhances concurrency and reduces lock overhead.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maintains the track of what to lock and how to lock.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makes easy to decide either to lock a data item or to unlock a data item. This type of hierarchy can be graphically represented as a tree.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39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For example:</a:t>
            </a:r>
            <a:r>
              <a:rPr lang="en-IN" dirty="0"/>
              <a:t> </a:t>
            </a:r>
          </a:p>
        </p:txBody>
      </p:sp>
      <p:pic>
        <p:nvPicPr>
          <p:cNvPr id="1026" name="Picture 2" descr="DBMS Multiple Granular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4" y="1428039"/>
            <a:ext cx="7342646" cy="529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445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1666" y="102083"/>
            <a:ext cx="8911687" cy="128089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5027" y="742528"/>
            <a:ext cx="10072048" cy="3777622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tree which has four levels of nodes.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level or higher level shows the entire database.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level represents a node of type area. The higher level database consists of exactly these areas.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area consists of children nodes which are known as files. No file can be present in more than one area.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each file contains child nodes known as records. The file has exactly those records that are its child nodes. No records represent in more than one file.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the levels of the tree starting from the top level are as follows: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</a:p>
          <a:p>
            <a:pPr lvl="1"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</a:t>
            </a:r>
          </a:p>
          <a:p>
            <a:pPr marL="457200" lvl="1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example, the highest level shows the entire database. The levels below are file, record, and fields.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82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2674" y="405745"/>
            <a:ext cx="8911687" cy="12808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additional lock modes with multiple granularity: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926" y="2096068"/>
            <a:ext cx="9866880" cy="3777622"/>
          </a:xfrm>
        </p:spPr>
        <p:txBody>
          <a:bodyPr>
            <a:no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Intention Mode Lock</a:t>
            </a:r>
          </a:p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Intention-shared (IS):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It contains explicit locking at a lower level of the tree but only with shared locks.</a:t>
            </a:r>
          </a:p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Intention-Exclusive (IX):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It contains explicit locking at a lower level with exclusive or shared locks.</a:t>
            </a:r>
          </a:p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&amp; Intention-Exclusive (SIX):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this lock, the node is locked in shared mode, and some node is locked in exclusive mode by the same transaction.</a:t>
            </a:r>
          </a:p>
          <a:p>
            <a:pPr algn="just"/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927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531" y="1932294"/>
            <a:ext cx="6728347" cy="269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6180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344</TotalTime>
  <Words>170</Words>
  <Application>Microsoft Office PowerPoint</Application>
  <PresentationFormat>Widescreen</PresentationFormat>
  <Paragraphs>28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Times New Roman</vt:lpstr>
      <vt:lpstr>Wingdings 3</vt:lpstr>
      <vt:lpstr>Wisp</vt:lpstr>
      <vt:lpstr>Multiple Granularity</vt:lpstr>
      <vt:lpstr>Multiple Granularity </vt:lpstr>
      <vt:lpstr>For example: </vt:lpstr>
      <vt:lpstr>For example: </vt:lpstr>
      <vt:lpstr>There are three additional lock modes with multiple granularity: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77</cp:revision>
  <dcterms:created xsi:type="dcterms:W3CDTF">2022-03-24T17:21:52Z</dcterms:created>
  <dcterms:modified xsi:type="dcterms:W3CDTF">2023-11-19T10:04:03Z</dcterms:modified>
</cp:coreProperties>
</file>