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2" r:id="rId3"/>
    <p:sldId id="261" r:id="rId4"/>
    <p:sldId id="278" r:id="rId5"/>
    <p:sldId id="290" r:id="rId6"/>
    <p:sldId id="282" r:id="rId7"/>
    <p:sldId id="283" r:id="rId8"/>
    <p:sldId id="288" r:id="rId9"/>
    <p:sldId id="287" r:id="rId10"/>
    <p:sldId id="286" r:id="rId11"/>
    <p:sldId id="285" r:id="rId12"/>
    <p:sldId id="258" r:id="rId13"/>
    <p:sldId id="265" r:id="rId14"/>
    <p:sldId id="259" r:id="rId15"/>
    <p:sldId id="260" r:id="rId16"/>
    <p:sldId id="266" r:id="rId17"/>
    <p:sldId id="263" r:id="rId18"/>
    <p:sldId id="267" r:id="rId19"/>
    <p:sldId id="268" r:id="rId20"/>
    <p:sldId id="264" r:id="rId21"/>
    <p:sldId id="269" r:id="rId22"/>
    <p:sldId id="270" r:id="rId23"/>
    <p:sldId id="280" r:id="rId24"/>
    <p:sldId id="281" r:id="rId25"/>
    <p:sldId id="271" r:id="rId26"/>
    <p:sldId id="273" r:id="rId27"/>
    <p:sldId id="272" r:id="rId28"/>
    <p:sldId id="274" r:id="rId29"/>
    <p:sldId id="276" r:id="rId30"/>
    <p:sldId id="277" r:id="rId31"/>
    <p:sldId id="291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step-functions/latest/dg/tutorial-creating-lambda-state-machin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lack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lack.com/scopes/chat:wri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bot-users" TargetMode="External"/><Relationship Id="rId7" Type="http://schemas.openxmlformats.org/officeDocument/2006/relationships/hyperlink" Target="https://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@github.com/HarujiBurke/AwsTranslateOnSlack.git" TargetMode="External"/><Relationship Id="rId2" Type="http://schemas.openxmlformats.org/officeDocument/2006/relationships/hyperlink" Target="https://qiita.com/j_nakayama/items/b3855ed4a2135a9b95c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lambda/latest/dg/python-handler.html" TargetMode="External"/><Relationship Id="rId5" Type="http://schemas.openxmlformats.org/officeDocument/2006/relationships/hyperlink" Target="https://www.youtube.com/watch?v=X7Ji2UwRCKI&amp;t=342s&amp;ab_channel=Dr.JoanneSkiles" TargetMode="External"/><Relationship Id="rId4" Type="http://schemas.openxmlformats.org/officeDocument/2006/relationships/hyperlink" Target="https://slack.dev/node-slack-sdk/tutorials/local-developmen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ccessglo.com/case-studi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#step-4---download-the-linux-kernel-update-package" TargetMode="External"/><Relationship Id="rId2" Type="http://schemas.openxmlformats.org/officeDocument/2006/relationships/hyperlink" Target="https://docs.docker.com/desktop/windows/ws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rok.com/download" TargetMode="External"/><Relationship Id="rId5" Type="http://schemas.openxmlformats.org/officeDocument/2006/relationships/hyperlink" Target="https://docs.aws.amazon.com/toolkit-for-vscode/latest/userguide/serverless-apps.html" TargetMode="External"/><Relationship Id="rId4" Type="http://schemas.openxmlformats.org/officeDocument/2006/relationships/hyperlink" Target="https://docs.aws.amazon.com/toolkit-for-vscode/latest/userguide/setup-credential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TranSlatE</a:t>
            </a:r>
            <a:r>
              <a:rPr lang="en-US" dirty="0" smtClean="0"/>
              <a:t> on </a:t>
            </a:r>
            <a:r>
              <a:rPr lang="en-US" dirty="0" err="1" smtClean="0"/>
              <a:t>SLaCK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Furucrm</a:t>
            </a:r>
            <a:r>
              <a:rPr lang="en-US" dirty="0" smtClean="0"/>
              <a:t>-Dung-</a:t>
            </a:r>
            <a:r>
              <a:rPr lang="en-US" dirty="0" err="1" smtClean="0"/>
              <a:t>Haruji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(</a:t>
            </a:r>
            <a:r>
              <a:rPr lang="en-US" dirty="0" smtClean="0"/>
              <a:t>Solution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Solution 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>2:</a:t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en-US" dirty="0" smtClean="0">
                <a:solidFill>
                  <a:schemeClr val="tx1"/>
                </a:solidFill>
                <a:latin typeface="Verdana (Body)"/>
              </a:rPr>
              <a:t>	Use </a:t>
            </a:r>
            <a:r>
              <a:rPr lang="en-US" dirty="0" smtClean="0">
                <a:solidFill>
                  <a:schemeClr val="tx1"/>
                </a:solidFill>
                <a:latin typeface="Verdana (Body)"/>
                <a:hlinkClick r:id="rId2"/>
              </a:rPr>
              <a:t> Step Functions State Machine </a:t>
            </a:r>
            <a:endParaRPr lang="en-US" dirty="0" smtClean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Pro: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Verdana (Body)"/>
              </a:rPr>
              <a:t>Require small budget</a:t>
            </a:r>
          </a:p>
          <a:p>
            <a:r>
              <a:rPr lang="en-US" dirty="0" smtClean="0">
                <a:solidFill>
                  <a:schemeClr val="tx1"/>
                </a:solidFill>
                <a:latin typeface="Verdana (Body)"/>
              </a:rPr>
              <a:t>Fast to dev/deploy in short term</a:t>
            </a:r>
            <a:endParaRPr lang="en-US" dirty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Con: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Verdana (Body)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ard to develop in long term due to distribute project to places on AWS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endParaRPr lang="vi-VN" dirty="0">
              <a:solidFill>
                <a:schemeClr val="tx1"/>
              </a:solidFill>
              <a:latin typeface="Verdana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071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(</a:t>
            </a:r>
            <a:r>
              <a:rPr lang="en-US" dirty="0" smtClean="0"/>
              <a:t>Solution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Solution 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>1: 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Move to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Verdana (Body)"/>
              </a:rPr>
              <a:t>Indirectly Developing Path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Pro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: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Easily develop 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project as ease in short and long term.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Con:</a:t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Adding budget for running EC2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</a:t>
            </a:r>
            <a:r>
              <a:rPr lang="en-US" dirty="0" smtClean="0"/>
              <a:t>Indirectly  (Diagram)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08" y="2057400"/>
            <a:ext cx="9804646" cy="4038600"/>
          </a:xfrm>
        </p:spPr>
      </p:pic>
    </p:spTree>
    <p:extLst>
      <p:ext uri="{BB962C8B-B14F-4D97-AF65-F5344CB8AC3E}">
        <p14:creationId xmlns:p14="http://schemas.microsoft.com/office/powerpoint/2010/main" val="4572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</a:t>
            </a:r>
            <a:r>
              <a:rPr lang="en-US" dirty="0" smtClean="0"/>
              <a:t>Indirectly (</a:t>
            </a:r>
            <a:r>
              <a:rPr lang="en-US" dirty="0"/>
              <a:t>F</a:t>
            </a:r>
            <a:r>
              <a:rPr lang="en-US" dirty="0" smtClean="0"/>
              <a:t>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chemeClr val="tx1"/>
                </a:solidFill>
              </a:rPr>
              <a:t>** </a:t>
            </a:r>
            <a:r>
              <a:rPr lang="en-US" dirty="0" smtClean="0">
                <a:solidFill>
                  <a:schemeClr val="tx1"/>
                </a:solidFill>
              </a:rPr>
              <a:t>On </a:t>
            </a:r>
            <a:r>
              <a:rPr lang="en-US" dirty="0">
                <a:solidFill>
                  <a:schemeClr val="tx1"/>
                </a:solidFill>
              </a:rPr>
              <a:t>Slack, type /translate hello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Slack send a message to spring boot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Spring boot create a thread to process translating later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Spring boot response “translating...”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5. Spring boot translate and send result via slack’s sending message </a:t>
            </a:r>
            <a:r>
              <a:rPr lang="en-US" dirty="0" smtClean="0">
                <a:solidFill>
                  <a:schemeClr val="tx1"/>
                </a:solidFill>
              </a:rPr>
              <a:t>API</a:t>
            </a: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**: after 3 seconds, Slack will throw error on client if have no response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Prepare: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 </a:t>
            </a:r>
            <a:r>
              <a:rPr lang="en-US" dirty="0" smtClean="0">
                <a:solidFill>
                  <a:schemeClr val="tx1"/>
                </a:solidFill>
              </a:rPr>
              <a:t>“EC2” from </a:t>
            </a:r>
            <a:r>
              <a:rPr lang="en-US" dirty="0">
                <a:solidFill>
                  <a:schemeClr val="tx1"/>
                </a:solidFill>
              </a:rPr>
              <a:t>search box at top of Aws Management console 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EC2 instance, get  hostname from “Public </a:t>
            </a:r>
            <a:r>
              <a:rPr lang="en-US" dirty="0">
                <a:solidFill>
                  <a:schemeClr val="tx1"/>
                </a:solidFill>
              </a:rPr>
              <a:t>IPv4 DNS</a:t>
            </a:r>
            <a:r>
              <a:rPr lang="en-US" dirty="0" smtClean="0">
                <a:solidFill>
                  <a:schemeClr val="tx1"/>
                </a:solidFill>
              </a:rPr>
              <a:t>” save to notepad for </a:t>
            </a:r>
            <a:r>
              <a:rPr lang="en-US" dirty="0" err="1" smtClean="0">
                <a:solidFill>
                  <a:schemeClr val="tx1"/>
                </a:solidFill>
              </a:rPr>
              <a:t>configging</a:t>
            </a:r>
            <a:r>
              <a:rPr lang="en-US" dirty="0" smtClean="0">
                <a:solidFill>
                  <a:schemeClr val="tx1"/>
                </a:solidFill>
              </a:rPr>
              <a:t> “</a:t>
            </a:r>
            <a:r>
              <a:rPr lang="en-US" dirty="0" err="1" smtClean="0">
                <a:solidFill>
                  <a:schemeClr val="tx1"/>
                </a:solidFill>
              </a:rPr>
              <a:t>Resquest</a:t>
            </a:r>
            <a:r>
              <a:rPr lang="en-US" dirty="0" smtClean="0">
                <a:solidFill>
                  <a:schemeClr val="tx1"/>
                </a:solidFill>
              </a:rPr>
              <a:t> URL” in slack app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slack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 to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Slack </a:t>
            </a:r>
            <a:r>
              <a:rPr lang="en-US" dirty="0" err="1" smtClean="0">
                <a:solidFill>
                  <a:schemeClr val="tx1"/>
                </a:solidFill>
                <a:hlinkClick r:id="rId2"/>
              </a:rPr>
              <a:t>Api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 site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Create App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from scratch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a name for Slack App/Bot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 a workspace from “</a:t>
            </a:r>
            <a:r>
              <a:rPr lang="en-US" b="1" dirty="0">
                <a:solidFill>
                  <a:schemeClr val="tx1"/>
                </a:solidFill>
              </a:rPr>
              <a:t>Pick a workspace to develop your app </a:t>
            </a:r>
            <a:r>
              <a:rPr lang="en-US" b="1" dirty="0" smtClean="0">
                <a:solidFill>
                  <a:schemeClr val="tx1"/>
                </a:solidFill>
              </a:rPr>
              <a:t>in</a:t>
            </a:r>
            <a:r>
              <a:rPr lang="en-US" dirty="0" smtClean="0">
                <a:solidFill>
                  <a:schemeClr val="tx1"/>
                </a:solidFill>
              </a:rPr>
              <a:t>”, so app will be </a:t>
            </a:r>
            <a:r>
              <a:rPr lang="en-US" dirty="0" err="1" smtClean="0">
                <a:solidFill>
                  <a:schemeClr val="tx1"/>
                </a:solidFill>
              </a:rPr>
              <a:t>actived</a:t>
            </a:r>
            <a:r>
              <a:rPr lang="en-US" dirty="0" smtClean="0">
                <a:solidFill>
                  <a:schemeClr val="tx1"/>
                </a:solidFill>
              </a:rPr>
              <a:t> in workspace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create app.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From left menu, choose </a:t>
            </a:r>
            <a:r>
              <a:rPr lang="en-US" dirty="0" smtClean="0">
                <a:solidFill>
                  <a:schemeClr val="tx1"/>
                </a:solidFill>
              </a:rPr>
              <a:t>“Slash Commands” and choose “</a:t>
            </a:r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 smtClean="0">
                <a:solidFill>
                  <a:schemeClr val="tx1"/>
                </a:solidFill>
              </a:rPr>
              <a:t>new command”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name for command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slack </a:t>
            </a:r>
            <a:r>
              <a:rPr lang="en-US" dirty="0" smtClean="0"/>
              <a:t>bot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Choose “request URL”  to which will be sent when command is </a:t>
            </a:r>
            <a:r>
              <a:rPr lang="en-US" dirty="0" smtClean="0">
                <a:solidFill>
                  <a:schemeClr val="tx1"/>
                </a:solidFill>
              </a:rPr>
              <a:t>used, use saved hostname of EC2.</a:t>
            </a: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Choose “Short </a:t>
            </a:r>
            <a:r>
              <a:rPr lang="en-US" dirty="0" err="1">
                <a:solidFill>
                  <a:schemeClr val="tx1"/>
                </a:solidFill>
              </a:rPr>
              <a:t>decription</a:t>
            </a:r>
            <a:r>
              <a:rPr lang="en-US" dirty="0">
                <a:solidFill>
                  <a:schemeClr val="tx1"/>
                </a:solidFill>
              </a:rPr>
              <a:t>” and  “Usage hint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 smtClean="0">
                <a:solidFill>
                  <a:schemeClr val="tx1"/>
                </a:solidFill>
              </a:rPr>
              <a:t>Click save</a:t>
            </a: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From left menu, choose “OAuth &amp; Permissions”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Move page to “Scope”, Add </a:t>
            </a:r>
            <a:r>
              <a:rPr lang="en-US" b="1" dirty="0" err="1" smtClean="0">
                <a:solidFill>
                  <a:schemeClr val="tx1"/>
                </a:solidFill>
                <a:hlinkClick r:id="rId2"/>
              </a:rPr>
              <a:t>chat:write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r>
              <a:rPr lang="en-US" dirty="0" smtClean="0">
                <a:solidFill>
                  <a:schemeClr val="tx1"/>
                </a:solidFill>
              </a:rPr>
              <a:t>Move space to top, click “Reinstall to Workspace”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From left menu, choose </a:t>
            </a:r>
            <a:r>
              <a:rPr lang="en-US" dirty="0" smtClean="0">
                <a:solidFill>
                  <a:schemeClr val="tx1"/>
                </a:solidFill>
              </a:rPr>
              <a:t>“Install App” then save “</a:t>
            </a:r>
            <a:r>
              <a:rPr lang="en-US" b="1" dirty="0" smtClean="0">
                <a:solidFill>
                  <a:schemeClr val="tx1"/>
                </a:solidFill>
              </a:rPr>
              <a:t>Bot </a:t>
            </a:r>
            <a:r>
              <a:rPr lang="en-US" b="1" dirty="0">
                <a:solidFill>
                  <a:schemeClr val="tx1"/>
                </a:solidFill>
              </a:rPr>
              <a:t>User OAuth </a:t>
            </a:r>
            <a:r>
              <a:rPr lang="en-US" b="1" dirty="0" smtClean="0">
                <a:solidFill>
                  <a:schemeClr val="tx1"/>
                </a:solidFill>
              </a:rPr>
              <a:t>Token</a:t>
            </a:r>
            <a:r>
              <a:rPr lang="en-US" dirty="0" smtClean="0">
                <a:solidFill>
                  <a:schemeClr val="tx1"/>
                </a:solidFill>
              </a:rPr>
              <a:t>” to notepad to use later as “SLACK_BOT_TOKEN”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left menu, choose </a:t>
            </a:r>
            <a:r>
              <a:rPr lang="en-US" dirty="0" smtClean="0">
                <a:solidFill>
                  <a:schemeClr val="tx1"/>
                </a:solidFill>
              </a:rPr>
              <a:t>“Basic information” </a:t>
            </a:r>
            <a:r>
              <a:rPr lang="en-US" dirty="0">
                <a:solidFill>
                  <a:schemeClr val="tx1"/>
                </a:solidFill>
              </a:rPr>
              <a:t>then save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b="1" dirty="0">
                <a:solidFill>
                  <a:schemeClr val="tx1"/>
                </a:solidFill>
              </a:rPr>
              <a:t>Verification Token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to notepad to use </a:t>
            </a:r>
            <a:r>
              <a:rPr lang="en-US" dirty="0" smtClean="0">
                <a:solidFill>
                  <a:schemeClr val="tx1"/>
                </a:solidFill>
              </a:rPr>
              <a:t>later </a:t>
            </a:r>
            <a:r>
              <a:rPr lang="en-US" dirty="0">
                <a:solidFill>
                  <a:schemeClr val="tx1"/>
                </a:solidFill>
              </a:rPr>
              <a:t>as “SECRET_KEY 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endParaRPr lang="en-US" dirty="0" smtClean="0"/>
          </a:p>
          <a:p>
            <a:pPr marL="502920" indent="-457200">
              <a:buFont typeface="+mj-lt"/>
              <a:buAutoNum type="arabicPeriod" startAt="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config</a:t>
            </a:r>
            <a:r>
              <a:rPr lang="en-US" dirty="0" smtClean="0"/>
              <a:t> Aws IAM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to </a:t>
            </a:r>
            <a:r>
              <a:rPr lang="en-US" dirty="0">
                <a:solidFill>
                  <a:schemeClr val="tx1"/>
                </a:solidFill>
              </a:rPr>
              <a:t>AWS Management </a:t>
            </a:r>
            <a:r>
              <a:rPr lang="en-US" dirty="0" smtClean="0">
                <a:solidFill>
                  <a:schemeClr val="tx1"/>
                </a:solidFill>
              </a:rPr>
              <a:t>Console on website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to IAM, create  role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“Aws Service”, choose “Lambda”,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“next: Permission”,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n  “Attach </a:t>
            </a:r>
            <a:r>
              <a:rPr lang="en-US" dirty="0">
                <a:solidFill>
                  <a:schemeClr val="tx1"/>
                </a:solidFill>
              </a:rPr>
              <a:t>permissions </a:t>
            </a:r>
            <a:r>
              <a:rPr lang="en-US" dirty="0" smtClean="0">
                <a:solidFill>
                  <a:schemeClr val="tx1"/>
                </a:solidFill>
              </a:rPr>
              <a:t>policies”, attach </a:t>
            </a:r>
            <a:r>
              <a:rPr lang="en-US" dirty="0" err="1" smtClean="0">
                <a:solidFill>
                  <a:schemeClr val="tx1"/>
                </a:solidFill>
              </a:rPr>
              <a:t>translateReadOnly,CloudWatchLogsFullAccess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“Next : tags”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“Next: preview”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name (ex: “</a:t>
            </a:r>
            <a:r>
              <a:rPr lang="en-US" dirty="0" err="1" smtClean="0">
                <a:solidFill>
                  <a:schemeClr val="tx1"/>
                </a:solidFill>
              </a:rPr>
              <a:t>translate_user</a:t>
            </a:r>
            <a:r>
              <a:rPr lang="en-US" dirty="0" smtClean="0">
                <a:solidFill>
                  <a:schemeClr val="tx1"/>
                </a:solidFill>
              </a:rPr>
              <a:t>”) for role name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“create role”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config</a:t>
            </a:r>
            <a:r>
              <a:rPr lang="en-US" dirty="0" smtClean="0"/>
              <a:t> Aws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Aws Lambda  from search box at top of Aws Management console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“Create function”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“Author from </a:t>
            </a:r>
            <a:r>
              <a:rPr lang="en-US" dirty="0" err="1" smtClean="0">
                <a:solidFill>
                  <a:schemeClr val="tx1"/>
                </a:solidFill>
              </a:rPr>
              <a:t>scrath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“Function Name” (ex:”</a:t>
            </a: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ranslateFunc</a:t>
            </a:r>
            <a:r>
              <a:rPr lang="en-US" dirty="0" smtClean="0">
                <a:solidFill>
                  <a:schemeClr val="tx1"/>
                </a:solidFill>
              </a:rPr>
              <a:t>”)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Runtime for developed language, choose python 3.8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On permission, choose “Use an existing role” for  “Execution Role”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hoose “</a:t>
            </a:r>
            <a:r>
              <a:rPr lang="en-US" dirty="0" err="1" smtClean="0">
                <a:solidFill>
                  <a:schemeClr val="tx1"/>
                </a:solidFill>
              </a:rPr>
              <a:t>Translate_user</a:t>
            </a:r>
            <a:r>
              <a:rPr lang="en-US" dirty="0" smtClean="0">
                <a:solidFill>
                  <a:schemeClr val="tx1"/>
                </a:solidFill>
              </a:rPr>
              <a:t>” from </a:t>
            </a:r>
            <a:r>
              <a:rPr lang="en-US" dirty="0" err="1" smtClean="0">
                <a:solidFill>
                  <a:schemeClr val="tx1"/>
                </a:solidFill>
              </a:rPr>
              <a:t>dropbox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“Create </a:t>
            </a:r>
            <a:r>
              <a:rPr lang="en-US" dirty="0" err="1" smtClean="0">
                <a:solidFill>
                  <a:schemeClr val="tx1"/>
                </a:solidFill>
              </a:rPr>
              <a:t>funtion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code on “</a:t>
            </a:r>
            <a:r>
              <a:rPr lang="en-US" dirty="0" err="1" smtClean="0">
                <a:solidFill>
                  <a:schemeClr val="tx1"/>
                </a:solidFill>
              </a:rPr>
              <a:t>Lambda_function</a:t>
            </a:r>
            <a:r>
              <a:rPr lang="en-US" dirty="0" smtClean="0">
                <a:solidFill>
                  <a:schemeClr val="tx1"/>
                </a:solidFill>
              </a:rPr>
              <a:t>” and click “Deploy”</a:t>
            </a:r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config</a:t>
            </a:r>
            <a:r>
              <a:rPr lang="en-US" dirty="0" smtClean="0"/>
              <a:t> Aws Lambda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92" y="1965960"/>
            <a:ext cx="8715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Goal: </a:t>
            </a:r>
            <a:r>
              <a:rPr lang="en-US" dirty="0" err="1" smtClean="0">
                <a:solidFill>
                  <a:schemeClr val="tx1"/>
                </a:solidFill>
              </a:rPr>
              <a:t>Intergating</a:t>
            </a:r>
            <a:r>
              <a:rPr lang="en-US" dirty="0" smtClean="0">
                <a:solidFill>
                  <a:schemeClr val="tx1"/>
                </a:solidFill>
              </a:rPr>
              <a:t> AWS Translate on Slack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Tools: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Vscode</a:t>
            </a:r>
            <a:r>
              <a:rPr lang="en-US" dirty="0" smtClean="0">
                <a:solidFill>
                  <a:schemeClr val="tx1"/>
                </a:solidFill>
              </a:rPr>
              <a:t>: using python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IntelJ</a:t>
            </a:r>
            <a:r>
              <a:rPr lang="en-US" dirty="0" smtClean="0">
                <a:solidFill>
                  <a:schemeClr val="tx1"/>
                </a:solidFill>
              </a:rPr>
              <a:t>: developing Spring boot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AWS  Services: </a:t>
            </a:r>
            <a:r>
              <a:rPr lang="en-US" dirty="0">
                <a:solidFill>
                  <a:schemeClr val="tx1"/>
                </a:solidFill>
              </a:rPr>
              <a:t>API </a:t>
            </a:r>
            <a:r>
              <a:rPr lang="en-US" dirty="0" smtClean="0">
                <a:solidFill>
                  <a:schemeClr val="tx1"/>
                </a:solidFill>
              </a:rPr>
              <a:t>Gateway, Lambda, EC2,</a:t>
            </a:r>
            <a:r>
              <a:rPr lang="en-US" dirty="0">
                <a:solidFill>
                  <a:schemeClr val="tx1"/>
                </a:solidFill>
              </a:rPr>
              <a:t> AWS </a:t>
            </a:r>
            <a:r>
              <a:rPr lang="en-US" dirty="0" smtClean="0">
                <a:solidFill>
                  <a:schemeClr val="tx1"/>
                </a:solidFill>
              </a:rPr>
              <a:t>Translate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 err="1"/>
              <a:t>config</a:t>
            </a:r>
            <a:r>
              <a:rPr lang="en-US" dirty="0"/>
              <a:t> Aws Lambda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947" y="2057400"/>
            <a:ext cx="694812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 err="1"/>
              <a:t>config</a:t>
            </a:r>
            <a:r>
              <a:rPr lang="en-US" dirty="0"/>
              <a:t> Aws Lambda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9" y="2443162"/>
            <a:ext cx="10881361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556260"/>
            <a:ext cx="11262360" cy="5469449"/>
          </a:xfrm>
        </p:spPr>
      </p:pic>
    </p:spTree>
    <p:extLst>
      <p:ext uri="{BB962C8B-B14F-4D97-AF65-F5344CB8AC3E}">
        <p14:creationId xmlns:p14="http://schemas.microsoft.com/office/powerpoint/2010/main" val="41099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Add trigger to Lambda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342460"/>
            <a:ext cx="9872663" cy="34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trigger to </a:t>
            </a:r>
            <a:r>
              <a:rPr lang="en-US" dirty="0" smtClean="0"/>
              <a:t>Lambda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On “Trigger configuration”, choose  “API Gateway”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At “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”, choose “Create an 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 type”, choose HTTP API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“Security”, choose “Open”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“Create”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4: prepare spring boot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" y="2514600"/>
            <a:ext cx="9872663" cy="2574247"/>
          </a:xfrm>
        </p:spPr>
      </p:pic>
    </p:spTree>
    <p:extLst>
      <p:ext uri="{BB962C8B-B14F-4D97-AF65-F5344CB8AC3E}">
        <p14:creationId xmlns:p14="http://schemas.microsoft.com/office/powerpoint/2010/main" val="5825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prepare spring </a:t>
            </a:r>
            <a:r>
              <a:rPr lang="en-US" dirty="0" smtClean="0"/>
              <a:t>boot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68094"/>
            <a:ext cx="9872663" cy="38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prepare spring boot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42082"/>
            <a:ext cx="9872663" cy="38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64820"/>
            <a:ext cx="1092513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" y="755495"/>
            <a:ext cx="11186160" cy="58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Translate Price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7" y="1767841"/>
            <a:ext cx="11476715" cy="432816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40" y="738565"/>
            <a:ext cx="11125200" cy="58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Intergate</a:t>
            </a:r>
            <a:r>
              <a:rPr lang="en-US" dirty="0" smtClean="0">
                <a:hlinkClick r:id="rId2"/>
              </a:rPr>
              <a:t> Aws Translate on Slack</a:t>
            </a:r>
            <a:r>
              <a:rPr lang="en-US" dirty="0" smtClean="0"/>
              <a:t> (Japanese)</a:t>
            </a:r>
          </a:p>
          <a:p>
            <a:r>
              <a:rPr lang="en-US" dirty="0" smtClean="0">
                <a:hlinkClick r:id="rId3"/>
              </a:rPr>
              <a:t>Create Slack bot</a:t>
            </a:r>
            <a:endParaRPr lang="en-US" dirty="0" smtClean="0"/>
          </a:p>
          <a:p>
            <a:r>
              <a:rPr lang="en-US" dirty="0">
                <a:hlinkClick r:id="rId4"/>
              </a:rPr>
              <a:t>D</a:t>
            </a:r>
            <a:r>
              <a:rPr lang="en-US" dirty="0" smtClean="0">
                <a:hlinkClick r:id="rId4"/>
              </a:rPr>
              <a:t>ev Slack bot locally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Debugg</a:t>
            </a:r>
            <a:r>
              <a:rPr lang="en-US" dirty="0" smtClean="0">
                <a:hlinkClick r:id="rId5"/>
              </a:rPr>
              <a:t> AWS lambda on  </a:t>
            </a:r>
            <a:r>
              <a:rPr lang="en-US" dirty="0" err="1" smtClean="0">
                <a:hlinkClick r:id="rId5"/>
              </a:rPr>
              <a:t>vscode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Change default runtime </a:t>
            </a:r>
            <a:r>
              <a:rPr lang="en-US" dirty="0" smtClean="0">
                <a:hlinkClick r:id="rId6"/>
              </a:rPr>
              <a:t>handler</a:t>
            </a:r>
            <a:endParaRPr lang="en-US" dirty="0" smtClean="0"/>
          </a:p>
          <a:p>
            <a:r>
              <a:rPr lang="en-US" dirty="0" smtClean="0"/>
              <a:t>Source:  </a:t>
            </a:r>
            <a:r>
              <a:rPr lang="en-US" dirty="0" err="1" smtClean="0">
                <a:hlinkClick r:id="rId7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2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3" y="426720"/>
            <a:ext cx="11617234" cy="6052457"/>
          </a:xfrm>
        </p:spPr>
        <p:txBody>
          <a:bodyPr/>
          <a:lstStyle/>
          <a:p>
            <a:pPr algn="ctr"/>
            <a:r>
              <a:rPr lang="en-US" dirty="0" smtClean="0"/>
              <a:t>Thank you for taking time with me 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Path: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06880"/>
            <a:ext cx="10221686" cy="43891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2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quyết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vấn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:</a:t>
            </a:r>
          </a:p>
          <a:p>
            <a:r>
              <a:rPr lang="en-US" u="sng" dirty="0" smtClean="0">
                <a:solidFill>
                  <a:schemeClr val="tx1"/>
                </a:solidFill>
                <a:latin typeface="Verdana (Body)"/>
              </a:rPr>
              <a:t>Directly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:Slack Bot send translating request directly to Lambda to get translated result.</a:t>
            </a:r>
          </a:p>
          <a:p>
            <a:r>
              <a:rPr lang="en-US" u="sng" dirty="0" smtClean="0">
                <a:solidFill>
                  <a:schemeClr val="tx1"/>
                </a:solidFill>
                <a:latin typeface="Verdana (Body)"/>
              </a:rPr>
              <a:t>Indirectly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:Slack 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Bot send translating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request to get translated result via a medium server </a:t>
            </a:r>
          </a:p>
        </p:txBody>
      </p:sp>
    </p:spTree>
    <p:extLst>
      <p:ext uri="{BB962C8B-B14F-4D97-AF65-F5344CB8AC3E}">
        <p14:creationId xmlns:p14="http://schemas.microsoft.com/office/powerpoint/2010/main" val="36405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06880"/>
            <a:ext cx="10221686" cy="43891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Reduced </a:t>
            </a:r>
            <a:r>
              <a:rPr lang="en-US" b="1" dirty="0">
                <a:solidFill>
                  <a:schemeClr val="tx1"/>
                </a:solidFill>
              </a:rPr>
              <a:t>time required for employee awareness </a:t>
            </a:r>
            <a:r>
              <a:rPr lang="en-US" b="1" dirty="0" smtClean="0">
                <a:solidFill>
                  <a:schemeClr val="tx1"/>
                </a:solidFill>
              </a:rPr>
              <a:t>surveys</a:t>
            </a:r>
          </a:p>
          <a:p>
            <a:r>
              <a:rPr lang="en-US" b="1" dirty="0">
                <a:solidFill>
                  <a:schemeClr val="tx1"/>
                </a:solidFill>
              </a:rPr>
              <a:t>Instantly translate the information stored on your </a:t>
            </a:r>
            <a:r>
              <a:rPr lang="en-US" b="1" dirty="0" smtClean="0">
                <a:solidFill>
                  <a:schemeClr val="tx1"/>
                </a:solidFill>
              </a:rPr>
              <a:t>website</a:t>
            </a:r>
          </a:p>
          <a:p>
            <a:r>
              <a:rPr lang="en-US" b="1" dirty="0">
                <a:solidFill>
                  <a:schemeClr val="tx1"/>
                </a:solidFill>
              </a:rPr>
              <a:t>Utilize Amazon Translate for services provided to customers</a:t>
            </a: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Another </a:t>
            </a:r>
            <a:r>
              <a:rPr lang="en-US" b="1" dirty="0">
                <a:solidFill>
                  <a:schemeClr val="tx1"/>
                </a:solidFill>
              </a:rPr>
              <a:t>stud case: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https://www.successglo.com/case-studies/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Verdana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097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</a:t>
            </a:r>
            <a:r>
              <a:rPr lang="en-US" dirty="0" smtClean="0"/>
              <a:t>(Diagram)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717" y="1965960"/>
            <a:ext cx="833270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</a:t>
            </a:r>
            <a:r>
              <a:rPr lang="en-US" dirty="0" smtClean="0"/>
              <a:t>Path: Directly  (Flow)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1. Slack type /translate hello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2. Lambda received translate request from Slack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3. Lambda create and start Translate thread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4. Lambda response "translating...“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5. Translate thread translate =&gt; konnichiwa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6. </a:t>
            </a:r>
            <a:r>
              <a:rPr lang="en-US" dirty="0" err="1">
                <a:solidFill>
                  <a:schemeClr val="tx1"/>
                </a:solidFill>
                <a:latin typeface="Verdana (Body)"/>
              </a:rPr>
              <a:t>TranslateThread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 response to Slack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en-US" u="sng" dirty="0" smtClean="0">
                <a:solidFill>
                  <a:srgbClr val="FF0000"/>
                </a:solidFill>
                <a:latin typeface="Verdana (Body)"/>
              </a:rPr>
              <a:t>Notice</a:t>
            </a:r>
            <a:r>
              <a:rPr lang="en-US" dirty="0" smtClean="0">
                <a:solidFill>
                  <a:srgbClr val="FF0000"/>
                </a:solidFill>
                <a:latin typeface="Verdana (Body)"/>
              </a:rPr>
              <a:t>:</a:t>
            </a:r>
            <a:r>
              <a:rPr lang="vi-VN" dirty="0" smtClean="0">
                <a:solidFill>
                  <a:srgbClr val="FF0000"/>
                </a:solidFill>
                <a:latin typeface="Verdana (Body)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After sending request from Slack Bot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 3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seconds,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It will automatically return 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command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error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> 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“</a:t>
            </a:r>
            <a:r>
              <a:rPr lang="vi-VN" dirty="0" smtClean="0">
                <a:solidFill>
                  <a:schemeClr val="accent2"/>
                </a:solidFill>
                <a:latin typeface="Verdana (Body)"/>
              </a:rPr>
              <a:t>operation_timeout</a:t>
            </a:r>
            <a:r>
              <a:rPr lang="en-US" dirty="0" smtClean="0">
                <a:solidFill>
                  <a:schemeClr val="accent2"/>
                </a:solidFill>
                <a:latin typeface="Verdana (Body)"/>
              </a:rPr>
              <a:t>” 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=&gt;  response first then send result later via sending message Slack </a:t>
            </a:r>
            <a:r>
              <a:rPr lang="en-US" dirty="0" err="1">
                <a:solidFill>
                  <a:schemeClr val="tx1"/>
                </a:solidFill>
                <a:latin typeface="Verdana (Body)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pi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.</a:t>
            </a:r>
            <a:endParaRPr lang="en-US" dirty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endParaRPr lang="en-US" dirty="0" smtClean="0">
              <a:latin typeface="Verdana (Body)"/>
            </a:endParaRPr>
          </a:p>
          <a:p>
            <a:pPr marL="45720" indent="0">
              <a:buNone/>
            </a:pPr>
            <a:r>
              <a:rPr lang="vi-VN" dirty="0">
                <a:latin typeface="Verdana (Body)"/>
              </a:rPr>
              <a:t/>
            </a:r>
            <a:br>
              <a:rPr lang="vi-VN" dirty="0">
                <a:latin typeface="Verdana (Body)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(</a:t>
            </a:r>
            <a:r>
              <a:rPr lang="en-US" dirty="0" smtClean="0"/>
              <a:t>Dev)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Environment: Python </a:t>
            </a:r>
            <a:r>
              <a:rPr lang="en-US" dirty="0">
                <a:solidFill>
                  <a:schemeClr val="tx1"/>
                </a:solidFill>
              </a:rPr>
              <a:t>lambda on </a:t>
            </a:r>
            <a:r>
              <a:rPr lang="en-US" dirty="0" err="1" smtClean="0">
                <a:solidFill>
                  <a:schemeClr val="tx1"/>
                </a:solidFill>
              </a:rPr>
              <a:t>VScode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Requirement: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Vscode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+Python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 Installed  WSL on OS. Ref: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Link 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link 2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 Aws toolkit plugin : </a:t>
            </a:r>
            <a:r>
              <a:rPr lang="en-US" dirty="0" err="1" smtClean="0">
                <a:solidFill>
                  <a:schemeClr val="tx1"/>
                </a:solidFill>
                <a:hlinkClick r:id="rId4"/>
              </a:rPr>
              <a:t>guide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create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 </a:t>
            </a:r>
            <a:r>
              <a:rPr lang="en-US" smtClean="0">
                <a:solidFill>
                  <a:schemeClr val="tx1"/>
                </a:solidFill>
                <a:hlinkClick r:id="rId5"/>
              </a:rPr>
              <a:t>SAM app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Command to run: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Build container: SAM </a:t>
            </a:r>
            <a:r>
              <a:rPr lang="en-US" dirty="0">
                <a:solidFill>
                  <a:schemeClr val="tx1"/>
                </a:solidFill>
              </a:rPr>
              <a:t>build --</a:t>
            </a:r>
            <a:r>
              <a:rPr lang="en-US" dirty="0" smtClean="0">
                <a:solidFill>
                  <a:schemeClr val="tx1"/>
                </a:solidFill>
              </a:rPr>
              <a:t>use-container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M</a:t>
            </a:r>
            <a:r>
              <a:rPr lang="en-US" dirty="0" smtClean="0">
                <a:solidFill>
                  <a:schemeClr val="tx1"/>
                </a:solidFill>
              </a:rPr>
              <a:t>ount and run container:  SAM </a:t>
            </a:r>
            <a:r>
              <a:rPr lang="en-US" dirty="0">
                <a:solidFill>
                  <a:schemeClr val="tx1"/>
                </a:solidFill>
              </a:rPr>
              <a:t>local start-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 --host localhost --port </a:t>
            </a:r>
            <a:r>
              <a:rPr lang="en-US" dirty="0" smtClean="0">
                <a:solidFill>
                  <a:schemeClr val="tx1"/>
                </a:solidFill>
              </a:rPr>
              <a:t>123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Use </a:t>
            </a:r>
            <a:r>
              <a:rPr lang="en-US" dirty="0" err="1" smtClean="0">
                <a:solidFill>
                  <a:schemeClr val="tx1"/>
                </a:solidFill>
                <a:hlinkClick r:id="rId6"/>
              </a:rPr>
              <a:t>ngrok</a:t>
            </a:r>
            <a:r>
              <a:rPr lang="en-US" dirty="0" smtClean="0">
                <a:solidFill>
                  <a:schemeClr val="tx1"/>
                </a:solidFill>
              </a:rPr>
              <a:t> to publish port 123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slack app in an hour.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Lambda’s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Verdana (Body)"/>
              </a:rPr>
              <a:t>Lambda will 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sleep/suspend/killed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current thread  and its childlike thread after returning 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response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in most case.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Verdana (Body)"/>
              </a:rPr>
              <a:t>As result, creating childlike thread to response to Slack bot is unstable.</a:t>
            </a: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Verdana (Body)"/>
              </a:rPr>
              <a:t>Question: </a:t>
            </a:r>
            <a:r>
              <a:rPr lang="en-US" dirty="0" smtClean="0">
                <a:solidFill>
                  <a:srgbClr val="FF3399"/>
                </a:solidFill>
                <a:latin typeface="Verdana (Body)"/>
              </a:rPr>
              <a:t>How to call thread from Lambda and send translate result stably?</a:t>
            </a:r>
            <a:endParaRPr 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864</TotalTime>
  <Words>801</Words>
  <Application>Microsoft Office PowerPoint</Application>
  <PresentationFormat>Widescreen</PresentationFormat>
  <Paragraphs>126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Corbel</vt:lpstr>
      <vt:lpstr>Verdana (Body)</vt:lpstr>
      <vt:lpstr>Wingdings</vt:lpstr>
      <vt:lpstr>Basis</vt:lpstr>
      <vt:lpstr>AWS TranSlatE on SLaCK</vt:lpstr>
      <vt:lpstr>Introduce</vt:lpstr>
      <vt:lpstr>Cloud Translate Price</vt:lpstr>
      <vt:lpstr>Developing Path:</vt:lpstr>
      <vt:lpstr>Case study:</vt:lpstr>
      <vt:lpstr>Developing Path: Directly  (Diagram)</vt:lpstr>
      <vt:lpstr>Developing Path: Directly  (Flow)</vt:lpstr>
      <vt:lpstr>Developing Path: Directly  (Dev)</vt:lpstr>
      <vt:lpstr>Lambda’s mechanism</vt:lpstr>
      <vt:lpstr>Developing Path: Directly  (Solution 1)</vt:lpstr>
      <vt:lpstr>Developing Path: Directly  (Solution 2)</vt:lpstr>
      <vt:lpstr>Developing Path: Indirectly  (Diagram)</vt:lpstr>
      <vt:lpstr>Developing Path: Indirectly (Flow)</vt:lpstr>
      <vt:lpstr>Prepare: EC2</vt:lpstr>
      <vt:lpstr>Step 1: Create slack bot</vt:lpstr>
      <vt:lpstr>Step 1: Create slack bot (cont)</vt:lpstr>
      <vt:lpstr>Step 2: config Aws IAM</vt:lpstr>
      <vt:lpstr>Step 3: config Aws Lambda</vt:lpstr>
      <vt:lpstr>Step 3: config Aws Lambda (cont)</vt:lpstr>
      <vt:lpstr>Step 3: config Aws Lambda (cont)</vt:lpstr>
      <vt:lpstr>Step 3: config Aws Lambda (cont)</vt:lpstr>
      <vt:lpstr>PowerPoint Presentation</vt:lpstr>
      <vt:lpstr>Step 3: Add trigger to Lambda</vt:lpstr>
      <vt:lpstr>Step 3: Add trigger to Lambda (Cont)</vt:lpstr>
      <vt:lpstr>Step 4: prepare spring boot</vt:lpstr>
      <vt:lpstr>Step 4: prepare spring boot (cont)</vt:lpstr>
      <vt:lpstr>Step 4: prepare spring boot (cont)</vt:lpstr>
      <vt:lpstr>PowerPoint Presentation</vt:lpstr>
      <vt:lpstr>PowerPoint Presentation</vt:lpstr>
      <vt:lpstr>PowerPoint Presentation</vt:lpstr>
      <vt:lpstr>Reference</vt:lpstr>
      <vt:lpstr>Thank you for taking time with me ! 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 on cloud</dc:title>
  <dc:creator>DELL</dc:creator>
  <cp:lastModifiedBy>DELL</cp:lastModifiedBy>
  <cp:revision>84</cp:revision>
  <dcterms:created xsi:type="dcterms:W3CDTF">2021-08-30T02:05:43Z</dcterms:created>
  <dcterms:modified xsi:type="dcterms:W3CDTF">2021-09-07T03:46:03Z</dcterms:modified>
</cp:coreProperties>
</file>