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6" r:id="rId8"/>
    <p:sldId id="262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at-is-serverless-architecture-what-are-its-pros-and-cons-cc4b804022e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erverless-application-model/latest/developerguide/serverless-sam-cli-install-windows.html" TargetMode="External"/><Relationship Id="rId2" Type="http://schemas.openxmlformats.org/officeDocument/2006/relationships/hyperlink" Target="https://www.python.org/downloads/release/python-391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ker.com/products/docker-desktop/" TargetMode="External"/><Relationship Id="rId4" Type="http://schemas.openxmlformats.org/officeDocument/2006/relationships/hyperlink" Target="https://docs.aws.amazon.com/cli/latest/userguide/getting-started-instal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CloudFormation/latest/UserGuide/transform-section-structur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o3.amazonaws.com/v1/documentation/api/latest/reference/services/index.html" TargetMode="External"/><Relationship Id="rId5" Type="http://schemas.openxmlformats.org/officeDocument/2006/relationships/hyperlink" Target="https://docs.aws.amazon.com/AmazonS3/latest/API/API_AbortMultipartUpload.html" TargetMode="External"/><Relationship Id="rId4" Type="http://schemas.openxmlformats.org/officeDocument/2006/relationships/hyperlink" Target="https://docs.aws.amazon.com/AWSCloudFormation/latest/UserGuide/intrinsic-function-referenc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ujiBurke/sam-a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SAM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3622" y="4497859"/>
            <a:ext cx="4463769" cy="403655"/>
          </a:xfrm>
        </p:spPr>
        <p:txBody>
          <a:bodyPr>
            <a:normAutofit/>
          </a:bodyPr>
          <a:lstStyle/>
          <a:p>
            <a:r>
              <a:rPr lang="en-US" dirty="0" smtClean="0"/>
              <a:t>Author: Dung.Nguyen@furucm.com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22" y="2485768"/>
            <a:ext cx="10455875" cy="4038600"/>
          </a:xfrm>
        </p:spPr>
        <p:txBody>
          <a:bodyPr/>
          <a:lstStyle/>
          <a:p>
            <a:pPr marL="274320" lvl="1" indent="0" algn="ctr">
              <a:buNone/>
            </a:pPr>
            <a:r>
              <a:rPr lang="en-US" sz="8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for your </a:t>
            </a:r>
            <a:r>
              <a:rPr lang="en-US" sz="8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8" y="3582019"/>
            <a:ext cx="113538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abbreviation of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 Model. It’s an open framework to build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event-driven cloud-based systems where application development rely solely on a combination of 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third-party services, client-side logic 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cloud-hosted remote procedure calls 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Functions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as a Service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Lambda, Microsoft Azure Functions, Google Cloud Functions and IBM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OpenWhisk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workflow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50" y="1965960"/>
            <a:ext cx="8361924" cy="4038600"/>
          </a:xfrm>
        </p:spPr>
      </p:pic>
    </p:spTree>
    <p:extLst>
      <p:ext uri="{BB962C8B-B14F-4D97-AF65-F5344CB8AC3E}">
        <p14:creationId xmlns:p14="http://schemas.microsoft.com/office/powerpoint/2010/main" val="2954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An </a:t>
            </a:r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service that allows you to easily model, provision, and manage AWS and third-party resources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CloudFormation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uses stack as </a:t>
            </a:r>
            <a:r>
              <a:rPr lang="en-US" b="1" dirty="0"/>
              <a:t>a collection of AWS resources that you can manage as a single </a:t>
            </a:r>
            <a:r>
              <a:rPr lang="en-US" b="1" dirty="0" smtClean="0"/>
              <a:t>unit. </a:t>
            </a:r>
            <a:r>
              <a:rPr lang="en-US" dirty="0"/>
              <a:t>In other words, you can create, update, or delete a collection of resources by creating, updating, or deleting stacks</a:t>
            </a:r>
            <a:r>
              <a:rPr lang="en-US" dirty="0" smtClean="0"/>
              <a:t>. It simulates commits of GIT.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stack is created/updated, AWS </a:t>
            </a:r>
            <a:r>
              <a:rPr lang="en-US" dirty="0" err="1" smtClean="0"/>
              <a:t>CloudFormation</a:t>
            </a:r>
            <a:r>
              <a:rPr lang="en-US" dirty="0" smtClean="0"/>
              <a:t> should generate a new infrastructure on  AWS and </a:t>
            </a:r>
            <a:r>
              <a:rPr lang="en-US" dirty="0"/>
              <a:t>vice </a:t>
            </a:r>
            <a:r>
              <a:rPr lang="en-US" dirty="0" smtClean="0"/>
              <a:t>versa when it is deleted.</a:t>
            </a:r>
          </a:p>
        </p:txBody>
      </p:sp>
    </p:spTree>
    <p:extLst>
      <p:ext uri="{BB962C8B-B14F-4D97-AF65-F5344CB8AC3E}">
        <p14:creationId xmlns:p14="http://schemas.microsoft.com/office/powerpoint/2010/main" val="24007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python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(lambda supports to </a:t>
            </a:r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3.9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Sam cli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(at step 4)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Aws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 cli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docker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decktop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awslocal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pip install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awscli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-local</a:t>
            </a:r>
          </a:p>
        </p:txBody>
      </p:sp>
    </p:spTree>
    <p:extLst>
      <p:ext uri="{BB962C8B-B14F-4D97-AF65-F5344CB8AC3E}">
        <p14:creationId xmlns:p14="http://schemas.microsoft.com/office/powerpoint/2010/main" val="3621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2601097"/>
            <a:ext cx="9872871" cy="4038600"/>
          </a:xfrm>
        </p:spPr>
        <p:txBody>
          <a:bodyPr/>
          <a:lstStyle/>
          <a:p>
            <a:pPr marL="274320" lvl="1" indent="0" algn="ctr">
              <a:buNone/>
            </a:pPr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Sam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8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92860"/>
            <a:ext cx="9872871" cy="4038600"/>
          </a:xfrm>
        </p:spPr>
        <p:txBody>
          <a:bodyPr/>
          <a:lstStyle/>
          <a:p>
            <a:pPr marL="274320" lvl="1" indent="0" algn="ctr">
              <a:buNone/>
            </a:pPr>
            <a:r>
              <a:rPr lang="en-US" sz="8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 with S3 in work</a:t>
            </a:r>
            <a:endParaRPr lang="en-US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3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</a:t>
            </a:r>
            <a:r>
              <a:rPr lang="en-US" dirty="0" err="1" smtClean="0"/>
              <a:t>yaml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897" y="1851455"/>
            <a:ext cx="5668035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161" y="2183028"/>
            <a:ext cx="44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Structure of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CloudFormation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yml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161" y="2769428"/>
            <a:ext cx="44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Intrinsic function reference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160" y="3355828"/>
            <a:ext cx="44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AWS S3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Api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 document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60" y="3942228"/>
            <a:ext cx="44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Boto3 document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Source </a:t>
            </a:r>
            <a:r>
              <a:rPr lang="en-US" dirty="0" err="1" smtClean="0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343</TotalTime>
  <Words>108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Tahoma</vt:lpstr>
      <vt:lpstr>Basis</vt:lpstr>
      <vt:lpstr>AWS SAM</vt:lpstr>
      <vt:lpstr>What is SAM?</vt:lpstr>
      <vt:lpstr>SAM workflow</vt:lpstr>
      <vt:lpstr>CloudFormation</vt:lpstr>
      <vt:lpstr>Demo prerequisite</vt:lpstr>
      <vt:lpstr>Demo</vt:lpstr>
      <vt:lpstr>Demo</vt:lpstr>
      <vt:lpstr>Cloudformation yaml</vt:lpstr>
      <vt:lpstr>GIT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</dc:title>
  <dc:creator>HarujiBurke</dc:creator>
  <cp:lastModifiedBy>HarujiBurke</cp:lastModifiedBy>
  <cp:revision>23</cp:revision>
  <dcterms:created xsi:type="dcterms:W3CDTF">2022-03-29T07:14:20Z</dcterms:created>
  <dcterms:modified xsi:type="dcterms:W3CDTF">2022-03-31T08:59:19Z</dcterms:modified>
</cp:coreProperties>
</file>