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8410B16-CA63-4DC5-80DE-112361B36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3F39B4-8BEC-4AD8-854D-910E0779E2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E5E5C-2A8A-4FCE-BE5F-6119E0E27788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5C80C-64E8-4B3D-A18F-1AA18559D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3CB9E5-A778-46A7-A615-6EC180EC21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413F-D0EA-4622-96ED-090BCDE87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50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5A986-BE01-4EF9-A0F2-D41EFB869F5A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4AC0-BB20-4831-8581-951794AA9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64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21F52F-1963-4E1D-ADDE-D53ABDE1273A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045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DA3E-46FD-4218-A4D6-9358E2B3165B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1F97-E30D-46EA-9629-DB584FDD533E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300D-2C54-41A9-BD81-354223F894D9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5302E-8ED8-432D-9695-1A0A1A14DA2A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291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45F4-F1AD-40FE-B217-3D7B523CF75C}" type="datetime1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474-B600-49B6-AD8E-23CFED363BDE}" type="datetime1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13EE-559C-4C79-8F8A-01C8F2282902}" type="datetime1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A085-D63F-4909-93B8-4A37A034F5CF}" type="datetime1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5F0CA-FA96-47BF-AEBA-4D8CA463770B}" type="datetime1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01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6B45C-659A-4949-B7AE-3F56136C0190}" type="datetime1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7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7AAF7-D413-4970-BED5-06CA29BB6553}" type="datetime1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545F541-BB7D-43B4-A917-0AAD277C50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19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89" y="2333213"/>
            <a:ext cx="9418320" cy="98151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GTA 2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7CC1A0-EB50-48F8-A6A9-AE97E67D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521666"/>
            <a:ext cx="9418320" cy="177280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Выполнили Приоров Артемий и Ларкин Григорий</a:t>
            </a:r>
          </a:p>
          <a:p>
            <a:pPr algn="l"/>
            <a:r>
              <a:rPr lang="ru-RU" dirty="0"/>
              <a:t>Ученики группы 3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Руководитель Борисов А.И.</a:t>
            </a:r>
          </a:p>
          <a:p>
            <a:pPr algn="l"/>
            <a:r>
              <a:rPr lang="ru-RU" sz="2400" dirty="0">
                <a:cs typeface="Times New Roman" panose="02020603050405020304" pitchFamily="18" charset="0"/>
              </a:rPr>
              <a:t>Преподаватель Детского технопарка "Альтаир"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2DC24B-AD86-4ED8-A244-1C1A3E511805}"/>
              </a:ext>
            </a:extLst>
          </p:cNvPr>
          <p:cNvSpPr txBox="1">
            <a:spLocks/>
          </p:cNvSpPr>
          <p:nvPr/>
        </p:nvSpPr>
        <p:spPr>
          <a:xfrm>
            <a:off x="1386840" y="365760"/>
            <a:ext cx="9418320" cy="76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/>
              <a:t>Детский технопарк «Альтаир»</a:t>
            </a:r>
          </a:p>
          <a:p>
            <a:pPr algn="ctr"/>
            <a:r>
              <a:rPr lang="ru-RU" sz="2000" dirty="0"/>
              <a:t>(РТУ МИРЭА)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1B815-176C-4863-934E-998EFEB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6" y="0"/>
            <a:ext cx="2376794" cy="1532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цель, которую мы поставили перед собой – создать</a:t>
            </a:r>
            <a:r>
              <a:rPr lang="en-US" dirty="0"/>
              <a:t> </a:t>
            </a:r>
            <a:r>
              <a:rPr lang="ru-RU" dirty="0"/>
              <a:t>продукт, похожий  на компьютерную игру </a:t>
            </a:r>
            <a:r>
              <a:rPr lang="en-US" dirty="0"/>
              <a:t>GTA 2.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2</a:t>
            </a:fld>
            <a:endParaRPr lang="ru-RU"/>
          </a:p>
        </p:txBody>
      </p:sp>
      <p:pic>
        <p:nvPicPr>
          <p:cNvPr id="1028" name="Picture 4" descr="Grand Theft Auto 2 cистемные требования | Systemreqs.com">
            <a:extLst>
              <a:ext uri="{FF2B5EF4-FFF2-40B4-BE49-F238E27FC236}">
                <a16:creationId xmlns:a16="http://schemas.microsoft.com/office/drawing/2014/main" id="{94D8681F-EA84-4DB5-A018-67611BB7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29000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6C31-E6D6-4597-A2A7-1DB053E1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3638-9C49-412F-8A1C-F761B1C2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Многие игровые студии начали делать ремейки своих старых игр с новым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визуалом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 Далеко за примером ходить не надо. На данный момент игровая студия «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Capcom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» выпустила ремейки игр серии «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Resident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Evil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» со второй по четвёртую части. Оригинальные игры выходили в далеких 2000-х годах.</a:t>
            </a:r>
            <a:endParaRPr lang="ru-RU" b="0" dirty="0">
              <a:effectLst/>
              <a:latin typeface="Bahnschrift" panose="020B0502040204020203" pitchFamily="34" charset="0"/>
            </a:endParaRPr>
          </a:p>
          <a:p>
            <a:pPr indent="450215" algn="just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Наш проект также относиться к ремейку игры, выпущенной в далеком прошлом, движок «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Pygame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» позволит получить большую производительность, а также мобильность. Игроки смогут пройти игру заново, вспомнить прошлое и получить положительные эмоции.</a:t>
            </a:r>
            <a:endParaRPr lang="ru-RU" b="0" dirty="0"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ED1ADE-6166-460D-8A09-072EBBE0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4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3F040EA-9DB3-45BB-866B-ECFDADC75410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главного меню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374DF2-577D-4426-B647-1868F5D7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764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77733" cy="3581400"/>
          </a:xfrm>
        </p:spPr>
        <p:txBody>
          <a:bodyPr/>
          <a:lstStyle/>
          <a:p>
            <a:r>
              <a:rPr lang="ru-RU" dirty="0"/>
              <a:t>Создание игрового мира, ну или чего-то отдалённо похожего на это</a:t>
            </a:r>
          </a:p>
          <a:p>
            <a:r>
              <a:rPr lang="ru-RU" dirty="0"/>
              <a:t>Добавление пользовательского 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34CEE5-00D3-489A-8AC7-1EF66F01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3" y="1591336"/>
            <a:ext cx="4587859" cy="42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DE75F-6BFB-420C-BE15-1EF1D700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4109E-7A29-4DD6-9ECC-D95D3328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76133" cy="3581400"/>
          </a:xfrm>
        </p:spPr>
        <p:txBody>
          <a:bodyPr/>
          <a:lstStyle/>
          <a:p>
            <a:r>
              <a:rPr lang="ru-RU" dirty="0"/>
              <a:t>Результатом работы является недоработка, в которой можно перемещаться за персонажа, стрелять из оружия, подбирать оружие, валяющееся на земле, чтобы пополнить свой боезапас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00A67A-64A6-4AA9-ABD6-07B99125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541-BB7D-43B4-A917-0AAD277C507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57C760-3C0E-41BE-A23B-EE855D9E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1428750"/>
            <a:ext cx="4564354" cy="457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39B4-C869-4E2F-AF9A-60F09F12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594" y="1367404"/>
            <a:ext cx="9418320" cy="62917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90C51-EB09-453E-AEA4-D3C53C6A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93" y="1996578"/>
            <a:ext cx="4466522" cy="45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886</TotalTime>
  <Words>204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Franklin Gothic Book</vt:lpstr>
      <vt:lpstr>Уголки</vt:lpstr>
      <vt:lpstr>GTA 2</vt:lpstr>
      <vt:lpstr>Цели и задачи</vt:lpstr>
      <vt:lpstr>Актуальность</vt:lpstr>
      <vt:lpstr>Ход работы</vt:lpstr>
      <vt:lpstr>Ход работы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Harukazze 123</cp:lastModifiedBy>
  <cp:revision>73</cp:revision>
  <dcterms:created xsi:type="dcterms:W3CDTF">2023-02-12T15:54:36Z</dcterms:created>
  <dcterms:modified xsi:type="dcterms:W3CDTF">2024-01-17T18:04:20Z</dcterms:modified>
</cp:coreProperties>
</file>