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307" r:id="rId4"/>
    <p:sldId id="306" r:id="rId5"/>
    <p:sldId id="319" r:id="rId6"/>
    <p:sldId id="320" r:id="rId7"/>
    <p:sldId id="322" r:id="rId8"/>
    <p:sldId id="323" r:id="rId9"/>
    <p:sldId id="331" r:id="rId10"/>
    <p:sldId id="334" r:id="rId11"/>
    <p:sldId id="335" r:id="rId12"/>
    <p:sldId id="337" r:id="rId13"/>
    <p:sldId id="338" r:id="rId14"/>
    <p:sldId id="340" r:id="rId15"/>
    <p:sldId id="341" r:id="rId16"/>
    <p:sldId id="343" r:id="rId17"/>
    <p:sldId id="344" r:id="rId18"/>
    <p:sldId id="345" r:id="rId19"/>
    <p:sldId id="348" r:id="rId20"/>
    <p:sldId id="350" r:id="rId21"/>
    <p:sldId id="349" r:id="rId22"/>
    <p:sldId id="346" r:id="rId23"/>
    <p:sldId id="351" r:id="rId24"/>
    <p:sldId id="357" r:id="rId25"/>
    <p:sldId id="352" r:id="rId26"/>
    <p:sldId id="308" r:id="rId27"/>
    <p:sldId id="353" r:id="rId28"/>
    <p:sldId id="354" r:id="rId29"/>
    <p:sldId id="355" r:id="rId30"/>
    <p:sldId id="35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07BB2C-7370-4B86-AA89-76D57F975E09}" v="1002" dt="2023-04-19T19:55:12.805"/>
    <p1510:client id="{C6FFA4DC-87A7-455B-B4A5-4AFB74DD50AE}" v="2084" dt="2023-04-20T03:44:09.8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6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C6FFA4DC-87A7-455B-B4A5-4AFB74DD50AE}"/>
    <pc:docChg chg="addSld delSld modSld">
      <pc:chgData name="Guest User" userId="" providerId="Windows Live" clId="Web-{C6FFA4DC-87A7-455B-B4A5-4AFB74DD50AE}" dt="2023-04-20T03:44:09.842" v="1553" actId="20577"/>
      <pc:docMkLst>
        <pc:docMk/>
      </pc:docMkLst>
      <pc:sldChg chg="modSp">
        <pc:chgData name="Guest User" userId="" providerId="Windows Live" clId="Web-{C6FFA4DC-87A7-455B-B4A5-4AFB74DD50AE}" dt="2023-04-20T00:10:11.859" v="1237" actId="20577"/>
        <pc:sldMkLst>
          <pc:docMk/>
          <pc:sldMk cId="2481815047" sldId="257"/>
        </pc:sldMkLst>
        <pc:spChg chg="mod">
          <ac:chgData name="Guest User" userId="" providerId="Windows Live" clId="Web-{C6FFA4DC-87A7-455B-B4A5-4AFB74DD50AE}" dt="2023-04-20T00:10:11.859" v="1237" actId="20577"/>
          <ac:spMkLst>
            <pc:docMk/>
            <pc:sldMk cId="2481815047" sldId="257"/>
            <ac:spMk id="18" creationId="{2AB2213C-CBE7-2856-A54F-6D1E5EE3ED95}"/>
          </ac:spMkLst>
        </pc:spChg>
      </pc:sldChg>
      <pc:sldChg chg="modSp">
        <pc:chgData name="Guest User" userId="" providerId="Windows Live" clId="Web-{C6FFA4DC-87A7-455B-B4A5-4AFB74DD50AE}" dt="2023-04-19T00:35:41.316" v="295" actId="20577"/>
        <pc:sldMkLst>
          <pc:docMk/>
          <pc:sldMk cId="2703953290" sldId="274"/>
        </pc:sldMkLst>
        <pc:spChg chg="mod">
          <ac:chgData name="Guest User" userId="" providerId="Windows Live" clId="Web-{C6FFA4DC-87A7-455B-B4A5-4AFB74DD50AE}" dt="2023-04-19T00:35:41.316" v="295" actId="20577"/>
          <ac:spMkLst>
            <pc:docMk/>
            <pc:sldMk cId="2703953290" sldId="274"/>
            <ac:spMk id="3" creationId="{FCA348A2-EEF8-444C-9236-5B96E0CAE2AA}"/>
          </ac:spMkLst>
        </pc:spChg>
      </pc:sldChg>
      <pc:sldChg chg="del">
        <pc:chgData name="Guest User" userId="" providerId="Windows Live" clId="Web-{C6FFA4DC-87A7-455B-B4A5-4AFB74DD50AE}" dt="2023-04-19T00:19:55.774" v="22"/>
        <pc:sldMkLst>
          <pc:docMk/>
          <pc:sldMk cId="1374485996" sldId="275"/>
        </pc:sldMkLst>
      </pc:sldChg>
      <pc:sldChg chg="addSp delSp modSp del">
        <pc:chgData name="Guest User" userId="" providerId="Windows Live" clId="Web-{C6FFA4DC-87A7-455B-B4A5-4AFB74DD50AE}" dt="2023-04-19T00:21:25.698" v="36"/>
        <pc:sldMkLst>
          <pc:docMk/>
          <pc:sldMk cId="2726888151" sldId="276"/>
        </pc:sldMkLst>
        <pc:spChg chg="add mod">
          <ac:chgData name="Guest User" userId="" providerId="Windows Live" clId="Web-{C6FFA4DC-87A7-455B-B4A5-4AFB74DD50AE}" dt="2023-04-19T00:21:08.120" v="32"/>
          <ac:spMkLst>
            <pc:docMk/>
            <pc:sldMk cId="2726888151" sldId="276"/>
            <ac:spMk id="9" creationId="{EB780CFB-9700-03CF-7069-1E43F7EFDE03}"/>
          </ac:spMkLst>
        </pc:spChg>
        <pc:picChg chg="del">
          <ac:chgData name="Guest User" userId="" providerId="Windows Live" clId="Web-{C6FFA4DC-87A7-455B-B4A5-4AFB74DD50AE}" dt="2023-04-19T00:21:08.120" v="32"/>
          <ac:picMkLst>
            <pc:docMk/>
            <pc:sldMk cId="2726888151" sldId="276"/>
            <ac:picMk id="7" creationId="{8B399AB4-133F-920B-AECA-6BDA75EF0492}"/>
          </ac:picMkLst>
        </pc:picChg>
      </pc:sldChg>
      <pc:sldChg chg="del">
        <pc:chgData name="Guest User" userId="" providerId="Windows Live" clId="Web-{C6FFA4DC-87A7-455B-B4A5-4AFB74DD50AE}" dt="2023-04-19T00:20:29.384" v="26"/>
        <pc:sldMkLst>
          <pc:docMk/>
          <pc:sldMk cId="4130514201" sldId="277"/>
        </pc:sldMkLst>
      </pc:sldChg>
      <pc:sldChg chg="delSp del">
        <pc:chgData name="Guest User" userId="" providerId="Windows Live" clId="Web-{C6FFA4DC-87A7-455B-B4A5-4AFB74DD50AE}" dt="2023-04-19T00:25:27.955" v="110"/>
        <pc:sldMkLst>
          <pc:docMk/>
          <pc:sldMk cId="1735336683" sldId="279"/>
        </pc:sldMkLst>
        <pc:picChg chg="del">
          <ac:chgData name="Guest User" userId="" providerId="Windows Live" clId="Web-{C6FFA4DC-87A7-455B-B4A5-4AFB74DD50AE}" dt="2023-04-19T00:24:02.890" v="72"/>
          <ac:picMkLst>
            <pc:docMk/>
            <pc:sldMk cId="1735336683" sldId="279"/>
            <ac:picMk id="8" creationId="{ECFA162B-083D-338C-EAEB-35C7973E63BA}"/>
          </ac:picMkLst>
        </pc:picChg>
        <pc:picChg chg="del">
          <ac:chgData name="Guest User" userId="" providerId="Windows Live" clId="Web-{C6FFA4DC-87A7-455B-B4A5-4AFB74DD50AE}" dt="2023-04-19T00:24:02.890" v="71"/>
          <ac:picMkLst>
            <pc:docMk/>
            <pc:sldMk cId="1735336683" sldId="279"/>
            <ac:picMk id="9" creationId="{5169EC2D-687B-8D81-4A5E-30288AFC390A}"/>
          </ac:picMkLst>
        </pc:picChg>
        <pc:picChg chg="del">
          <ac:chgData name="Guest User" userId="" providerId="Windows Live" clId="Web-{C6FFA4DC-87A7-455B-B4A5-4AFB74DD50AE}" dt="2023-04-19T00:24:02.890" v="70"/>
          <ac:picMkLst>
            <pc:docMk/>
            <pc:sldMk cId="1735336683" sldId="279"/>
            <ac:picMk id="10" creationId="{25C480CC-0D2C-9B6A-1CEF-F1505CAE3CB4}"/>
          </ac:picMkLst>
        </pc:picChg>
        <pc:picChg chg="del">
          <ac:chgData name="Guest User" userId="" providerId="Windows Live" clId="Web-{C6FFA4DC-87A7-455B-B4A5-4AFB74DD50AE}" dt="2023-04-19T00:24:02.890" v="69"/>
          <ac:picMkLst>
            <pc:docMk/>
            <pc:sldMk cId="1735336683" sldId="279"/>
            <ac:picMk id="11" creationId="{48C4B35C-1861-FFAA-1E93-797FAD4692F5}"/>
          </ac:picMkLst>
        </pc:picChg>
        <pc:picChg chg="del">
          <ac:chgData name="Guest User" userId="" providerId="Windows Live" clId="Web-{C6FFA4DC-87A7-455B-B4A5-4AFB74DD50AE}" dt="2023-04-19T00:24:02.890" v="68"/>
          <ac:picMkLst>
            <pc:docMk/>
            <pc:sldMk cId="1735336683" sldId="279"/>
            <ac:picMk id="12" creationId="{DBF242A4-AF3D-D2BC-B9ED-88686E97B37D}"/>
          </ac:picMkLst>
        </pc:picChg>
        <pc:picChg chg="del">
          <ac:chgData name="Guest User" userId="" providerId="Windows Live" clId="Web-{C6FFA4DC-87A7-455B-B4A5-4AFB74DD50AE}" dt="2023-04-19T00:24:02.890" v="67"/>
          <ac:picMkLst>
            <pc:docMk/>
            <pc:sldMk cId="1735336683" sldId="279"/>
            <ac:picMk id="13" creationId="{EF7039B8-277B-8BAD-218E-E9DC80953650}"/>
          </ac:picMkLst>
        </pc:picChg>
      </pc:sldChg>
      <pc:sldChg chg="modSp">
        <pc:chgData name="Guest User" userId="" providerId="Windows Live" clId="Web-{C6FFA4DC-87A7-455B-B4A5-4AFB74DD50AE}" dt="2023-04-20T00:10:45.891" v="1239" actId="20577"/>
        <pc:sldMkLst>
          <pc:docMk/>
          <pc:sldMk cId="155065323" sldId="280"/>
        </pc:sldMkLst>
        <pc:spChg chg="mod">
          <ac:chgData name="Guest User" userId="" providerId="Windows Live" clId="Web-{C6FFA4DC-87A7-455B-B4A5-4AFB74DD50AE}" dt="2023-04-20T00:10:45.891" v="1239" actId="20577"/>
          <ac:spMkLst>
            <pc:docMk/>
            <pc:sldMk cId="155065323" sldId="280"/>
            <ac:spMk id="18" creationId="{2AB2213C-CBE7-2856-A54F-6D1E5EE3ED95}"/>
          </ac:spMkLst>
        </pc:spChg>
      </pc:sldChg>
      <pc:sldChg chg="delSp del">
        <pc:chgData name="Guest User" userId="" providerId="Windows Live" clId="Web-{C6FFA4DC-87A7-455B-B4A5-4AFB74DD50AE}" dt="2023-04-19T00:23:39.905" v="65"/>
        <pc:sldMkLst>
          <pc:docMk/>
          <pc:sldMk cId="1092272333" sldId="283"/>
        </pc:sldMkLst>
        <pc:picChg chg="del">
          <ac:chgData name="Guest User" userId="" providerId="Windows Live" clId="Web-{C6FFA4DC-87A7-455B-B4A5-4AFB74DD50AE}" dt="2023-04-19T00:22:37.560" v="49"/>
          <ac:picMkLst>
            <pc:docMk/>
            <pc:sldMk cId="1092272333" sldId="283"/>
            <ac:picMk id="7" creationId="{A9D69B8C-352B-F001-6F5E-2D637A3880CC}"/>
          </ac:picMkLst>
        </pc:picChg>
        <pc:picChg chg="del">
          <ac:chgData name="Guest User" userId="" providerId="Windows Live" clId="Web-{C6FFA4DC-87A7-455B-B4A5-4AFB74DD50AE}" dt="2023-04-19T00:22:47.060" v="52"/>
          <ac:picMkLst>
            <pc:docMk/>
            <pc:sldMk cId="1092272333" sldId="283"/>
            <ac:picMk id="8" creationId="{253BB98C-8EB1-314C-497C-D35D123F287B}"/>
          </ac:picMkLst>
        </pc:picChg>
      </pc:sldChg>
      <pc:sldChg chg="del">
        <pc:chgData name="Guest User" userId="" providerId="Windows Live" clId="Web-{C6FFA4DC-87A7-455B-B4A5-4AFB74DD50AE}" dt="2023-04-19T00:25:44.362" v="112"/>
        <pc:sldMkLst>
          <pc:docMk/>
          <pc:sldMk cId="2739048492" sldId="284"/>
        </pc:sldMkLst>
      </pc:sldChg>
      <pc:sldChg chg="del">
        <pc:chgData name="Guest User" userId="" providerId="Windows Live" clId="Web-{C6FFA4DC-87A7-455B-B4A5-4AFB74DD50AE}" dt="2023-04-19T00:25:52.831" v="116"/>
        <pc:sldMkLst>
          <pc:docMk/>
          <pc:sldMk cId="826582202" sldId="285"/>
        </pc:sldMkLst>
      </pc:sldChg>
      <pc:sldChg chg="del">
        <pc:chgData name="Guest User" userId="" providerId="Windows Live" clId="Web-{C6FFA4DC-87A7-455B-B4A5-4AFB74DD50AE}" dt="2023-04-19T00:25:54.440" v="117"/>
        <pc:sldMkLst>
          <pc:docMk/>
          <pc:sldMk cId="1128511504" sldId="286"/>
        </pc:sldMkLst>
      </pc:sldChg>
      <pc:sldChg chg="modSp new del">
        <pc:chgData name="Guest User" userId="" providerId="Windows Live" clId="Web-{C6FFA4DC-87A7-455B-B4A5-4AFB74DD50AE}" dt="2023-04-19T00:18:28.365" v="4"/>
        <pc:sldMkLst>
          <pc:docMk/>
          <pc:sldMk cId="2554560699" sldId="288"/>
        </pc:sldMkLst>
        <pc:spChg chg="mod">
          <ac:chgData name="Guest User" userId="" providerId="Windows Live" clId="Web-{C6FFA4DC-87A7-455B-B4A5-4AFB74DD50AE}" dt="2023-04-19T00:18:14.209" v="2" actId="20577"/>
          <ac:spMkLst>
            <pc:docMk/>
            <pc:sldMk cId="2554560699" sldId="288"/>
            <ac:spMk id="2" creationId="{38D5ACC1-9E31-459A-3D7F-6056B9D51B2B}"/>
          </ac:spMkLst>
        </pc:spChg>
      </pc:sldChg>
      <pc:sldChg chg="addSp modSp add replId">
        <pc:chgData name="Guest User" userId="" providerId="Windows Live" clId="Web-{C6FFA4DC-87A7-455B-B4A5-4AFB74DD50AE}" dt="2023-04-19T23:40:23.306" v="1134" actId="20577"/>
        <pc:sldMkLst>
          <pc:docMk/>
          <pc:sldMk cId="3800017862" sldId="289"/>
        </pc:sldMkLst>
        <pc:spChg chg="mod">
          <ac:chgData name="Guest User" userId="" providerId="Windows Live" clId="Web-{C6FFA4DC-87A7-455B-B4A5-4AFB74DD50AE}" dt="2023-04-19T23:40:23.306" v="1134" actId="20577"/>
          <ac:spMkLst>
            <pc:docMk/>
            <pc:sldMk cId="3800017862" sldId="289"/>
            <ac:spMk id="2" creationId="{0B68BACC-AA46-4D7B-88C8-70119CA31D63}"/>
          </ac:spMkLst>
        </pc:spChg>
        <pc:spChg chg="add mod">
          <ac:chgData name="Guest User" userId="" providerId="Windows Live" clId="Web-{C6FFA4DC-87A7-455B-B4A5-4AFB74DD50AE}" dt="2023-04-19T01:42:46.325" v="575" actId="14100"/>
          <ac:spMkLst>
            <pc:docMk/>
            <pc:sldMk cId="3800017862" sldId="289"/>
            <ac:spMk id="4" creationId="{7763D3A5-D57C-211A-38D5-32214929FABC}"/>
          </ac:spMkLst>
        </pc:spChg>
        <pc:spChg chg="mod">
          <ac:chgData name="Guest User" userId="" providerId="Windows Live" clId="Web-{C6FFA4DC-87A7-455B-B4A5-4AFB74DD50AE}" dt="2023-04-19T01:42:14.588" v="569" actId="20577"/>
          <ac:spMkLst>
            <pc:docMk/>
            <pc:sldMk cId="3800017862" sldId="289"/>
            <ac:spMk id="18" creationId="{2AB2213C-CBE7-2856-A54F-6D1E5EE3ED95}"/>
          </ac:spMkLst>
        </pc:spChg>
      </pc:sldChg>
      <pc:sldChg chg="delSp modSp add replId">
        <pc:chgData name="Guest User" userId="" providerId="Windows Live" clId="Web-{C6FFA4DC-87A7-455B-B4A5-4AFB74DD50AE}" dt="2023-04-19T23:40:28.212" v="1135" actId="20577"/>
        <pc:sldMkLst>
          <pc:docMk/>
          <pc:sldMk cId="59380763" sldId="290"/>
        </pc:sldMkLst>
        <pc:spChg chg="mod">
          <ac:chgData name="Guest User" userId="" providerId="Windows Live" clId="Web-{C6FFA4DC-87A7-455B-B4A5-4AFB74DD50AE}" dt="2023-04-19T23:40:28.212" v="1135" actId="20577"/>
          <ac:spMkLst>
            <pc:docMk/>
            <pc:sldMk cId="59380763" sldId="290"/>
            <ac:spMk id="2" creationId="{0B68BACC-AA46-4D7B-88C8-70119CA31D63}"/>
          </ac:spMkLst>
        </pc:spChg>
        <pc:spChg chg="del">
          <ac:chgData name="Guest User" userId="" providerId="Windows Live" clId="Web-{C6FFA4DC-87A7-455B-B4A5-4AFB74DD50AE}" dt="2023-04-19T00:20:33.494" v="27"/>
          <ac:spMkLst>
            <pc:docMk/>
            <pc:sldMk cId="59380763" sldId="290"/>
            <ac:spMk id="4" creationId="{7763D3A5-D57C-211A-38D5-32214929FABC}"/>
          </ac:spMkLst>
        </pc:spChg>
        <pc:spChg chg="mod">
          <ac:chgData name="Guest User" userId="" providerId="Windows Live" clId="Web-{C6FFA4DC-87A7-455B-B4A5-4AFB74DD50AE}" dt="2023-04-19T02:19:57.821" v="625" actId="20577"/>
          <ac:spMkLst>
            <pc:docMk/>
            <pc:sldMk cId="59380763" sldId="290"/>
            <ac:spMk id="18" creationId="{2AB2213C-CBE7-2856-A54F-6D1E5EE3ED95}"/>
          </ac:spMkLst>
        </pc:spChg>
      </pc:sldChg>
      <pc:sldChg chg="addSp modSp add replId">
        <pc:chgData name="Guest User" userId="" providerId="Windows Live" clId="Web-{C6FFA4DC-87A7-455B-B4A5-4AFB74DD50AE}" dt="2023-04-19T00:23:34.577" v="64" actId="14100"/>
        <pc:sldMkLst>
          <pc:docMk/>
          <pc:sldMk cId="390899373" sldId="291"/>
        </pc:sldMkLst>
        <pc:spChg chg="mod">
          <ac:chgData name="Guest User" userId="" providerId="Windows Live" clId="Web-{C6FFA4DC-87A7-455B-B4A5-4AFB74DD50AE}" dt="2023-04-19T00:22:01.215" v="39" actId="20577"/>
          <ac:spMkLst>
            <pc:docMk/>
            <pc:sldMk cId="390899373" sldId="291"/>
            <ac:spMk id="2" creationId="{0B68BACC-AA46-4D7B-88C8-70119CA31D63}"/>
          </ac:spMkLst>
        </pc:spChg>
        <pc:spChg chg="mod">
          <ac:chgData name="Guest User" userId="" providerId="Windows Live" clId="Web-{C6FFA4DC-87A7-455B-B4A5-4AFB74DD50AE}" dt="2023-04-19T00:23:34.577" v="64" actId="14100"/>
          <ac:spMkLst>
            <pc:docMk/>
            <pc:sldMk cId="390899373" sldId="291"/>
            <ac:spMk id="18" creationId="{2AB2213C-CBE7-2856-A54F-6D1E5EE3ED95}"/>
          </ac:spMkLst>
        </pc:spChg>
        <pc:picChg chg="add mod">
          <ac:chgData name="Guest User" userId="" providerId="Windows Live" clId="Web-{C6FFA4DC-87A7-455B-B4A5-4AFB74DD50AE}" dt="2023-04-19T00:23:11.951" v="63" actId="1076"/>
          <ac:picMkLst>
            <pc:docMk/>
            <pc:sldMk cId="390899373" sldId="291"/>
            <ac:picMk id="3" creationId="{B2D8CCF2-E0F8-3A7E-4ED5-0BAD598F039A}"/>
          </ac:picMkLst>
        </pc:picChg>
        <pc:picChg chg="add mod">
          <ac:chgData name="Guest User" userId="" providerId="Windows Live" clId="Web-{C6FFA4DC-87A7-455B-B4A5-4AFB74DD50AE}" dt="2023-04-19T00:23:08.420" v="62" actId="14100"/>
          <ac:picMkLst>
            <pc:docMk/>
            <pc:sldMk cId="390899373" sldId="291"/>
            <ac:picMk id="4" creationId="{E52AFBE4-FA13-D1F4-F734-274B5C1B0166}"/>
          </ac:picMkLst>
        </pc:picChg>
      </pc:sldChg>
      <pc:sldChg chg="new del">
        <pc:chgData name="Guest User" userId="" providerId="Windows Live" clId="Web-{C6FFA4DC-87A7-455B-B4A5-4AFB74DD50AE}" dt="2023-04-19T00:20:55.260" v="29"/>
        <pc:sldMkLst>
          <pc:docMk/>
          <pc:sldMk cId="3093269567" sldId="291"/>
        </pc:sldMkLst>
      </pc:sldChg>
      <pc:sldChg chg="addSp modSp add del replId">
        <pc:chgData name="Guest User" userId="" providerId="Windows Live" clId="Web-{C6FFA4DC-87A7-455B-B4A5-4AFB74DD50AE}" dt="2023-04-19T00:21:23.198" v="35"/>
        <pc:sldMkLst>
          <pc:docMk/>
          <pc:sldMk cId="3389659070" sldId="291"/>
        </pc:sldMkLst>
        <pc:spChg chg="mod">
          <ac:chgData name="Guest User" userId="" providerId="Windows Live" clId="Web-{C6FFA4DC-87A7-455B-B4A5-4AFB74DD50AE}" dt="2023-04-19T00:21:03.885" v="31" actId="20577"/>
          <ac:spMkLst>
            <pc:docMk/>
            <pc:sldMk cId="3389659070" sldId="291"/>
            <ac:spMk id="18" creationId="{2AB2213C-CBE7-2856-A54F-6D1E5EE3ED95}"/>
          </ac:spMkLst>
        </pc:spChg>
        <pc:picChg chg="add mod">
          <ac:chgData name="Guest User" userId="" providerId="Windows Live" clId="Web-{C6FFA4DC-87A7-455B-B4A5-4AFB74DD50AE}" dt="2023-04-19T00:21:12.479" v="34" actId="1076"/>
          <ac:picMkLst>
            <pc:docMk/>
            <pc:sldMk cId="3389659070" sldId="291"/>
            <ac:picMk id="3" creationId="{D1FF9850-7E52-7984-0E59-28D38F110F4E}"/>
          </ac:picMkLst>
        </pc:picChg>
      </pc:sldChg>
      <pc:sldChg chg="addSp delSp modSp add replId">
        <pc:chgData name="Guest User" userId="" providerId="Windows Live" clId="Web-{C6FFA4DC-87A7-455B-B4A5-4AFB74DD50AE}" dt="2023-04-19T02:17:22.797" v="594"/>
        <pc:sldMkLst>
          <pc:docMk/>
          <pc:sldMk cId="2378408961" sldId="292"/>
        </pc:sldMkLst>
        <pc:spChg chg="mod">
          <ac:chgData name="Guest User" userId="" providerId="Windows Live" clId="Web-{C6FFA4DC-87A7-455B-B4A5-4AFB74DD50AE}" dt="2023-04-19T02:15:26.244" v="585" actId="14100"/>
          <ac:spMkLst>
            <pc:docMk/>
            <pc:sldMk cId="2378408961" sldId="292"/>
            <ac:spMk id="18" creationId="{2AB2213C-CBE7-2856-A54F-6D1E5EE3ED95}"/>
          </ac:spMkLst>
        </pc:spChg>
        <pc:picChg chg="add mod">
          <ac:chgData name="Guest User" userId="" providerId="Windows Live" clId="Web-{C6FFA4DC-87A7-455B-B4A5-4AFB74DD50AE}" dt="2023-04-19T02:17:22.797" v="594"/>
          <ac:picMkLst>
            <pc:docMk/>
            <pc:sldMk cId="2378408961" sldId="292"/>
            <ac:picMk id="3" creationId="{55551D7A-A6C9-4BC4-D964-1605061C98A6}"/>
          </ac:picMkLst>
        </pc:picChg>
        <pc:picChg chg="del">
          <ac:chgData name="Guest User" userId="" providerId="Windows Live" clId="Web-{C6FFA4DC-87A7-455B-B4A5-4AFB74DD50AE}" dt="2023-04-19T00:24:08.343" v="73"/>
          <ac:picMkLst>
            <pc:docMk/>
            <pc:sldMk cId="2378408961" sldId="292"/>
            <ac:picMk id="3" creationId="{B2D8CCF2-E0F8-3A7E-4ED5-0BAD598F039A}"/>
          </ac:picMkLst>
        </pc:picChg>
        <pc:picChg chg="del">
          <ac:chgData name="Guest User" userId="" providerId="Windows Live" clId="Web-{C6FFA4DC-87A7-455B-B4A5-4AFB74DD50AE}" dt="2023-04-19T00:24:09.375" v="74"/>
          <ac:picMkLst>
            <pc:docMk/>
            <pc:sldMk cId="2378408961" sldId="292"/>
            <ac:picMk id="4" creationId="{E52AFBE4-FA13-D1F4-F734-274B5C1B0166}"/>
          </ac:picMkLst>
        </pc:picChg>
        <pc:picChg chg="add mod">
          <ac:chgData name="Guest User" userId="" providerId="Windows Live" clId="Web-{C6FFA4DC-87A7-455B-B4A5-4AFB74DD50AE}" dt="2023-04-19T02:15:28.088" v="586" actId="1076"/>
          <ac:picMkLst>
            <pc:docMk/>
            <pc:sldMk cId="2378408961" sldId="292"/>
            <ac:picMk id="5" creationId="{102D5E90-A9B6-29D5-A43E-F1D29B96775C}"/>
          </ac:picMkLst>
        </pc:picChg>
        <pc:picChg chg="add mod">
          <ac:chgData name="Guest User" userId="" providerId="Windows Live" clId="Web-{C6FFA4DC-87A7-455B-B4A5-4AFB74DD50AE}" dt="2023-04-19T02:15:35.010" v="589" actId="1076"/>
          <ac:picMkLst>
            <pc:docMk/>
            <pc:sldMk cId="2378408961" sldId="292"/>
            <ac:picMk id="6" creationId="{6304DD1D-2014-0B84-0F3C-86A8AEBE75D2}"/>
          </ac:picMkLst>
        </pc:picChg>
        <pc:picChg chg="add mod">
          <ac:chgData name="Guest User" userId="" providerId="Windows Live" clId="Web-{C6FFA4DC-87A7-455B-B4A5-4AFB74DD50AE}" dt="2023-04-19T02:15:31.603" v="588" actId="1076"/>
          <ac:picMkLst>
            <pc:docMk/>
            <pc:sldMk cId="2378408961" sldId="292"/>
            <ac:picMk id="7" creationId="{FF396753-E845-B028-AF4A-70F5B51230E2}"/>
          </ac:picMkLst>
        </pc:picChg>
        <pc:picChg chg="add mod">
          <ac:chgData name="Guest User" userId="" providerId="Windows Live" clId="Web-{C6FFA4DC-87A7-455B-B4A5-4AFB74DD50AE}" dt="2023-04-19T00:25:12.220" v="105" actId="1076"/>
          <ac:picMkLst>
            <pc:docMk/>
            <pc:sldMk cId="2378408961" sldId="292"/>
            <ac:picMk id="8" creationId="{E5CF642F-B5AA-2227-D9CF-6C69D59F0A72}"/>
          </ac:picMkLst>
        </pc:picChg>
        <pc:picChg chg="add mod">
          <ac:chgData name="Guest User" userId="" providerId="Windows Live" clId="Web-{C6FFA4DC-87A7-455B-B4A5-4AFB74DD50AE}" dt="2023-04-19T02:11:46.466" v="576" actId="1076"/>
          <ac:picMkLst>
            <pc:docMk/>
            <pc:sldMk cId="2378408961" sldId="292"/>
            <ac:picMk id="9" creationId="{A7D5EB3F-3CF0-660A-6C4D-28CE3D1277E6}"/>
          </ac:picMkLst>
        </pc:picChg>
        <pc:picChg chg="add mod">
          <ac:chgData name="Guest User" userId="" providerId="Windows Live" clId="Web-{C6FFA4DC-87A7-455B-B4A5-4AFB74DD50AE}" dt="2023-04-19T00:25:16.736" v="108" actId="1076"/>
          <ac:picMkLst>
            <pc:docMk/>
            <pc:sldMk cId="2378408961" sldId="292"/>
            <ac:picMk id="10" creationId="{0DD5B922-8F64-C865-0832-4A68157A7749}"/>
          </ac:picMkLst>
        </pc:picChg>
      </pc:sldChg>
      <pc:sldChg chg="modSp add replId">
        <pc:chgData name="Guest User" userId="" providerId="Windows Live" clId="Web-{C6FFA4DC-87A7-455B-B4A5-4AFB74DD50AE}" dt="2023-04-20T00:10:57.016" v="1241" actId="20577"/>
        <pc:sldMkLst>
          <pc:docMk/>
          <pc:sldMk cId="1511594973" sldId="293"/>
        </pc:sldMkLst>
        <pc:spChg chg="mod">
          <ac:chgData name="Guest User" userId="" providerId="Windows Live" clId="Web-{C6FFA4DC-87A7-455B-B4A5-4AFB74DD50AE}" dt="2023-04-20T00:10:57.016" v="1241" actId="20577"/>
          <ac:spMkLst>
            <pc:docMk/>
            <pc:sldMk cId="1511594973" sldId="293"/>
            <ac:spMk id="18" creationId="{2AB2213C-CBE7-2856-A54F-6D1E5EE3ED95}"/>
          </ac:spMkLst>
        </pc:spChg>
      </pc:sldChg>
      <pc:sldChg chg="addSp delSp modSp add replId">
        <pc:chgData name="Guest User" userId="" providerId="Windows Live" clId="Web-{C6FFA4DC-87A7-455B-B4A5-4AFB74DD50AE}" dt="2023-04-20T03:44:09.842" v="1553" actId="20577"/>
        <pc:sldMkLst>
          <pc:docMk/>
          <pc:sldMk cId="2418236177" sldId="294"/>
        </pc:sldMkLst>
        <pc:spChg chg="mod">
          <ac:chgData name="Guest User" userId="" providerId="Windows Live" clId="Web-{C6FFA4DC-87A7-455B-B4A5-4AFB74DD50AE}" dt="2023-04-20T03:44:09.842" v="1553" actId="20577"/>
          <ac:spMkLst>
            <pc:docMk/>
            <pc:sldMk cId="2418236177" sldId="294"/>
            <ac:spMk id="18" creationId="{2AB2213C-CBE7-2856-A54F-6D1E5EE3ED95}"/>
          </ac:spMkLst>
        </pc:spChg>
        <pc:picChg chg="add mod">
          <ac:chgData name="Guest User" userId="" providerId="Windows Live" clId="Web-{C6FFA4DC-87A7-455B-B4A5-4AFB74DD50AE}" dt="2023-04-20T00:07:35.512" v="1236" actId="1076"/>
          <ac:picMkLst>
            <pc:docMk/>
            <pc:sldMk cId="2418236177" sldId="294"/>
            <ac:picMk id="3" creationId="{80791878-E828-719E-611C-01FA6431D977}"/>
          </ac:picMkLst>
        </pc:picChg>
        <pc:picChg chg="del">
          <ac:chgData name="Guest User" userId="" providerId="Windows Live" clId="Web-{C6FFA4DC-87A7-455B-B4A5-4AFB74DD50AE}" dt="2023-04-19T00:45:50.271" v="318"/>
          <ac:picMkLst>
            <pc:docMk/>
            <pc:sldMk cId="2418236177" sldId="294"/>
            <ac:picMk id="3" creationId="{B2D8CCF2-E0F8-3A7E-4ED5-0BAD598F039A}"/>
          </ac:picMkLst>
        </pc:picChg>
        <pc:picChg chg="del">
          <ac:chgData name="Guest User" userId="" providerId="Windows Live" clId="Web-{C6FFA4DC-87A7-455B-B4A5-4AFB74DD50AE}" dt="2023-04-19T00:45:49.365" v="317"/>
          <ac:picMkLst>
            <pc:docMk/>
            <pc:sldMk cId="2418236177" sldId="294"/>
            <ac:picMk id="4" creationId="{E52AFBE4-FA13-D1F4-F734-274B5C1B0166}"/>
          </ac:picMkLst>
        </pc:picChg>
        <pc:picChg chg="add mod">
          <ac:chgData name="Guest User" userId="" providerId="Windows Live" clId="Web-{C6FFA4DC-87A7-455B-B4A5-4AFB74DD50AE}" dt="2023-04-19T01:03:36.425" v="346" actId="1076"/>
          <ac:picMkLst>
            <pc:docMk/>
            <pc:sldMk cId="2418236177" sldId="294"/>
            <ac:picMk id="5" creationId="{8EB01782-C50B-CD30-6691-8F7677426FB6}"/>
          </ac:picMkLst>
        </pc:picChg>
      </pc:sldChg>
      <pc:sldChg chg="add del replId">
        <pc:chgData name="Guest User" userId="" providerId="Windows Live" clId="Web-{C6FFA4DC-87A7-455B-B4A5-4AFB74DD50AE}" dt="2023-04-19T01:38:22.182" v="541"/>
        <pc:sldMkLst>
          <pc:docMk/>
          <pc:sldMk cId="1697616587" sldId="295"/>
        </pc:sldMkLst>
      </pc:sldChg>
      <pc:sldChg chg="new del">
        <pc:chgData name="Guest User" userId="" providerId="Windows Live" clId="Web-{C6FFA4DC-87A7-455B-B4A5-4AFB74DD50AE}" dt="2023-04-19T01:38:57.340" v="543"/>
        <pc:sldMkLst>
          <pc:docMk/>
          <pc:sldMk cId="1682589614" sldId="296"/>
        </pc:sldMkLst>
      </pc:sldChg>
      <pc:sldChg chg="delSp add del replId">
        <pc:chgData name="Guest User" userId="" providerId="Windows Live" clId="Web-{C6FFA4DC-87A7-455B-B4A5-4AFB74DD50AE}" dt="2023-04-19T02:17:55.893" v="595"/>
        <pc:sldMkLst>
          <pc:docMk/>
          <pc:sldMk cId="1013583526" sldId="297"/>
        </pc:sldMkLst>
        <pc:picChg chg="del">
          <ac:chgData name="Guest User" userId="" providerId="Windows Live" clId="Web-{C6FFA4DC-87A7-455B-B4A5-4AFB74DD50AE}" dt="2023-04-19T01:26:38.727" v="535"/>
          <ac:picMkLst>
            <pc:docMk/>
            <pc:sldMk cId="1013583526" sldId="297"/>
            <ac:picMk id="5" creationId="{102D5E90-A9B6-29D5-A43E-F1D29B96775C}"/>
          </ac:picMkLst>
        </pc:picChg>
        <pc:picChg chg="del">
          <ac:chgData name="Guest User" userId="" providerId="Windows Live" clId="Web-{C6FFA4DC-87A7-455B-B4A5-4AFB74DD50AE}" dt="2023-04-19T01:26:40.149" v="536"/>
          <ac:picMkLst>
            <pc:docMk/>
            <pc:sldMk cId="1013583526" sldId="297"/>
            <ac:picMk id="6" creationId="{6304DD1D-2014-0B84-0F3C-86A8AEBE75D2}"/>
          </ac:picMkLst>
        </pc:picChg>
        <pc:picChg chg="del">
          <ac:chgData name="Guest User" userId="" providerId="Windows Live" clId="Web-{C6FFA4DC-87A7-455B-B4A5-4AFB74DD50AE}" dt="2023-04-19T01:26:41.102" v="537"/>
          <ac:picMkLst>
            <pc:docMk/>
            <pc:sldMk cId="1013583526" sldId="297"/>
            <ac:picMk id="7" creationId="{FF396753-E845-B028-AF4A-70F5B51230E2}"/>
          </ac:picMkLst>
        </pc:picChg>
        <pc:picChg chg="del">
          <ac:chgData name="Guest User" userId="" providerId="Windows Live" clId="Web-{C6FFA4DC-87A7-455B-B4A5-4AFB74DD50AE}" dt="2023-04-19T01:26:42.774" v="539"/>
          <ac:picMkLst>
            <pc:docMk/>
            <pc:sldMk cId="1013583526" sldId="297"/>
            <ac:picMk id="8" creationId="{E5CF642F-B5AA-2227-D9CF-6C69D59F0A72}"/>
          </ac:picMkLst>
        </pc:picChg>
        <pc:picChg chg="del">
          <ac:chgData name="Guest User" userId="" providerId="Windows Live" clId="Web-{C6FFA4DC-87A7-455B-B4A5-4AFB74DD50AE}" dt="2023-04-19T01:26:42.024" v="538"/>
          <ac:picMkLst>
            <pc:docMk/>
            <pc:sldMk cId="1013583526" sldId="297"/>
            <ac:picMk id="9" creationId="{A7D5EB3F-3CF0-660A-6C4D-28CE3D1277E6}"/>
          </ac:picMkLst>
        </pc:picChg>
        <pc:picChg chg="del">
          <ac:chgData name="Guest User" userId="" providerId="Windows Live" clId="Web-{C6FFA4DC-87A7-455B-B4A5-4AFB74DD50AE}" dt="2023-04-19T01:26:43.524" v="540"/>
          <ac:picMkLst>
            <pc:docMk/>
            <pc:sldMk cId="1013583526" sldId="297"/>
            <ac:picMk id="10" creationId="{0DD5B922-8F64-C865-0832-4A68157A7749}"/>
          </ac:picMkLst>
        </pc:picChg>
      </pc:sldChg>
      <pc:sldChg chg="new del">
        <pc:chgData name="Guest User" userId="" providerId="Windows Live" clId="Web-{C6FFA4DC-87A7-455B-B4A5-4AFB74DD50AE}" dt="2023-04-19T01:26:28.101" v="533"/>
        <pc:sldMkLst>
          <pc:docMk/>
          <pc:sldMk cId="1536342072" sldId="297"/>
        </pc:sldMkLst>
      </pc:sldChg>
      <pc:sldChg chg="addSp delSp modSp add replId">
        <pc:chgData name="Guest User" userId="" providerId="Windows Live" clId="Web-{C6FFA4DC-87A7-455B-B4A5-4AFB74DD50AE}" dt="2023-04-20T02:49:35.225" v="1542" actId="14100"/>
        <pc:sldMkLst>
          <pc:docMk/>
          <pc:sldMk cId="1121910964" sldId="298"/>
        </pc:sldMkLst>
        <pc:spChg chg="del mod">
          <ac:chgData name="Guest User" userId="" providerId="Windows Live" clId="Web-{C6FFA4DC-87A7-455B-B4A5-4AFB74DD50AE}" dt="2023-04-19T02:26:13.514" v="629"/>
          <ac:spMkLst>
            <pc:docMk/>
            <pc:sldMk cId="1121910964" sldId="298"/>
            <ac:spMk id="2" creationId="{0B68BACC-AA46-4D7B-88C8-70119CA31D63}"/>
          </ac:spMkLst>
        </pc:spChg>
        <pc:spChg chg="add mod">
          <ac:chgData name="Guest User" userId="" providerId="Windows Live" clId="Web-{C6FFA4DC-87A7-455B-B4A5-4AFB74DD50AE}" dt="2023-04-20T02:37:50.590" v="1273" actId="1076"/>
          <ac:spMkLst>
            <pc:docMk/>
            <pc:sldMk cId="1121910964" sldId="298"/>
            <ac:spMk id="6" creationId="{9A231360-B2D9-2B37-44C3-0A9FAB58685F}"/>
          </ac:spMkLst>
        </pc:spChg>
        <pc:spChg chg="add mod">
          <ac:chgData name="Guest User" userId="" providerId="Windows Live" clId="Web-{C6FFA4DC-87A7-455B-B4A5-4AFB74DD50AE}" dt="2023-04-20T02:42:45.850" v="1286" actId="14100"/>
          <ac:spMkLst>
            <pc:docMk/>
            <pc:sldMk cId="1121910964" sldId="298"/>
            <ac:spMk id="10" creationId="{C9F43B19-3000-7916-4503-74F7D6098BCD}"/>
          </ac:spMkLst>
        </pc:spChg>
        <pc:spChg chg="add mod">
          <ac:chgData name="Guest User" userId="" providerId="Windows Live" clId="Web-{C6FFA4DC-87A7-455B-B4A5-4AFB74DD50AE}" dt="2023-04-20T02:42:34.006" v="1285" actId="14100"/>
          <ac:spMkLst>
            <pc:docMk/>
            <pc:sldMk cId="1121910964" sldId="298"/>
            <ac:spMk id="11" creationId="{0FC513DB-B86D-CDFE-2FD0-D467F817BC2D}"/>
          </ac:spMkLst>
        </pc:spChg>
        <pc:spChg chg="add mod">
          <ac:chgData name="Guest User" userId="" providerId="Windows Live" clId="Web-{C6FFA4DC-87A7-455B-B4A5-4AFB74DD50AE}" dt="2023-04-20T02:44:51.277" v="1291" actId="14100"/>
          <ac:spMkLst>
            <pc:docMk/>
            <pc:sldMk cId="1121910964" sldId="298"/>
            <ac:spMk id="12" creationId="{655FEBFE-EA8D-0E62-B746-2BD2EAC8E34B}"/>
          </ac:spMkLst>
        </pc:spChg>
        <pc:spChg chg="del">
          <ac:chgData name="Guest User" userId="" providerId="Windows Live" clId="Web-{C6FFA4DC-87A7-455B-B4A5-4AFB74DD50AE}" dt="2023-04-19T02:37:10.066" v="676"/>
          <ac:spMkLst>
            <pc:docMk/>
            <pc:sldMk cId="1121910964" sldId="298"/>
            <ac:spMk id="14" creationId="{2309B903-4043-8AC0-3F16-24209FE23979}"/>
          </ac:spMkLst>
        </pc:spChg>
        <pc:spChg chg="add mod">
          <ac:chgData name="Guest User" userId="" providerId="Windows Live" clId="Web-{C6FFA4DC-87A7-455B-B4A5-4AFB74DD50AE}" dt="2023-04-20T02:49:03.583" v="1539" actId="14100"/>
          <ac:spMkLst>
            <pc:docMk/>
            <pc:sldMk cId="1121910964" sldId="298"/>
            <ac:spMk id="14" creationId="{51F2E013-3C4C-8DEB-3B82-61987E659F29}"/>
          </ac:spMkLst>
        </pc:spChg>
        <pc:spChg chg="del mod">
          <ac:chgData name="Guest User" userId="" providerId="Windows Live" clId="Web-{C6FFA4DC-87A7-455B-B4A5-4AFB74DD50AE}" dt="2023-04-19T02:31:43.689" v="666"/>
          <ac:spMkLst>
            <pc:docMk/>
            <pc:sldMk cId="1121910964" sldId="298"/>
            <ac:spMk id="15" creationId="{4818760F-7080-8A26-8539-0772E5817C50}"/>
          </ac:spMkLst>
        </pc:spChg>
        <pc:spChg chg="add mod">
          <ac:chgData name="Guest User" userId="" providerId="Windows Live" clId="Web-{C6FFA4DC-87A7-455B-B4A5-4AFB74DD50AE}" dt="2023-04-20T02:49:35.225" v="1542" actId="14100"/>
          <ac:spMkLst>
            <pc:docMk/>
            <pc:sldMk cId="1121910964" sldId="298"/>
            <ac:spMk id="15" creationId="{6A80A004-6EF9-DB9F-042E-F76E402A7854}"/>
          </ac:spMkLst>
        </pc:spChg>
        <pc:spChg chg="mod">
          <ac:chgData name="Guest User" userId="" providerId="Windows Live" clId="Web-{C6FFA4DC-87A7-455B-B4A5-4AFB74DD50AE}" dt="2023-04-19T01:39:08.419" v="547" actId="20577"/>
          <ac:spMkLst>
            <pc:docMk/>
            <pc:sldMk cId="1121910964" sldId="298"/>
            <ac:spMk id="18" creationId="{2AB2213C-CBE7-2856-A54F-6D1E5EE3ED95}"/>
          </ac:spMkLst>
        </pc:spChg>
        <pc:picChg chg="add del mod">
          <ac:chgData name="Guest User" userId="" providerId="Windows Live" clId="Web-{C6FFA4DC-87A7-455B-B4A5-4AFB74DD50AE}" dt="2023-04-20T02:33:06.970" v="1246"/>
          <ac:picMkLst>
            <pc:docMk/>
            <pc:sldMk cId="1121910964" sldId="298"/>
            <ac:picMk id="2" creationId="{30C88A6D-A61B-B738-0A38-EF62789083F9}"/>
          </ac:picMkLst>
        </pc:picChg>
        <pc:picChg chg="add del mod">
          <ac:chgData name="Guest User" userId="" providerId="Windows Live" clId="Web-{C6FFA4DC-87A7-455B-B4A5-4AFB74DD50AE}" dt="2023-04-19T02:28:50.820" v="633"/>
          <ac:picMkLst>
            <pc:docMk/>
            <pc:sldMk cId="1121910964" sldId="298"/>
            <ac:picMk id="3" creationId="{44297B67-547D-4361-A641-B4A215ABFC57}"/>
          </ac:picMkLst>
        </pc:picChg>
        <pc:picChg chg="add mod">
          <ac:chgData name="Guest User" userId="" providerId="Windows Live" clId="Web-{C6FFA4DC-87A7-455B-B4A5-4AFB74DD50AE}" dt="2023-04-20T02:37:55.887" v="1275" actId="1076"/>
          <ac:picMkLst>
            <pc:docMk/>
            <pc:sldMk cId="1121910964" sldId="298"/>
            <ac:picMk id="3" creationId="{A2DD405D-627B-E54B-F948-6A1E9CEA5904}"/>
          </ac:picMkLst>
        </pc:picChg>
        <pc:picChg chg="add del mod">
          <ac:chgData name="Guest User" userId="" providerId="Windows Live" clId="Web-{C6FFA4DC-87A7-455B-B4A5-4AFB74DD50AE}" dt="2023-04-19T03:02:37.589" v="820"/>
          <ac:picMkLst>
            <pc:docMk/>
            <pc:sldMk cId="1121910964" sldId="298"/>
            <ac:picMk id="4" creationId="{58CB2CD0-C15D-DF64-988C-EE771B8B8C58}"/>
          </ac:picMkLst>
        </pc:picChg>
        <pc:picChg chg="add del mod">
          <ac:chgData name="Guest User" userId="" providerId="Windows Live" clId="Web-{C6FFA4DC-87A7-455B-B4A5-4AFB74DD50AE}" dt="2023-04-20T02:36:30.399" v="1269"/>
          <ac:picMkLst>
            <pc:docMk/>
            <pc:sldMk cId="1121910964" sldId="298"/>
            <ac:picMk id="4" creationId="{991369CC-9B96-492D-AB77-51F5EAE677E0}"/>
          </ac:picMkLst>
        </pc:picChg>
        <pc:picChg chg="add del mod">
          <ac:chgData name="Guest User" userId="" providerId="Windows Live" clId="Web-{C6FFA4DC-87A7-455B-B4A5-4AFB74DD50AE}" dt="2023-04-19T23:44:01.654" v="1146"/>
          <ac:picMkLst>
            <pc:docMk/>
            <pc:sldMk cId="1121910964" sldId="298"/>
            <ac:picMk id="5" creationId="{4CDBA354-E40F-D000-0EBD-54DAFFAB0763}"/>
          </ac:picMkLst>
        </pc:picChg>
        <pc:picChg chg="add mod">
          <ac:chgData name="Guest User" userId="" providerId="Windows Live" clId="Web-{C6FFA4DC-87A7-455B-B4A5-4AFB74DD50AE}" dt="2023-04-20T02:36:05.758" v="1261" actId="14100"/>
          <ac:picMkLst>
            <pc:docMk/>
            <pc:sldMk cId="1121910964" sldId="298"/>
            <ac:picMk id="5" creationId="{6F05F178-8005-7BC7-C751-0571116B7DB4}"/>
          </ac:picMkLst>
        </pc:picChg>
        <pc:picChg chg="add mod">
          <ac:chgData name="Guest User" userId="" providerId="Windows Live" clId="Web-{C6FFA4DC-87A7-455B-B4A5-4AFB74DD50AE}" dt="2023-04-20T02:36:45.712" v="1272" actId="14100"/>
          <ac:picMkLst>
            <pc:docMk/>
            <pc:sldMk cId="1121910964" sldId="298"/>
            <ac:picMk id="7" creationId="{AA083B7D-CD06-2833-2567-780BF42708FC}"/>
          </ac:picMkLst>
        </pc:picChg>
        <pc:picChg chg="add mod">
          <ac:chgData name="Guest User" userId="" providerId="Windows Live" clId="Web-{C6FFA4DC-87A7-455B-B4A5-4AFB74DD50AE}" dt="2023-04-20T02:48:44.223" v="1536" actId="1076"/>
          <ac:picMkLst>
            <pc:docMk/>
            <pc:sldMk cId="1121910964" sldId="298"/>
            <ac:picMk id="8" creationId="{41C9D93B-5CC4-88C4-3C46-B8DC9F2DA019}"/>
          </ac:picMkLst>
        </pc:picChg>
      </pc:sldChg>
      <pc:sldChg chg="new del">
        <pc:chgData name="Guest User" userId="" providerId="Windows Live" clId="Web-{C6FFA4DC-87A7-455B-B4A5-4AFB74DD50AE}" dt="2023-04-19T01:38:58.622" v="544"/>
        <pc:sldMkLst>
          <pc:docMk/>
          <pc:sldMk cId="1864906739" sldId="298"/>
        </pc:sldMkLst>
      </pc:sldChg>
      <pc:sldChg chg="new del">
        <pc:chgData name="Guest User" userId="" providerId="Windows Live" clId="Web-{C6FFA4DC-87A7-455B-B4A5-4AFB74DD50AE}" dt="2023-04-19T01:39:16.170" v="549"/>
        <pc:sldMkLst>
          <pc:docMk/>
          <pc:sldMk cId="1323985321" sldId="299"/>
        </pc:sldMkLst>
      </pc:sldChg>
      <pc:sldChg chg="addSp delSp new del">
        <pc:chgData name="Guest User" userId="" providerId="Windows Live" clId="Web-{C6FFA4DC-87A7-455B-B4A5-4AFB74DD50AE}" dt="2023-04-19T02:39:54.841" v="714"/>
        <pc:sldMkLst>
          <pc:docMk/>
          <pc:sldMk cId="4110630929" sldId="299"/>
        </pc:sldMkLst>
        <pc:spChg chg="add del">
          <ac:chgData name="Guest User" userId="" providerId="Windows Live" clId="Web-{C6FFA4DC-87A7-455B-B4A5-4AFB74DD50AE}" dt="2023-04-19T02:39:48.278" v="713"/>
          <ac:spMkLst>
            <pc:docMk/>
            <pc:sldMk cId="4110630929" sldId="299"/>
            <ac:spMk id="2" creationId="{57CAABBD-1C47-5F0B-B9ED-3A2217022A1B}"/>
          </ac:spMkLst>
        </pc:spChg>
        <pc:spChg chg="add del">
          <ac:chgData name="Guest User" userId="" providerId="Windows Live" clId="Web-{C6FFA4DC-87A7-455B-B4A5-4AFB74DD50AE}" dt="2023-04-19T02:37:32.536" v="683"/>
          <ac:spMkLst>
            <pc:docMk/>
            <pc:sldMk cId="4110630929" sldId="299"/>
            <ac:spMk id="3" creationId="{A98A1B67-8033-F93D-252F-1A6AFBF5294E}"/>
          </ac:spMkLst>
        </pc:spChg>
        <pc:spChg chg="add del">
          <ac:chgData name="Guest User" userId="" providerId="Windows Live" clId="Web-{C6FFA4DC-87A7-455B-B4A5-4AFB74DD50AE}" dt="2023-04-19T02:37:33.974" v="684"/>
          <ac:spMkLst>
            <pc:docMk/>
            <pc:sldMk cId="4110630929" sldId="299"/>
            <ac:spMk id="5" creationId="{1564532B-5373-B8BD-9216-07D104127253}"/>
          </ac:spMkLst>
        </pc:spChg>
        <pc:spChg chg="add del">
          <ac:chgData name="Guest User" userId="" providerId="Windows Live" clId="Web-{C6FFA4DC-87A7-455B-B4A5-4AFB74DD50AE}" dt="2023-04-19T02:37:30.911" v="682"/>
          <ac:spMkLst>
            <pc:docMk/>
            <pc:sldMk cId="4110630929" sldId="299"/>
            <ac:spMk id="6" creationId="{72DF4BC5-8335-DE51-1848-3F24F0D2B54B}"/>
          </ac:spMkLst>
        </pc:spChg>
      </pc:sldChg>
      <pc:sldChg chg="addSp delSp modSp add replId">
        <pc:chgData name="Guest User" userId="" providerId="Windows Live" clId="Web-{C6FFA4DC-87A7-455B-B4A5-4AFB74DD50AE}" dt="2023-04-20T02:24:04.231" v="1245" actId="1076"/>
        <pc:sldMkLst>
          <pc:docMk/>
          <pc:sldMk cId="2652209868" sldId="300"/>
        </pc:sldMkLst>
        <pc:spChg chg="add mod">
          <ac:chgData name="Guest User" userId="" providerId="Windows Live" clId="Web-{C6FFA4DC-87A7-455B-B4A5-4AFB74DD50AE}" dt="2023-04-19T02:45:12.218" v="785" actId="14100"/>
          <ac:spMkLst>
            <pc:docMk/>
            <pc:sldMk cId="2652209868" sldId="300"/>
            <ac:spMk id="7" creationId="{85D3CB30-23E0-C83D-97B9-79A66C74BBB4}"/>
          </ac:spMkLst>
        </pc:spChg>
        <pc:spChg chg="add mod">
          <ac:chgData name="Guest User" userId="" providerId="Windows Live" clId="Web-{C6FFA4DC-87A7-455B-B4A5-4AFB74DD50AE}" dt="2023-04-19T23:46:01.469" v="1165" actId="1076"/>
          <ac:spMkLst>
            <pc:docMk/>
            <pc:sldMk cId="2652209868" sldId="300"/>
            <ac:spMk id="9" creationId="{8729A0FC-D2FE-BAB7-67F7-AA8105643377}"/>
          </ac:spMkLst>
        </pc:spChg>
        <pc:spChg chg="add mod">
          <ac:chgData name="Guest User" userId="" providerId="Windows Live" clId="Web-{C6FFA4DC-87A7-455B-B4A5-4AFB74DD50AE}" dt="2023-04-19T23:45:43.281" v="1163" actId="1076"/>
          <ac:spMkLst>
            <pc:docMk/>
            <pc:sldMk cId="2652209868" sldId="300"/>
            <ac:spMk id="10" creationId="{8BA53C54-DF5B-50DD-A8A0-8FCDF577B4A6}"/>
          </ac:spMkLst>
        </pc:spChg>
        <pc:spChg chg="add mod">
          <ac:chgData name="Guest User" userId="" providerId="Windows Live" clId="Web-{C6FFA4DC-87A7-455B-B4A5-4AFB74DD50AE}" dt="2023-04-20T02:24:04.231" v="1245" actId="1076"/>
          <ac:spMkLst>
            <pc:docMk/>
            <pc:sldMk cId="2652209868" sldId="300"/>
            <ac:spMk id="11" creationId="{8A88DC04-E6A1-F29F-2950-7DC94C5583D3}"/>
          </ac:spMkLst>
        </pc:spChg>
        <pc:spChg chg="add mod">
          <ac:chgData name="Guest User" userId="" providerId="Windows Live" clId="Web-{C6FFA4DC-87A7-455B-B4A5-4AFB74DD50AE}" dt="2023-04-19T23:46:13.797" v="1169" actId="1076"/>
          <ac:spMkLst>
            <pc:docMk/>
            <pc:sldMk cId="2652209868" sldId="300"/>
            <ac:spMk id="12" creationId="{30F151FA-FDFF-30C2-B5F6-1A48514C14F4}"/>
          </ac:spMkLst>
        </pc:spChg>
        <pc:spChg chg="del">
          <ac:chgData name="Guest User" userId="" providerId="Windows Live" clId="Web-{C6FFA4DC-87A7-455B-B4A5-4AFB74DD50AE}" dt="2023-04-19T02:36:59.941" v="674"/>
          <ac:spMkLst>
            <pc:docMk/>
            <pc:sldMk cId="2652209868" sldId="300"/>
            <ac:spMk id="14" creationId="{2309B903-4043-8AC0-3F16-24209FE23979}"/>
          </ac:spMkLst>
        </pc:spChg>
        <pc:spChg chg="add mod">
          <ac:chgData name="Guest User" userId="" providerId="Windows Live" clId="Web-{C6FFA4DC-87A7-455B-B4A5-4AFB74DD50AE}" dt="2023-04-19T23:46:53.579" v="1177" actId="14100"/>
          <ac:spMkLst>
            <pc:docMk/>
            <pc:sldMk cId="2652209868" sldId="300"/>
            <ac:spMk id="14" creationId="{3EB68C9B-9B66-DB0B-BEB7-5521F694485E}"/>
          </ac:spMkLst>
        </pc:spChg>
        <pc:spChg chg="del">
          <ac:chgData name="Guest User" userId="" providerId="Windows Live" clId="Web-{C6FFA4DC-87A7-455B-B4A5-4AFB74DD50AE}" dt="2023-04-19T02:38:00.366" v="692"/>
          <ac:spMkLst>
            <pc:docMk/>
            <pc:sldMk cId="2652209868" sldId="300"/>
            <ac:spMk id="15" creationId="{4818760F-7080-8A26-8539-0772E5817C50}"/>
          </ac:spMkLst>
        </pc:spChg>
        <pc:spChg chg="add mod">
          <ac:chgData name="Guest User" userId="" providerId="Windows Live" clId="Web-{C6FFA4DC-87A7-455B-B4A5-4AFB74DD50AE}" dt="2023-04-19T23:50:19.896" v="1223" actId="14100"/>
          <ac:spMkLst>
            <pc:docMk/>
            <pc:sldMk cId="2652209868" sldId="300"/>
            <ac:spMk id="15" creationId="{7978573D-4CD1-D415-F59C-C65492A1A3E9}"/>
          </ac:spMkLst>
        </pc:spChg>
        <pc:spChg chg="add mod">
          <ac:chgData name="Guest User" userId="" providerId="Windows Live" clId="Web-{C6FFA4DC-87A7-455B-B4A5-4AFB74DD50AE}" dt="2023-04-19T23:49:39.224" v="1215" actId="1076"/>
          <ac:spMkLst>
            <pc:docMk/>
            <pc:sldMk cId="2652209868" sldId="300"/>
            <ac:spMk id="16" creationId="{DD7E213C-8CAC-1572-C9B5-08FF3DD5E3B6}"/>
          </ac:spMkLst>
        </pc:spChg>
        <pc:spChg chg="add del">
          <ac:chgData name="Guest User" userId="" providerId="Windows Live" clId="Web-{C6FFA4DC-87A7-455B-B4A5-4AFB74DD50AE}" dt="2023-04-19T23:49:49.411" v="1217"/>
          <ac:spMkLst>
            <pc:docMk/>
            <pc:sldMk cId="2652209868" sldId="300"/>
            <ac:spMk id="17" creationId="{B303A889-6702-B592-A8B8-B99030F47F2C}"/>
          </ac:spMkLst>
        </pc:spChg>
        <pc:spChg chg="add mod">
          <ac:chgData name="Guest User" userId="" providerId="Windows Live" clId="Web-{C6FFA4DC-87A7-455B-B4A5-4AFB74DD50AE}" dt="2023-04-19T23:50:00.583" v="1219" actId="1076"/>
          <ac:spMkLst>
            <pc:docMk/>
            <pc:sldMk cId="2652209868" sldId="300"/>
            <ac:spMk id="19" creationId="{A3B7ECFD-799A-19A3-B1F1-657F380EA092}"/>
          </ac:spMkLst>
        </pc:spChg>
        <pc:spChg chg="add mod">
          <ac:chgData name="Guest User" userId="" providerId="Windows Live" clId="Web-{C6FFA4DC-87A7-455B-B4A5-4AFB74DD50AE}" dt="2023-04-19T23:50:15.146" v="1222" actId="14100"/>
          <ac:spMkLst>
            <pc:docMk/>
            <pc:sldMk cId="2652209868" sldId="300"/>
            <ac:spMk id="20" creationId="{7BF518BD-C303-2652-5737-7981A8FF0696}"/>
          </ac:spMkLst>
        </pc:spChg>
        <pc:picChg chg="add del mod">
          <ac:chgData name="Guest User" userId="" providerId="Windows Live" clId="Web-{C6FFA4DC-87A7-455B-B4A5-4AFB74DD50AE}" dt="2023-04-19T02:43:33.760" v="766"/>
          <ac:picMkLst>
            <pc:docMk/>
            <pc:sldMk cId="2652209868" sldId="300"/>
            <ac:picMk id="2" creationId="{0D9EE130-FF7A-047B-F433-9A634D665923}"/>
          </ac:picMkLst>
        </pc:picChg>
        <pc:picChg chg="add mod">
          <ac:chgData name="Guest User" userId="" providerId="Windows Live" clId="Web-{C6FFA4DC-87A7-455B-B4A5-4AFB74DD50AE}" dt="2023-04-19T23:46:23.641" v="1171" actId="1076"/>
          <ac:picMkLst>
            <pc:docMk/>
            <pc:sldMk cId="2652209868" sldId="300"/>
            <ac:picMk id="3" creationId="{67E1A707-7CA3-073F-2BC9-0E51DA41F279}"/>
          </ac:picMkLst>
        </pc:picChg>
        <pc:picChg chg="del">
          <ac:chgData name="Guest User" userId="" providerId="Windows Live" clId="Web-{C6FFA4DC-87A7-455B-B4A5-4AFB74DD50AE}" dt="2023-04-19T02:30:12.168" v="649"/>
          <ac:picMkLst>
            <pc:docMk/>
            <pc:sldMk cId="2652209868" sldId="300"/>
            <ac:picMk id="4" creationId="{58CB2CD0-C15D-DF64-988C-EE771B8B8C58}"/>
          </ac:picMkLst>
        </pc:picChg>
        <pc:picChg chg="del">
          <ac:chgData name="Guest User" userId="" providerId="Windows Live" clId="Web-{C6FFA4DC-87A7-455B-B4A5-4AFB74DD50AE}" dt="2023-04-19T02:30:13.012" v="650"/>
          <ac:picMkLst>
            <pc:docMk/>
            <pc:sldMk cId="2652209868" sldId="300"/>
            <ac:picMk id="5" creationId="{4CDBA354-E40F-D000-0EBD-54DAFFAB0763}"/>
          </ac:picMkLst>
        </pc:picChg>
        <pc:picChg chg="add mod">
          <ac:chgData name="Guest User" userId="" providerId="Windows Live" clId="Web-{C6FFA4DC-87A7-455B-B4A5-4AFB74DD50AE}" dt="2023-04-19T23:46:57.970" v="1180" actId="1076"/>
          <ac:picMkLst>
            <pc:docMk/>
            <pc:sldMk cId="2652209868" sldId="300"/>
            <ac:picMk id="8" creationId="{52FC95B2-4605-A0F6-A304-0DFBCBA703A6}"/>
          </ac:picMkLst>
        </pc:picChg>
      </pc:sldChg>
      <pc:sldChg chg="addSp delSp modSp add replId">
        <pc:chgData name="Guest User" userId="" providerId="Windows Live" clId="Web-{C6FFA4DC-87A7-455B-B4A5-4AFB74DD50AE}" dt="2023-04-20T03:27:30.460" v="1547" actId="20577"/>
        <pc:sldMkLst>
          <pc:docMk/>
          <pc:sldMk cId="2474060719" sldId="301"/>
        </pc:sldMkLst>
        <pc:spChg chg="del mod">
          <ac:chgData name="Guest User" userId="" providerId="Windows Live" clId="Web-{C6FFA4DC-87A7-455B-B4A5-4AFB74DD50AE}" dt="2023-04-19T02:43:49.604" v="771"/>
          <ac:spMkLst>
            <pc:docMk/>
            <pc:sldMk cId="2474060719" sldId="301"/>
            <ac:spMk id="2" creationId="{0B68BACC-AA46-4D7B-88C8-70119CA31D63}"/>
          </ac:spMkLst>
        </pc:spChg>
        <pc:spChg chg="add mod">
          <ac:chgData name="Guest User" userId="" providerId="Windows Live" clId="Web-{C6FFA4DC-87A7-455B-B4A5-4AFB74DD50AE}" dt="2023-04-19T23:47:21.846" v="1185" actId="14100"/>
          <ac:spMkLst>
            <pc:docMk/>
            <pc:sldMk cId="2474060719" sldId="301"/>
            <ac:spMk id="4" creationId="{FC6F017E-994C-6524-ADBD-43781CAE9E79}"/>
          </ac:spMkLst>
        </pc:spChg>
        <pc:spChg chg="add mod">
          <ac:chgData name="Guest User" userId="" providerId="Windows Live" clId="Web-{C6FFA4DC-87A7-455B-B4A5-4AFB74DD50AE}" dt="2023-04-19T02:45:21.391" v="787" actId="1076"/>
          <ac:spMkLst>
            <pc:docMk/>
            <pc:sldMk cId="2474060719" sldId="301"/>
            <ac:spMk id="5" creationId="{62D9542B-3CF5-1B3A-B7E6-B3F56E0C2E4D}"/>
          </ac:spMkLst>
        </pc:spChg>
        <pc:spChg chg="add mod">
          <ac:chgData name="Guest User" userId="" providerId="Windows Live" clId="Web-{C6FFA4DC-87A7-455B-B4A5-4AFB74DD50AE}" dt="2023-04-20T03:27:30.460" v="1547" actId="20577"/>
          <ac:spMkLst>
            <pc:docMk/>
            <pc:sldMk cId="2474060719" sldId="301"/>
            <ac:spMk id="6" creationId="{D519ED80-CA8B-B882-718C-B6578CDB9CA3}"/>
          </ac:spMkLst>
        </pc:spChg>
        <pc:spChg chg="add mod">
          <ac:chgData name="Guest User" userId="" providerId="Windows Live" clId="Web-{C6FFA4DC-87A7-455B-B4A5-4AFB74DD50AE}" dt="2023-04-19T23:47:34.471" v="1188" actId="14100"/>
          <ac:spMkLst>
            <pc:docMk/>
            <pc:sldMk cId="2474060719" sldId="301"/>
            <ac:spMk id="8" creationId="{1D544FAD-1CE8-62DC-3A29-F2F8247F4736}"/>
          </ac:spMkLst>
        </pc:spChg>
        <pc:spChg chg="add mod">
          <ac:chgData name="Guest User" userId="" providerId="Windows Live" clId="Web-{C6FFA4DC-87A7-455B-B4A5-4AFB74DD50AE}" dt="2023-04-19T23:48:10.644" v="1199" actId="14100"/>
          <ac:spMkLst>
            <pc:docMk/>
            <pc:sldMk cId="2474060719" sldId="301"/>
            <ac:spMk id="10" creationId="{2FDD3DD0-5F06-CDF3-B82C-C8DBA9B1FECB}"/>
          </ac:spMkLst>
        </pc:spChg>
        <pc:spChg chg="add mod">
          <ac:chgData name="Guest User" userId="" providerId="Windows Live" clId="Web-{C6FFA4DC-87A7-455B-B4A5-4AFB74DD50AE}" dt="2023-04-19T23:48:40.691" v="1208" actId="14100"/>
          <ac:spMkLst>
            <pc:docMk/>
            <pc:sldMk cId="2474060719" sldId="301"/>
            <ac:spMk id="12" creationId="{D3C1F314-509C-9FC8-F84F-E31C55A90D0B}"/>
          </ac:spMkLst>
        </pc:spChg>
        <pc:spChg chg="mod">
          <ac:chgData name="Guest User" userId="" providerId="Windows Live" clId="Web-{C6FFA4DC-87A7-455B-B4A5-4AFB74DD50AE}" dt="2023-04-19T02:41:45.082" v="749" actId="20577"/>
          <ac:spMkLst>
            <pc:docMk/>
            <pc:sldMk cId="2474060719" sldId="301"/>
            <ac:spMk id="18" creationId="{2AB2213C-CBE7-2856-A54F-6D1E5EE3ED95}"/>
          </ac:spMkLst>
        </pc:spChg>
        <pc:picChg chg="add mod">
          <ac:chgData name="Guest User" userId="" providerId="Windows Live" clId="Web-{C6FFA4DC-87A7-455B-B4A5-4AFB74DD50AE}" dt="2023-04-19T23:48:30.488" v="1206" actId="1076"/>
          <ac:picMkLst>
            <pc:docMk/>
            <pc:sldMk cId="2474060719" sldId="301"/>
            <ac:picMk id="3" creationId="{BF112A6A-6245-96FB-9DC6-733B91B8E720}"/>
          </ac:picMkLst>
        </pc:picChg>
      </pc:sldChg>
      <pc:sldChg chg="modSp add replId">
        <pc:chgData name="Guest User" userId="" providerId="Windows Live" clId="Web-{C6FFA4DC-87A7-455B-B4A5-4AFB74DD50AE}" dt="2023-04-19T02:42:42.647" v="763" actId="20577"/>
        <pc:sldMkLst>
          <pc:docMk/>
          <pc:sldMk cId="3555829893" sldId="302"/>
        </pc:sldMkLst>
        <pc:spChg chg="mod">
          <ac:chgData name="Guest User" userId="" providerId="Windows Live" clId="Web-{C6FFA4DC-87A7-455B-B4A5-4AFB74DD50AE}" dt="2023-04-19T02:42:05.270" v="752" actId="20577"/>
          <ac:spMkLst>
            <pc:docMk/>
            <pc:sldMk cId="3555829893" sldId="302"/>
            <ac:spMk id="2" creationId="{0B68BACC-AA46-4D7B-88C8-70119CA31D63}"/>
          </ac:spMkLst>
        </pc:spChg>
        <pc:spChg chg="mod">
          <ac:chgData name="Guest User" userId="" providerId="Windows Live" clId="Web-{C6FFA4DC-87A7-455B-B4A5-4AFB74DD50AE}" dt="2023-04-19T02:42:42.647" v="763" actId="20577"/>
          <ac:spMkLst>
            <pc:docMk/>
            <pc:sldMk cId="3555829893" sldId="302"/>
            <ac:spMk id="3" creationId="{FCA348A2-EEF8-444C-9236-5B96E0CAE2AA}"/>
          </ac:spMkLst>
        </pc:spChg>
      </pc:sldChg>
      <pc:sldChg chg="add del replId">
        <pc:chgData name="Guest User" userId="" providerId="Windows Live" clId="Web-{C6FFA4DC-87A7-455B-B4A5-4AFB74DD50AE}" dt="2023-04-19T02:49:31.655" v="806"/>
        <pc:sldMkLst>
          <pc:docMk/>
          <pc:sldMk cId="1413060877" sldId="303"/>
        </pc:sldMkLst>
      </pc:sldChg>
      <pc:sldChg chg="modSp add replId">
        <pc:chgData name="Guest User" userId="" providerId="Windows Live" clId="Web-{C6FFA4DC-87A7-455B-B4A5-4AFB74DD50AE}" dt="2023-04-20T00:11:11.845" v="1243" actId="20577"/>
        <pc:sldMkLst>
          <pc:docMk/>
          <pc:sldMk cId="2530418535" sldId="303"/>
        </pc:sldMkLst>
        <pc:spChg chg="mod">
          <ac:chgData name="Guest User" userId="" providerId="Windows Live" clId="Web-{C6FFA4DC-87A7-455B-B4A5-4AFB74DD50AE}" dt="2023-04-20T00:11:11.845" v="1243" actId="20577"/>
          <ac:spMkLst>
            <pc:docMk/>
            <pc:sldMk cId="2530418535" sldId="303"/>
            <ac:spMk id="18" creationId="{2AB2213C-CBE7-2856-A54F-6D1E5EE3ED95}"/>
          </ac:spMkLst>
        </pc:spChg>
      </pc:sldChg>
    </pc:docChg>
  </pc:docChgLst>
  <pc:docChgLst>
    <pc:chgData name="渋谷 春樹" userId="4dccceb41d961f12" providerId="LiveId" clId="{3307BB2C-7370-4B86-AA89-76D57F975E09}"/>
    <pc:docChg chg="undo custSel addSld delSld modSld sldOrd">
      <pc:chgData name="渋谷 春樹" userId="4dccceb41d961f12" providerId="LiveId" clId="{3307BB2C-7370-4B86-AA89-76D57F975E09}" dt="2023-04-20T12:58:16.513" v="3944" actId="20577"/>
      <pc:docMkLst>
        <pc:docMk/>
      </pc:docMkLst>
      <pc:sldChg chg="addSp delSp modSp mod">
        <pc:chgData name="渋谷 春樹" userId="4dccceb41d961f12" providerId="LiveId" clId="{3307BB2C-7370-4B86-AA89-76D57F975E09}" dt="2023-04-17T20:37:53.356" v="160" actId="1076"/>
        <pc:sldMkLst>
          <pc:docMk/>
          <pc:sldMk cId="461307329" sldId="256"/>
        </pc:sldMkLst>
        <pc:spChg chg="mod">
          <ac:chgData name="渋谷 春樹" userId="4dccceb41d961f12" providerId="LiveId" clId="{3307BB2C-7370-4B86-AA89-76D57F975E09}" dt="2023-04-17T20:37:53.356" v="160" actId="1076"/>
          <ac:spMkLst>
            <pc:docMk/>
            <pc:sldMk cId="461307329" sldId="256"/>
            <ac:spMk id="2" creationId="{7D01B190-86F4-4101-9D11-5652CCB0A61C}"/>
          </ac:spMkLst>
        </pc:spChg>
        <pc:spChg chg="mod ord">
          <ac:chgData name="渋谷 春樹" userId="4dccceb41d961f12" providerId="LiveId" clId="{3307BB2C-7370-4B86-AA89-76D57F975E09}" dt="2023-04-17T20:34:12.107" v="74" actId="166"/>
          <ac:spMkLst>
            <pc:docMk/>
            <pc:sldMk cId="461307329" sldId="256"/>
            <ac:spMk id="3" creationId="{F967EA59-E571-443E-AA64-47CD7401E186}"/>
          </ac:spMkLst>
        </pc:spChg>
        <pc:spChg chg="add mod">
          <ac:chgData name="渋谷 春樹" userId="4dccceb41d961f12" providerId="LiveId" clId="{3307BB2C-7370-4B86-AA89-76D57F975E09}" dt="2023-04-17T20:33:47.158" v="70" actId="1076"/>
          <ac:spMkLst>
            <pc:docMk/>
            <pc:sldMk cId="461307329" sldId="256"/>
            <ac:spMk id="4" creationId="{E32E428F-B3C5-5338-61AE-E4932F6151A8}"/>
          </ac:spMkLst>
        </pc:spChg>
        <pc:spChg chg="add del mod">
          <ac:chgData name="渋谷 春樹" userId="4dccceb41d961f12" providerId="LiveId" clId="{3307BB2C-7370-4B86-AA89-76D57F975E09}" dt="2023-04-17T20:35:40.576" v="118" actId="404"/>
          <ac:spMkLst>
            <pc:docMk/>
            <pc:sldMk cId="461307329" sldId="256"/>
            <ac:spMk id="5" creationId="{B3684AD2-107D-59A9-32DA-D03A70EC8331}"/>
          </ac:spMkLst>
        </pc:spChg>
        <pc:spChg chg="add del">
          <ac:chgData name="渋谷 春樹" userId="4dccceb41d961f12" providerId="LiveId" clId="{3307BB2C-7370-4B86-AA89-76D57F975E09}" dt="2023-04-17T20:34:40.108" v="87" actId="22"/>
          <ac:spMkLst>
            <pc:docMk/>
            <pc:sldMk cId="461307329" sldId="256"/>
            <ac:spMk id="7" creationId="{7E139828-B493-AA72-3814-BA1706AAEF57}"/>
          </ac:spMkLst>
        </pc:spChg>
      </pc:sldChg>
      <pc:sldChg chg="addSp delSp modSp add del mod">
        <pc:chgData name="渋谷 春樹" userId="4dccceb41d961f12" providerId="LiveId" clId="{3307BB2C-7370-4B86-AA89-76D57F975E09}" dt="2023-04-19T06:01:31.709" v="3737" actId="20577"/>
        <pc:sldMkLst>
          <pc:docMk/>
          <pc:sldMk cId="2481815047" sldId="257"/>
        </pc:sldMkLst>
        <pc:spChg chg="del">
          <ac:chgData name="渋谷 春樹" userId="4dccceb41d961f12" providerId="LiveId" clId="{3307BB2C-7370-4B86-AA89-76D57F975E09}" dt="2023-04-17T20:42:09.332" v="221" actId="478"/>
          <ac:spMkLst>
            <pc:docMk/>
            <pc:sldMk cId="2481815047" sldId="257"/>
            <ac:spMk id="3" creationId="{FCA348A2-EEF8-444C-9236-5B96E0CAE2AA}"/>
          </ac:spMkLst>
        </pc:spChg>
        <pc:spChg chg="del">
          <ac:chgData name="渋谷 春樹" userId="4dccceb41d961f12" providerId="LiveId" clId="{3307BB2C-7370-4B86-AA89-76D57F975E09}" dt="2023-04-17T20:36:43.487" v="142" actId="478"/>
          <ac:spMkLst>
            <pc:docMk/>
            <pc:sldMk cId="2481815047" sldId="257"/>
            <ac:spMk id="7" creationId="{9D1D709E-B0D9-5FAD-43FD-90DAF86807D1}"/>
          </ac:spMkLst>
        </pc:spChg>
        <pc:spChg chg="del">
          <ac:chgData name="渋谷 春樹" userId="4dccceb41d961f12" providerId="LiveId" clId="{3307BB2C-7370-4B86-AA89-76D57F975E09}" dt="2023-04-17T20:36:43.487" v="142" actId="478"/>
          <ac:spMkLst>
            <pc:docMk/>
            <pc:sldMk cId="2481815047" sldId="257"/>
            <ac:spMk id="8" creationId="{089373C6-E4D7-EEDE-FA9A-C6494478E728}"/>
          </ac:spMkLst>
        </pc:spChg>
        <pc:spChg chg="del">
          <ac:chgData name="渋谷 春樹" userId="4dccceb41d961f12" providerId="LiveId" clId="{3307BB2C-7370-4B86-AA89-76D57F975E09}" dt="2023-04-17T20:36:43.487" v="142" actId="478"/>
          <ac:spMkLst>
            <pc:docMk/>
            <pc:sldMk cId="2481815047" sldId="257"/>
            <ac:spMk id="9" creationId="{6424D789-2AE7-7301-49FD-946CFF63A8A2}"/>
          </ac:spMkLst>
        </pc:spChg>
        <pc:spChg chg="add del mod">
          <ac:chgData name="渋谷 春樹" userId="4dccceb41d961f12" providerId="LiveId" clId="{3307BB2C-7370-4B86-AA89-76D57F975E09}" dt="2023-04-17T20:36:41.765" v="141"/>
          <ac:spMkLst>
            <pc:docMk/>
            <pc:sldMk cId="2481815047" sldId="257"/>
            <ac:spMk id="10" creationId="{08FAC839-62A7-5905-CC8A-E1754AB69FAF}"/>
          </ac:spMkLst>
        </pc:spChg>
        <pc:spChg chg="add del mod">
          <ac:chgData name="渋谷 春樹" userId="4dccceb41d961f12" providerId="LiveId" clId="{3307BB2C-7370-4B86-AA89-76D57F975E09}" dt="2023-04-17T20:36:41.765" v="141"/>
          <ac:spMkLst>
            <pc:docMk/>
            <pc:sldMk cId="2481815047" sldId="257"/>
            <ac:spMk id="11" creationId="{20B9FBBD-A3B4-3E1E-F922-64BA211E2CC6}"/>
          </ac:spMkLst>
        </pc:spChg>
        <pc:spChg chg="add del mod">
          <ac:chgData name="渋谷 春樹" userId="4dccceb41d961f12" providerId="LiveId" clId="{3307BB2C-7370-4B86-AA89-76D57F975E09}" dt="2023-04-17T20:36:41.765" v="141"/>
          <ac:spMkLst>
            <pc:docMk/>
            <pc:sldMk cId="2481815047" sldId="257"/>
            <ac:spMk id="12" creationId="{764ECE7A-ACE7-38DD-5DA7-E04BB28A6447}"/>
          </ac:spMkLst>
        </pc:spChg>
        <pc:spChg chg="add mod">
          <ac:chgData name="渋谷 春樹" userId="4dccceb41d961f12" providerId="LiveId" clId="{3307BB2C-7370-4B86-AA89-76D57F975E09}" dt="2023-04-17T20:36:44.492" v="143"/>
          <ac:spMkLst>
            <pc:docMk/>
            <pc:sldMk cId="2481815047" sldId="257"/>
            <ac:spMk id="13" creationId="{24927081-826D-4739-BD49-A907BD6591AE}"/>
          </ac:spMkLst>
        </pc:spChg>
        <pc:spChg chg="add mod">
          <ac:chgData name="渋谷 春樹" userId="4dccceb41d961f12" providerId="LiveId" clId="{3307BB2C-7370-4B86-AA89-76D57F975E09}" dt="2023-04-17T20:36:44.492" v="143"/>
          <ac:spMkLst>
            <pc:docMk/>
            <pc:sldMk cId="2481815047" sldId="257"/>
            <ac:spMk id="14" creationId="{2309B903-4043-8AC0-3F16-24209FE23979}"/>
          </ac:spMkLst>
        </pc:spChg>
        <pc:spChg chg="add mod">
          <ac:chgData name="渋谷 春樹" userId="4dccceb41d961f12" providerId="LiveId" clId="{3307BB2C-7370-4B86-AA89-76D57F975E09}" dt="2023-04-17T20:36:44.492" v="143"/>
          <ac:spMkLst>
            <pc:docMk/>
            <pc:sldMk cId="2481815047" sldId="257"/>
            <ac:spMk id="15" creationId="{4818760F-7080-8A26-8539-0772E5817C50}"/>
          </ac:spMkLst>
        </pc:spChg>
        <pc:spChg chg="add del mod">
          <ac:chgData name="渋谷 春樹" userId="4dccceb41d961f12" providerId="LiveId" clId="{3307BB2C-7370-4B86-AA89-76D57F975E09}" dt="2023-04-17T20:42:12.751" v="223" actId="478"/>
          <ac:spMkLst>
            <pc:docMk/>
            <pc:sldMk cId="2481815047" sldId="257"/>
            <ac:spMk id="17" creationId="{724AD0F3-B4D5-2441-034B-C7F4A23372B0}"/>
          </ac:spMkLst>
        </pc:spChg>
        <pc:spChg chg="add mod">
          <ac:chgData name="渋谷 春樹" userId="4dccceb41d961f12" providerId="LiveId" clId="{3307BB2C-7370-4B86-AA89-76D57F975E09}" dt="2023-04-19T06:01:31.709" v="3737" actId="20577"/>
          <ac:spMkLst>
            <pc:docMk/>
            <pc:sldMk cId="2481815047" sldId="257"/>
            <ac:spMk id="18" creationId="{2AB2213C-CBE7-2856-A54F-6D1E5EE3ED95}"/>
          </ac:spMkLst>
        </pc:spChg>
      </pc:sldChg>
      <pc:sldChg chg="modSp mod">
        <pc:chgData name="渋谷 春樹" userId="4dccceb41d961f12" providerId="LiveId" clId="{3307BB2C-7370-4B86-AA89-76D57F975E09}" dt="2023-04-17T23:28:10.743" v="237" actId="20577"/>
        <pc:sldMkLst>
          <pc:docMk/>
          <pc:sldMk cId="2375550013" sldId="258"/>
        </pc:sldMkLst>
        <pc:spChg chg="mod">
          <ac:chgData name="渋谷 春樹" userId="4dccceb41d961f12" providerId="LiveId" clId="{3307BB2C-7370-4B86-AA89-76D57F975E09}" dt="2023-04-17T23:28:10.743" v="237" actId="20577"/>
          <ac:spMkLst>
            <pc:docMk/>
            <pc:sldMk cId="2375550013" sldId="258"/>
            <ac:spMk id="2" creationId="{11783913-77D7-40A9-843F-EA5678DEEB7A}"/>
          </ac:spMkLst>
        </pc:spChg>
        <pc:spChg chg="mod">
          <ac:chgData name="渋谷 春樹" userId="4dccceb41d961f12" providerId="LiveId" clId="{3307BB2C-7370-4B86-AA89-76D57F975E09}" dt="2023-04-17T20:36:23.260" v="139"/>
          <ac:spMkLst>
            <pc:docMk/>
            <pc:sldMk cId="2375550013" sldId="258"/>
            <ac:spMk id="4" creationId="{638700CB-A6CA-426B-BA37-2D1633E95131}"/>
          </ac:spMkLst>
        </pc:spChg>
      </pc:sldChg>
      <pc:sldChg chg="del">
        <pc:chgData name="渋谷 春樹" userId="4dccceb41d961f12" providerId="LiveId" clId="{3307BB2C-7370-4B86-AA89-76D57F975E09}" dt="2023-04-17T20:36:51.031" v="144" actId="47"/>
        <pc:sldMkLst>
          <pc:docMk/>
          <pc:sldMk cId="4271938807" sldId="259"/>
        </pc:sldMkLst>
      </pc:sldChg>
      <pc:sldChg chg="add del">
        <pc:chgData name="渋谷 春樹" userId="4dccceb41d961f12" providerId="LiveId" clId="{3307BB2C-7370-4B86-AA89-76D57F975E09}" dt="2023-04-17T20:37:04.097" v="150" actId="47"/>
        <pc:sldMkLst>
          <pc:docMk/>
          <pc:sldMk cId="2566794412" sldId="260"/>
        </pc:sldMkLst>
      </pc:sldChg>
      <pc:sldChg chg="del">
        <pc:chgData name="渋谷 春樹" userId="4dccceb41d961f12" providerId="LiveId" clId="{3307BB2C-7370-4B86-AA89-76D57F975E09}" dt="2023-04-17T20:37:04.942" v="151" actId="47"/>
        <pc:sldMkLst>
          <pc:docMk/>
          <pc:sldMk cId="460746064" sldId="261"/>
        </pc:sldMkLst>
      </pc:sldChg>
      <pc:sldChg chg="del">
        <pc:chgData name="渋谷 春樹" userId="4dccceb41d961f12" providerId="LiveId" clId="{3307BB2C-7370-4B86-AA89-76D57F975E09}" dt="2023-04-17T20:36:56.205" v="145" actId="47"/>
        <pc:sldMkLst>
          <pc:docMk/>
          <pc:sldMk cId="480721952" sldId="262"/>
        </pc:sldMkLst>
      </pc:sldChg>
      <pc:sldChg chg="modSp mod">
        <pc:chgData name="渋谷 春樹" userId="4dccceb41d961f12" providerId="LiveId" clId="{3307BB2C-7370-4B86-AA89-76D57F975E09}" dt="2023-04-17T20:37:36.834" v="159" actId="20577"/>
        <pc:sldMkLst>
          <pc:docMk/>
          <pc:sldMk cId="1282157639" sldId="264"/>
        </pc:sldMkLst>
        <pc:spChg chg="mod">
          <ac:chgData name="渋谷 春樹" userId="4dccceb41d961f12" providerId="LiveId" clId="{3307BB2C-7370-4B86-AA89-76D57F975E09}" dt="2023-04-17T20:37:36.834" v="159" actId="20577"/>
          <ac:spMkLst>
            <pc:docMk/>
            <pc:sldMk cId="1282157639" sldId="264"/>
            <ac:spMk id="2" creationId="{11783913-77D7-40A9-843F-EA5678DEEB7A}"/>
          </ac:spMkLst>
        </pc:spChg>
      </pc:sldChg>
      <pc:sldChg chg="add del">
        <pc:chgData name="渋谷 春樹" userId="4dccceb41d961f12" providerId="LiveId" clId="{3307BB2C-7370-4B86-AA89-76D57F975E09}" dt="2023-04-17T20:38:21.878" v="161" actId="47"/>
        <pc:sldMkLst>
          <pc:docMk/>
          <pc:sldMk cId="3822010167" sldId="265"/>
        </pc:sldMkLst>
      </pc:sldChg>
      <pc:sldChg chg="add del">
        <pc:chgData name="渋谷 春樹" userId="4dccceb41d961f12" providerId="LiveId" clId="{3307BB2C-7370-4B86-AA89-76D57F975E09}" dt="2023-04-17T20:38:23.524" v="162" actId="47"/>
        <pc:sldMkLst>
          <pc:docMk/>
          <pc:sldMk cId="645234036" sldId="266"/>
        </pc:sldMkLst>
      </pc:sldChg>
      <pc:sldChg chg="add del">
        <pc:chgData name="渋谷 春樹" userId="4dccceb41d961f12" providerId="LiveId" clId="{3307BB2C-7370-4B86-AA89-76D57F975E09}" dt="2023-04-17T20:38:23.999" v="163" actId="47"/>
        <pc:sldMkLst>
          <pc:docMk/>
          <pc:sldMk cId="2903157408" sldId="267"/>
        </pc:sldMkLst>
      </pc:sldChg>
      <pc:sldChg chg="add del">
        <pc:chgData name="渋谷 春樹" userId="4dccceb41d961f12" providerId="LiveId" clId="{3307BB2C-7370-4B86-AA89-76D57F975E09}" dt="2023-04-17T20:38:24.479" v="164" actId="47"/>
        <pc:sldMkLst>
          <pc:docMk/>
          <pc:sldMk cId="1242988515" sldId="268"/>
        </pc:sldMkLst>
      </pc:sldChg>
      <pc:sldChg chg="add del">
        <pc:chgData name="渋谷 春樹" userId="4dccceb41d961f12" providerId="LiveId" clId="{3307BB2C-7370-4B86-AA89-76D57F975E09}" dt="2023-04-17T20:38:25.370" v="165" actId="47"/>
        <pc:sldMkLst>
          <pc:docMk/>
          <pc:sldMk cId="3015664789" sldId="269"/>
        </pc:sldMkLst>
      </pc:sldChg>
      <pc:sldChg chg="add del">
        <pc:chgData name="渋谷 春樹" userId="4dccceb41d961f12" providerId="LiveId" clId="{3307BB2C-7370-4B86-AA89-76D57F975E09}" dt="2023-04-17T20:38:25.969" v="166" actId="47"/>
        <pc:sldMkLst>
          <pc:docMk/>
          <pc:sldMk cId="617969167" sldId="270"/>
        </pc:sldMkLst>
      </pc:sldChg>
      <pc:sldChg chg="addSp delSp modSp add mod">
        <pc:chgData name="渋谷 春樹" userId="4dccceb41d961f12" providerId="LiveId" clId="{3307BB2C-7370-4B86-AA89-76D57F975E09}" dt="2023-04-17T23:53:58.687" v="376" actId="20577"/>
        <pc:sldMkLst>
          <pc:docMk/>
          <pc:sldMk cId="1514403741" sldId="271"/>
        </pc:sldMkLst>
        <pc:spChg chg="del">
          <ac:chgData name="渋谷 春樹" userId="4dccceb41d961f12" providerId="LiveId" clId="{3307BB2C-7370-4B86-AA89-76D57F975E09}" dt="2023-04-17T20:41:50.330" v="203" actId="478"/>
          <ac:spMkLst>
            <pc:docMk/>
            <pc:sldMk cId="1514403741" sldId="271"/>
            <ac:spMk id="3" creationId="{FCA348A2-EEF8-444C-9236-5B96E0CAE2AA}"/>
          </ac:spMkLst>
        </pc:spChg>
        <pc:spChg chg="add del mod">
          <ac:chgData name="渋谷 春樹" userId="4dccceb41d961f12" providerId="LiveId" clId="{3307BB2C-7370-4B86-AA89-76D57F975E09}" dt="2023-04-17T20:41:54.935" v="205" actId="478"/>
          <ac:spMkLst>
            <pc:docMk/>
            <pc:sldMk cId="1514403741" sldId="271"/>
            <ac:spMk id="5" creationId="{DDC906B7-EB95-4617-0DC1-66A72DB2C8C7}"/>
          </ac:spMkLst>
        </pc:spChg>
        <pc:spChg chg="add mod">
          <ac:chgData name="渋谷 春樹" userId="4dccceb41d961f12" providerId="LiveId" clId="{3307BB2C-7370-4B86-AA89-76D57F975E09}" dt="2023-04-17T23:53:58.687" v="376" actId="20577"/>
          <ac:spMkLst>
            <pc:docMk/>
            <pc:sldMk cId="1514403741" sldId="271"/>
            <ac:spMk id="6" creationId="{6AE8009C-0CE5-83B6-76A1-0F19B16E9B57}"/>
          </ac:spMkLst>
        </pc:spChg>
      </pc:sldChg>
      <pc:sldChg chg="new del">
        <pc:chgData name="渋谷 春樹" userId="4dccceb41d961f12" providerId="LiveId" clId="{3307BB2C-7370-4B86-AA89-76D57F975E09}" dt="2023-04-17T20:40:33.635" v="169" actId="47"/>
        <pc:sldMkLst>
          <pc:docMk/>
          <pc:sldMk cId="3279120696" sldId="272"/>
        </pc:sldMkLst>
      </pc:sldChg>
      <pc:sldChg chg="addSp modSp add del mod">
        <pc:chgData name="渋谷 春樹" userId="4dccceb41d961f12" providerId="LiveId" clId="{3307BB2C-7370-4B86-AA89-76D57F975E09}" dt="2023-04-18T20:07:48.233" v="1070" actId="47"/>
        <pc:sldMkLst>
          <pc:docMk/>
          <pc:sldMk cId="2862150240" sldId="273"/>
        </pc:sldMkLst>
        <pc:spChg chg="mod">
          <ac:chgData name="渋谷 春樹" userId="4dccceb41d961f12" providerId="LiveId" clId="{3307BB2C-7370-4B86-AA89-76D57F975E09}" dt="2023-04-18T03:45:28.647" v="685" actId="20577"/>
          <ac:spMkLst>
            <pc:docMk/>
            <pc:sldMk cId="2862150240" sldId="273"/>
            <ac:spMk id="2" creationId="{0B68BACC-AA46-4D7B-88C8-70119CA31D63}"/>
          </ac:spMkLst>
        </pc:spChg>
        <pc:spChg chg="mod">
          <ac:chgData name="渋谷 春樹" userId="4dccceb41d961f12" providerId="LiveId" clId="{3307BB2C-7370-4B86-AA89-76D57F975E09}" dt="2023-04-18T03:45:05.131" v="653" actId="1076"/>
          <ac:spMkLst>
            <pc:docMk/>
            <pc:sldMk cId="2862150240" sldId="273"/>
            <ac:spMk id="3" creationId="{FCA348A2-EEF8-444C-9236-5B96E0CAE2AA}"/>
          </ac:spMkLst>
        </pc:spChg>
        <pc:picChg chg="add mod">
          <ac:chgData name="渋谷 春樹" userId="4dccceb41d961f12" providerId="LiveId" clId="{3307BB2C-7370-4B86-AA89-76D57F975E09}" dt="2023-04-18T03:47:10.493" v="687" actId="14100"/>
          <ac:picMkLst>
            <pc:docMk/>
            <pc:sldMk cId="2862150240" sldId="273"/>
            <ac:picMk id="5" creationId="{C0CB0414-D7E0-6A97-4344-648B73F79363}"/>
          </ac:picMkLst>
        </pc:picChg>
      </pc:sldChg>
      <pc:sldChg chg="addSp delSp modSp add mod">
        <pc:chgData name="渋谷 春樹" userId="4dccceb41d961f12" providerId="LiveId" clId="{3307BB2C-7370-4B86-AA89-76D57F975E09}" dt="2023-04-19T06:07:20.168" v="3876" actId="1035"/>
        <pc:sldMkLst>
          <pc:docMk/>
          <pc:sldMk cId="340109959" sldId="278"/>
        </pc:sldMkLst>
        <pc:spChg chg="mod">
          <ac:chgData name="渋谷 春樹" userId="4dccceb41d961f12" providerId="LiveId" clId="{3307BB2C-7370-4B86-AA89-76D57F975E09}" dt="2023-04-19T06:06:10.025" v="3821" actId="20577"/>
          <ac:spMkLst>
            <pc:docMk/>
            <pc:sldMk cId="340109959" sldId="278"/>
            <ac:spMk id="2" creationId="{0B68BACC-AA46-4D7B-88C8-70119CA31D63}"/>
          </ac:spMkLst>
        </pc:spChg>
        <pc:spChg chg="mod">
          <ac:chgData name="渋谷 春樹" userId="4dccceb41d961f12" providerId="LiveId" clId="{3307BB2C-7370-4B86-AA89-76D57F975E09}" dt="2023-04-19T06:07:04.484" v="3850" actId="1076"/>
          <ac:spMkLst>
            <pc:docMk/>
            <pc:sldMk cId="340109959" sldId="278"/>
            <ac:spMk id="3" creationId="{FCA348A2-EEF8-444C-9236-5B96E0CAE2AA}"/>
          </ac:spMkLst>
        </pc:spChg>
        <pc:spChg chg="add del">
          <ac:chgData name="渋谷 春樹" userId="4dccceb41d961f12" providerId="LiveId" clId="{3307BB2C-7370-4B86-AA89-76D57F975E09}" dt="2023-04-19T06:03:04.275" v="3750" actId="22"/>
          <ac:spMkLst>
            <pc:docMk/>
            <pc:sldMk cId="340109959" sldId="278"/>
            <ac:spMk id="5" creationId="{C4F6F6AD-0987-4F7F-F893-86C9C4D29DD5}"/>
          </ac:spMkLst>
        </pc:spChg>
        <pc:spChg chg="add mod">
          <ac:chgData name="渋谷 春樹" userId="4dccceb41d961f12" providerId="LiveId" clId="{3307BB2C-7370-4B86-AA89-76D57F975E09}" dt="2023-04-19T06:07:20.168" v="3876" actId="1035"/>
          <ac:spMkLst>
            <pc:docMk/>
            <pc:sldMk cId="340109959" sldId="278"/>
            <ac:spMk id="6" creationId="{0B82E067-1138-E34F-AEBC-274AE496D07C}"/>
          </ac:spMkLst>
        </pc:spChg>
      </pc:sldChg>
      <pc:sldChg chg="modSp mod">
        <pc:chgData name="渋谷 春樹" userId="4dccceb41d961f12" providerId="LiveId" clId="{3307BB2C-7370-4B86-AA89-76D57F975E09}" dt="2023-04-19T06:01:43.930" v="3740" actId="20577"/>
        <pc:sldMkLst>
          <pc:docMk/>
          <pc:sldMk cId="155065323" sldId="280"/>
        </pc:sldMkLst>
        <pc:spChg chg="mod">
          <ac:chgData name="渋谷 春樹" userId="4dccceb41d961f12" providerId="LiveId" clId="{3307BB2C-7370-4B86-AA89-76D57F975E09}" dt="2023-04-19T06:01:43.930" v="3740" actId="20577"/>
          <ac:spMkLst>
            <pc:docMk/>
            <pc:sldMk cId="155065323" sldId="280"/>
            <ac:spMk id="18" creationId="{2AB2213C-CBE7-2856-A54F-6D1E5EE3ED95}"/>
          </ac:spMkLst>
        </pc:spChg>
      </pc:sldChg>
      <pc:sldChg chg="addSp delSp modSp add mod">
        <pc:chgData name="渋谷 春樹" userId="4dccceb41d961f12" providerId="LiveId" clId="{3307BB2C-7370-4B86-AA89-76D57F975E09}" dt="2023-04-19T06:10:52.570" v="3920"/>
        <pc:sldMkLst>
          <pc:docMk/>
          <pc:sldMk cId="3005455650" sldId="281"/>
        </pc:sldMkLst>
        <pc:spChg chg="mod">
          <ac:chgData name="渋谷 春樹" userId="4dccceb41d961f12" providerId="LiveId" clId="{3307BB2C-7370-4B86-AA89-76D57F975E09}" dt="2023-04-19T04:23:42.320" v="1262" actId="20577"/>
          <ac:spMkLst>
            <pc:docMk/>
            <pc:sldMk cId="3005455650" sldId="281"/>
            <ac:spMk id="2" creationId="{0B68BACC-AA46-4D7B-88C8-70119CA31D63}"/>
          </ac:spMkLst>
        </pc:spChg>
        <pc:spChg chg="mod">
          <ac:chgData name="渋谷 春樹" userId="4dccceb41d961f12" providerId="LiveId" clId="{3307BB2C-7370-4B86-AA89-76D57F975E09}" dt="2023-04-19T06:10:52.570" v="3920"/>
          <ac:spMkLst>
            <pc:docMk/>
            <pc:sldMk cId="3005455650" sldId="281"/>
            <ac:spMk id="3" creationId="{FCA348A2-EEF8-444C-9236-5B96E0CAE2AA}"/>
          </ac:spMkLst>
        </pc:spChg>
        <pc:picChg chg="del">
          <ac:chgData name="渋谷 春樹" userId="4dccceb41d961f12" providerId="LiveId" clId="{3307BB2C-7370-4B86-AA89-76D57F975E09}" dt="2023-04-18T20:16:56.833" v="1141" actId="478"/>
          <ac:picMkLst>
            <pc:docMk/>
            <pc:sldMk cId="3005455650" sldId="281"/>
            <ac:picMk id="5" creationId="{C0CB0414-D7E0-6A97-4344-648B73F79363}"/>
          </ac:picMkLst>
        </pc:picChg>
        <pc:picChg chg="add mod modCrop">
          <ac:chgData name="渋谷 春樹" userId="4dccceb41d961f12" providerId="LiveId" clId="{3307BB2C-7370-4B86-AA89-76D57F975E09}" dt="2023-04-19T05:21:25.727" v="2459" actId="1035"/>
          <ac:picMkLst>
            <pc:docMk/>
            <pc:sldMk cId="3005455650" sldId="281"/>
            <ac:picMk id="6" creationId="{47C9701E-0437-7644-9F26-6EA57FC46E0F}"/>
          </ac:picMkLst>
        </pc:picChg>
        <pc:picChg chg="add mod">
          <ac:chgData name="渋谷 春樹" userId="4dccceb41d961f12" providerId="LiveId" clId="{3307BB2C-7370-4B86-AA89-76D57F975E09}" dt="2023-04-19T05:21:47.875" v="2463" actId="1076"/>
          <ac:picMkLst>
            <pc:docMk/>
            <pc:sldMk cId="3005455650" sldId="281"/>
            <ac:picMk id="8" creationId="{C62B76D4-3BA1-289A-1F35-C0FC286CD6DB}"/>
          </ac:picMkLst>
        </pc:picChg>
      </pc:sldChg>
      <pc:sldChg chg="addSp delSp modSp add mod ord">
        <pc:chgData name="渋谷 春樹" userId="4dccceb41d961f12" providerId="LiveId" clId="{3307BB2C-7370-4B86-AA89-76D57F975E09}" dt="2023-04-19T06:16:12.209" v="3938" actId="14100"/>
        <pc:sldMkLst>
          <pc:docMk/>
          <pc:sldMk cId="3629725394" sldId="282"/>
        </pc:sldMkLst>
        <pc:spChg chg="mod">
          <ac:chgData name="渋谷 春樹" userId="4dccceb41d961f12" providerId="LiveId" clId="{3307BB2C-7370-4B86-AA89-76D57F975E09}" dt="2023-04-18T03:50:14.208" v="730" actId="20577"/>
          <ac:spMkLst>
            <pc:docMk/>
            <pc:sldMk cId="3629725394" sldId="282"/>
            <ac:spMk id="2" creationId="{0B68BACC-AA46-4D7B-88C8-70119CA31D63}"/>
          </ac:spMkLst>
        </pc:spChg>
        <pc:spChg chg="mod">
          <ac:chgData name="渋谷 春樹" userId="4dccceb41d961f12" providerId="LiveId" clId="{3307BB2C-7370-4B86-AA89-76D57F975E09}" dt="2023-04-19T06:16:12.209" v="3938" actId="14100"/>
          <ac:spMkLst>
            <pc:docMk/>
            <pc:sldMk cId="3629725394" sldId="282"/>
            <ac:spMk id="3" creationId="{FCA348A2-EEF8-444C-9236-5B96E0CAE2AA}"/>
          </ac:spMkLst>
        </pc:spChg>
        <pc:spChg chg="add mod">
          <ac:chgData name="渋谷 春樹" userId="4dccceb41d961f12" providerId="LiveId" clId="{3307BB2C-7370-4B86-AA89-76D57F975E09}" dt="2023-04-18T19:58:07.767" v="880" actId="14100"/>
          <ac:spMkLst>
            <pc:docMk/>
            <pc:sldMk cId="3629725394" sldId="282"/>
            <ac:spMk id="8" creationId="{3A6C618B-A5FF-3C0A-360E-142D461462F5}"/>
          </ac:spMkLst>
        </pc:spChg>
        <pc:spChg chg="mod">
          <ac:chgData name="渋谷 春樹" userId="4dccceb41d961f12" providerId="LiveId" clId="{3307BB2C-7370-4B86-AA89-76D57F975E09}" dt="2023-04-18T03:56:49.921" v="769" actId="1076"/>
          <ac:spMkLst>
            <pc:docMk/>
            <pc:sldMk cId="3629725394" sldId="282"/>
            <ac:spMk id="13" creationId="{24927081-826D-4739-BD49-A907BD6591AE}"/>
          </ac:spMkLst>
        </pc:spChg>
        <pc:picChg chg="del">
          <ac:chgData name="渋谷 春樹" userId="4dccceb41d961f12" providerId="LiveId" clId="{3307BB2C-7370-4B86-AA89-76D57F975E09}" dt="2023-04-18T03:50:21.131" v="731" actId="478"/>
          <ac:picMkLst>
            <pc:docMk/>
            <pc:sldMk cId="3629725394" sldId="282"/>
            <ac:picMk id="5" creationId="{C0CB0414-D7E0-6A97-4344-648B73F79363}"/>
          </ac:picMkLst>
        </pc:picChg>
        <pc:picChg chg="add mod modCrop">
          <ac:chgData name="渋谷 春樹" userId="4dccceb41d961f12" providerId="LiveId" clId="{3307BB2C-7370-4B86-AA89-76D57F975E09}" dt="2023-04-18T04:06:48.672" v="871" actId="1037"/>
          <ac:picMkLst>
            <pc:docMk/>
            <pc:sldMk cId="3629725394" sldId="282"/>
            <ac:picMk id="6" creationId="{9422D6F2-1EE9-587D-52D7-F9AA32459FDF}"/>
          </ac:picMkLst>
        </pc:picChg>
        <pc:picChg chg="add mod modCrop">
          <ac:chgData name="渋谷 春樹" userId="4dccceb41d961f12" providerId="LiveId" clId="{3307BB2C-7370-4B86-AA89-76D57F975E09}" dt="2023-04-18T04:06:48.672" v="871" actId="1037"/>
          <ac:picMkLst>
            <pc:docMk/>
            <pc:sldMk cId="3629725394" sldId="282"/>
            <ac:picMk id="7" creationId="{096BF053-B362-6ECA-1098-F9EEE1EE855C}"/>
          </ac:picMkLst>
        </pc:picChg>
      </pc:sldChg>
      <pc:sldChg chg="addSp delSp modSp add mod">
        <pc:chgData name="渋谷 春樹" userId="4dccceb41d961f12" providerId="LiveId" clId="{3307BB2C-7370-4B86-AA89-76D57F975E09}" dt="2023-04-20T12:58:16.513" v="3944" actId="20577"/>
        <pc:sldMkLst>
          <pc:docMk/>
          <pc:sldMk cId="3892949176" sldId="287"/>
        </pc:sldMkLst>
        <pc:spChg chg="mod">
          <ac:chgData name="渋谷 春樹" userId="4dccceb41d961f12" providerId="LiveId" clId="{3307BB2C-7370-4B86-AA89-76D57F975E09}" dt="2023-04-20T12:58:16.513" v="3944" actId="20577"/>
          <ac:spMkLst>
            <pc:docMk/>
            <pc:sldMk cId="3892949176" sldId="287"/>
            <ac:spMk id="3" creationId="{FCA348A2-EEF8-444C-9236-5B96E0CAE2AA}"/>
          </ac:spMkLst>
        </pc:spChg>
        <pc:spChg chg="add del mod">
          <ac:chgData name="渋谷 春樹" userId="4dccceb41d961f12" providerId="LiveId" clId="{3307BB2C-7370-4B86-AA89-76D57F975E09}" dt="2023-04-19T05:02:58.250" v="2166" actId="478"/>
          <ac:spMkLst>
            <pc:docMk/>
            <pc:sldMk cId="3892949176" sldId="287"/>
            <ac:spMk id="4" creationId="{73A2503F-69BC-5947-6F13-6F4E865A54AC}"/>
          </ac:spMkLst>
        </pc:spChg>
        <pc:picChg chg="mod">
          <ac:chgData name="渋谷 春樹" userId="4dccceb41d961f12" providerId="LiveId" clId="{3307BB2C-7370-4B86-AA89-76D57F975E09}" dt="2023-04-19T06:12:08.205" v="3934" actId="1035"/>
          <ac:picMkLst>
            <pc:docMk/>
            <pc:sldMk cId="3892949176" sldId="287"/>
            <ac:picMk id="5" creationId="{C0CB0414-D7E0-6A97-4344-648B73F79363}"/>
          </ac:picMkLst>
        </pc:picChg>
      </pc:sldChg>
      <pc:sldChg chg="modSp mod">
        <pc:chgData name="渋谷 春樹" userId="4dccceb41d961f12" providerId="LiveId" clId="{3307BB2C-7370-4B86-AA89-76D57F975E09}" dt="2023-04-19T05:41:02.076" v="3063" actId="5793"/>
        <pc:sldMkLst>
          <pc:docMk/>
          <pc:sldMk cId="1511594973" sldId="293"/>
        </pc:sldMkLst>
        <pc:spChg chg="mod">
          <ac:chgData name="渋谷 春樹" userId="4dccceb41d961f12" providerId="LiveId" clId="{3307BB2C-7370-4B86-AA89-76D57F975E09}" dt="2023-04-19T05:41:02.076" v="3063" actId="5793"/>
          <ac:spMkLst>
            <pc:docMk/>
            <pc:sldMk cId="1511594973" sldId="293"/>
            <ac:spMk id="18" creationId="{2AB2213C-CBE7-2856-A54F-6D1E5EE3ED95}"/>
          </ac:spMkLst>
        </pc:spChg>
      </pc:sldChg>
      <pc:sldChg chg="addSp delSp modSp mod">
        <pc:chgData name="渋谷 春樹" userId="4dccceb41d961f12" providerId="LiveId" clId="{3307BB2C-7370-4B86-AA89-76D57F975E09}" dt="2023-04-19T19:55:12.805" v="3940"/>
        <pc:sldMkLst>
          <pc:docMk/>
          <pc:sldMk cId="2652209868" sldId="300"/>
        </pc:sldMkLst>
        <pc:spChg chg="add mod">
          <ac:chgData name="渋谷 春樹" userId="4dccceb41d961f12" providerId="LiveId" clId="{3307BB2C-7370-4B86-AA89-76D57F975E09}" dt="2023-04-19T19:55:12.805" v="3940"/>
          <ac:spMkLst>
            <pc:docMk/>
            <pc:sldMk cId="2652209868" sldId="300"/>
            <ac:spMk id="2" creationId="{7AA47675-0EBC-6630-EB01-F51C3C0B4E0D}"/>
          </ac:spMkLst>
        </pc:spChg>
        <pc:spChg chg="add mod">
          <ac:chgData name="渋谷 春樹" userId="4dccceb41d961f12" providerId="LiveId" clId="{3307BB2C-7370-4B86-AA89-76D57F975E09}" dt="2023-04-19T19:55:12.805" v="3940"/>
          <ac:spMkLst>
            <pc:docMk/>
            <pc:sldMk cId="2652209868" sldId="300"/>
            <ac:spMk id="4" creationId="{1AF3F291-62E5-E421-0FD6-3C66E88525B7}"/>
          </ac:spMkLst>
        </pc:spChg>
        <pc:spChg chg="add mod">
          <ac:chgData name="渋谷 春樹" userId="4dccceb41d961f12" providerId="LiveId" clId="{3307BB2C-7370-4B86-AA89-76D57F975E09}" dt="2023-04-19T19:55:12.805" v="3940"/>
          <ac:spMkLst>
            <pc:docMk/>
            <pc:sldMk cId="2652209868" sldId="300"/>
            <ac:spMk id="5" creationId="{57DAF468-D34D-BC33-F3B2-54126BEBDA97}"/>
          </ac:spMkLst>
        </pc:spChg>
        <pc:spChg chg="del">
          <ac:chgData name="渋谷 春樹" userId="4dccceb41d961f12" providerId="LiveId" clId="{3307BB2C-7370-4B86-AA89-76D57F975E09}" dt="2023-04-19T19:55:11.948" v="3939" actId="478"/>
          <ac:spMkLst>
            <pc:docMk/>
            <pc:sldMk cId="2652209868" sldId="300"/>
            <ac:spMk id="13" creationId="{24927081-826D-4739-BD49-A907BD6591AE}"/>
          </ac:spMkLst>
        </pc:spChg>
      </pc:sldChg>
      <pc:sldChg chg="modSp add del mod">
        <pc:chgData name="渋谷 春樹" userId="4dccceb41d961f12" providerId="LiveId" clId="{3307BB2C-7370-4B86-AA89-76D57F975E09}" dt="2023-04-19T06:02:00.190" v="3744" actId="20577"/>
        <pc:sldMkLst>
          <pc:docMk/>
          <pc:sldMk cId="2530418535" sldId="303"/>
        </pc:sldMkLst>
        <pc:spChg chg="mod">
          <ac:chgData name="渋谷 春樹" userId="4dccceb41d961f12" providerId="LiveId" clId="{3307BB2C-7370-4B86-AA89-76D57F975E09}" dt="2023-04-19T06:02:00.190" v="3744" actId="20577"/>
          <ac:spMkLst>
            <pc:docMk/>
            <pc:sldMk cId="2530418535" sldId="303"/>
            <ac:spMk id="18" creationId="{2AB2213C-CBE7-2856-A54F-6D1E5EE3ED95}"/>
          </ac:spMkLst>
        </pc:spChg>
      </pc:sldChg>
      <pc:sldChg chg="addSp delSp modSp new mod">
        <pc:chgData name="渋谷 春樹" userId="4dccceb41d961f12" providerId="LiveId" clId="{3307BB2C-7370-4B86-AA89-76D57F975E09}" dt="2023-04-20T12:46:20.808" v="3941" actId="20577"/>
        <pc:sldMkLst>
          <pc:docMk/>
          <pc:sldMk cId="521744529" sldId="304"/>
        </pc:sldMkLst>
        <pc:spChg chg="mod">
          <ac:chgData name="渋谷 春樹" userId="4dccceb41d961f12" providerId="LiveId" clId="{3307BB2C-7370-4B86-AA89-76D57F975E09}" dt="2023-04-19T04:36:35.885" v="1532" actId="20577"/>
          <ac:spMkLst>
            <pc:docMk/>
            <pc:sldMk cId="521744529" sldId="304"/>
            <ac:spMk id="2" creationId="{FFD08F74-0CA5-ED25-331A-C48625C8A8FF}"/>
          </ac:spMkLst>
        </pc:spChg>
        <pc:spChg chg="del mod">
          <ac:chgData name="渋谷 春樹" userId="4dccceb41d961f12" providerId="LiveId" clId="{3307BB2C-7370-4B86-AA89-76D57F975E09}" dt="2023-04-19T04:38:25.191" v="1534" actId="22"/>
          <ac:spMkLst>
            <pc:docMk/>
            <pc:sldMk cId="521744529" sldId="304"/>
            <ac:spMk id="3" creationId="{B831021E-4982-0DE7-20B9-6EF63F32373C}"/>
          </ac:spMkLst>
        </pc:spChg>
        <pc:spChg chg="del">
          <ac:chgData name="渋谷 春樹" userId="4dccceb41d961f12" providerId="LiveId" clId="{3307BB2C-7370-4B86-AA89-76D57F975E09}" dt="2023-04-19T04:39:48.448" v="1548" actId="478"/>
          <ac:spMkLst>
            <pc:docMk/>
            <pc:sldMk cId="521744529" sldId="304"/>
            <ac:spMk id="4" creationId="{93C71D3C-D748-694A-4D6A-ECC67372E7BC}"/>
          </ac:spMkLst>
        </pc:spChg>
        <pc:spChg chg="del">
          <ac:chgData name="渋谷 春樹" userId="4dccceb41d961f12" providerId="LiveId" clId="{3307BB2C-7370-4B86-AA89-76D57F975E09}" dt="2023-04-19T04:39:48.448" v="1548" actId="478"/>
          <ac:spMkLst>
            <pc:docMk/>
            <pc:sldMk cId="521744529" sldId="304"/>
            <ac:spMk id="5" creationId="{03CCEF16-63F7-61D6-16AF-C22D84C2032D}"/>
          </ac:spMkLst>
        </pc:spChg>
        <pc:spChg chg="del">
          <ac:chgData name="渋谷 春樹" userId="4dccceb41d961f12" providerId="LiveId" clId="{3307BB2C-7370-4B86-AA89-76D57F975E09}" dt="2023-04-19T04:39:48.448" v="1548" actId="478"/>
          <ac:spMkLst>
            <pc:docMk/>
            <pc:sldMk cId="521744529" sldId="304"/>
            <ac:spMk id="6" creationId="{CFA3BBCB-AC69-A2D5-F07F-9A20934B6F90}"/>
          </ac:spMkLst>
        </pc:spChg>
        <pc:spChg chg="add mod">
          <ac:chgData name="渋谷 春樹" userId="4dccceb41d961f12" providerId="LiveId" clId="{3307BB2C-7370-4B86-AA89-76D57F975E09}" dt="2023-04-19T04:39:49.159" v="1549"/>
          <ac:spMkLst>
            <pc:docMk/>
            <pc:sldMk cId="521744529" sldId="304"/>
            <ac:spMk id="11" creationId="{649FF8BD-D6E0-9716-D481-305F2ACE2FD7}"/>
          </ac:spMkLst>
        </pc:spChg>
        <pc:spChg chg="add mod">
          <ac:chgData name="渋谷 春樹" userId="4dccceb41d961f12" providerId="LiveId" clId="{3307BB2C-7370-4B86-AA89-76D57F975E09}" dt="2023-04-19T04:39:49.159" v="1549"/>
          <ac:spMkLst>
            <pc:docMk/>
            <pc:sldMk cId="521744529" sldId="304"/>
            <ac:spMk id="12" creationId="{DED79F2A-88B7-C790-A751-839C2C00D520}"/>
          </ac:spMkLst>
        </pc:spChg>
        <pc:spChg chg="add mod">
          <ac:chgData name="渋谷 春樹" userId="4dccceb41d961f12" providerId="LiveId" clId="{3307BB2C-7370-4B86-AA89-76D57F975E09}" dt="2023-04-19T04:39:49.159" v="1549"/>
          <ac:spMkLst>
            <pc:docMk/>
            <pc:sldMk cId="521744529" sldId="304"/>
            <ac:spMk id="13" creationId="{D73A7D77-F30C-8F6A-2F58-12F8473EC50A}"/>
          </ac:spMkLst>
        </pc:spChg>
        <pc:spChg chg="add mod">
          <ac:chgData name="渋谷 春樹" userId="4dccceb41d961f12" providerId="LiveId" clId="{3307BB2C-7370-4B86-AA89-76D57F975E09}" dt="2023-04-20T12:46:20.808" v="3941" actId="20577"/>
          <ac:spMkLst>
            <pc:docMk/>
            <pc:sldMk cId="521744529" sldId="304"/>
            <ac:spMk id="14" creationId="{867E019A-D44B-53C1-9650-A2B973B9B0F0}"/>
          </ac:spMkLst>
        </pc:spChg>
        <pc:picChg chg="add mod ord modCrop">
          <ac:chgData name="渋谷 春樹" userId="4dccceb41d961f12" providerId="LiveId" clId="{3307BB2C-7370-4B86-AA89-76D57F975E09}" dt="2023-04-19T05:20:59.200" v="2451" actId="1076"/>
          <ac:picMkLst>
            <pc:docMk/>
            <pc:sldMk cId="521744529" sldId="304"/>
            <ac:picMk id="8" creationId="{7455E4B7-2917-F62C-8F98-6654FFB58B78}"/>
          </ac:picMkLst>
        </pc:picChg>
        <pc:picChg chg="add mod ord">
          <ac:chgData name="渋谷 春樹" userId="4dccceb41d961f12" providerId="LiveId" clId="{3307BB2C-7370-4B86-AA89-76D57F975E09}" dt="2023-04-19T05:20:54.422" v="2449" actId="1076"/>
          <ac:picMkLst>
            <pc:docMk/>
            <pc:sldMk cId="521744529" sldId="304"/>
            <ac:picMk id="10" creationId="{739D22B4-2472-8FF6-4B4C-E63205C509CD}"/>
          </ac:picMkLst>
        </pc:picChg>
      </pc:sldChg>
      <pc:sldChg chg="addSp delSp modSp add mod">
        <pc:chgData name="渋谷 春樹" userId="4dccceb41d961f12" providerId="LiveId" clId="{3307BB2C-7370-4B86-AA89-76D57F975E09}" dt="2023-04-19T05:41:55.597" v="3074" actId="255"/>
        <pc:sldMkLst>
          <pc:docMk/>
          <pc:sldMk cId="2404344791" sldId="305"/>
        </pc:sldMkLst>
        <pc:spChg chg="mod">
          <ac:chgData name="渋谷 春樹" userId="4dccceb41d961f12" providerId="LiveId" clId="{3307BB2C-7370-4B86-AA89-76D57F975E09}" dt="2023-04-19T04:58:17.178" v="1907" actId="20577"/>
          <ac:spMkLst>
            <pc:docMk/>
            <pc:sldMk cId="2404344791" sldId="305"/>
            <ac:spMk id="2" creationId="{0B68BACC-AA46-4D7B-88C8-70119CA31D63}"/>
          </ac:spMkLst>
        </pc:spChg>
        <pc:spChg chg="del">
          <ac:chgData name="渋谷 春樹" userId="4dccceb41d961f12" providerId="LiveId" clId="{3307BB2C-7370-4B86-AA89-76D57F975E09}" dt="2023-04-19T04:53:54.552" v="1835" actId="478"/>
          <ac:spMkLst>
            <pc:docMk/>
            <pc:sldMk cId="2404344791" sldId="305"/>
            <ac:spMk id="3" creationId="{FCA348A2-EEF8-444C-9236-5B96E0CAE2AA}"/>
          </ac:spMkLst>
        </pc:spChg>
        <pc:spChg chg="add mod">
          <ac:chgData name="渋谷 春樹" userId="4dccceb41d961f12" providerId="LiveId" clId="{3307BB2C-7370-4B86-AA89-76D57F975E09}" dt="2023-04-19T05:41:55.597" v="3074" actId="255"/>
          <ac:spMkLst>
            <pc:docMk/>
            <pc:sldMk cId="2404344791" sldId="305"/>
            <ac:spMk id="6" creationId="{2FDF3415-DFBE-F03A-E487-489C679BCC54}"/>
          </ac:spMkLst>
        </pc:spChg>
        <pc:spChg chg="add del mod">
          <ac:chgData name="渋谷 春樹" userId="4dccceb41d961f12" providerId="LiveId" clId="{3307BB2C-7370-4B86-AA89-76D57F975E09}" dt="2023-04-19T04:56:18.698" v="1859" actId="11529"/>
          <ac:spMkLst>
            <pc:docMk/>
            <pc:sldMk cId="2404344791" sldId="305"/>
            <ac:spMk id="10" creationId="{AA374E92-E64D-FB6D-774C-4B0C249705FB}"/>
          </ac:spMkLst>
        </pc:spChg>
        <pc:spChg chg="add mod">
          <ac:chgData name="渋谷 春樹" userId="4dccceb41d961f12" providerId="LiveId" clId="{3307BB2C-7370-4B86-AA89-76D57F975E09}" dt="2023-04-19T05:30:41.526" v="2870" actId="1076"/>
          <ac:spMkLst>
            <pc:docMk/>
            <pc:sldMk cId="2404344791" sldId="305"/>
            <ac:spMk id="11" creationId="{7A452358-D948-4521-C693-814F6B9BE8F5}"/>
          </ac:spMkLst>
        </pc:spChg>
        <pc:spChg chg="add mod">
          <ac:chgData name="渋谷 春樹" userId="4dccceb41d961f12" providerId="LiveId" clId="{3307BB2C-7370-4B86-AA89-76D57F975E09}" dt="2023-04-19T05:30:41.526" v="2870" actId="1076"/>
          <ac:spMkLst>
            <pc:docMk/>
            <pc:sldMk cId="2404344791" sldId="305"/>
            <ac:spMk id="12" creationId="{CA7FEFEB-0925-B293-01A9-19F327923405}"/>
          </ac:spMkLst>
        </pc:spChg>
        <pc:spChg chg="add del mod">
          <ac:chgData name="渋谷 春樹" userId="4dccceb41d961f12" providerId="LiveId" clId="{3307BB2C-7370-4B86-AA89-76D57F975E09}" dt="2023-04-19T04:57:58.633" v="1877" actId="478"/>
          <ac:spMkLst>
            <pc:docMk/>
            <pc:sldMk cId="2404344791" sldId="305"/>
            <ac:spMk id="16" creationId="{7EE00F51-5196-F748-D500-31C4ABFAB5DA}"/>
          </ac:spMkLst>
        </pc:spChg>
        <pc:picChg chg="del">
          <ac:chgData name="渋谷 春樹" userId="4dccceb41d961f12" providerId="LiveId" clId="{3307BB2C-7370-4B86-AA89-76D57F975E09}" dt="2023-04-19T04:53:54.552" v="1835" actId="478"/>
          <ac:picMkLst>
            <pc:docMk/>
            <pc:sldMk cId="2404344791" sldId="305"/>
            <ac:picMk id="5" creationId="{C0CB0414-D7E0-6A97-4344-648B73F79363}"/>
          </ac:picMkLst>
        </pc:picChg>
        <pc:picChg chg="add mod modCrop">
          <ac:chgData name="渋谷 春樹" userId="4dccceb41d961f12" providerId="LiveId" clId="{3307BB2C-7370-4B86-AA89-76D57F975E09}" dt="2023-04-19T05:30:41.526" v="2870" actId="1076"/>
          <ac:picMkLst>
            <pc:docMk/>
            <pc:sldMk cId="2404344791" sldId="305"/>
            <ac:picMk id="8" creationId="{793AED7B-CC06-E018-540B-7A6CBD88F0FF}"/>
          </ac:picMkLst>
        </pc:picChg>
        <pc:picChg chg="add mod modCrop">
          <ac:chgData name="渋谷 春樹" userId="4dccceb41d961f12" providerId="LiveId" clId="{3307BB2C-7370-4B86-AA89-76D57F975E09}" dt="2023-04-19T05:30:41.526" v="2870" actId="1076"/>
          <ac:picMkLst>
            <pc:docMk/>
            <pc:sldMk cId="2404344791" sldId="305"/>
            <ac:picMk id="9" creationId="{20ABEF20-FBC1-E9B7-A2DF-5B270624C845}"/>
          </ac:picMkLst>
        </pc:picChg>
      </pc:sldChg>
      <pc:sldChg chg="add del">
        <pc:chgData name="渋谷 春樹" userId="4dccceb41d961f12" providerId="LiveId" clId="{3307BB2C-7370-4B86-AA89-76D57F975E09}" dt="2023-04-19T04:40:06.665" v="1552" actId="2696"/>
        <pc:sldMkLst>
          <pc:docMk/>
          <pc:sldMk cId="3047570812" sldId="305"/>
        </pc:sldMkLst>
      </pc:sldChg>
      <pc:sldChg chg="addSp delSp modSp add mod">
        <pc:chgData name="渋谷 春樹" userId="4dccceb41d961f12" providerId="LiveId" clId="{3307BB2C-7370-4B86-AA89-76D57F975E09}" dt="2023-04-19T06:13:22.519" v="3936" actId="20577"/>
        <pc:sldMkLst>
          <pc:docMk/>
          <pc:sldMk cId="126879196" sldId="306"/>
        </pc:sldMkLst>
        <pc:spChg chg="mod">
          <ac:chgData name="渋谷 春樹" userId="4dccceb41d961f12" providerId="LiveId" clId="{3307BB2C-7370-4B86-AA89-76D57F975E09}" dt="2023-04-19T06:13:22.519" v="3936" actId="20577"/>
          <ac:spMkLst>
            <pc:docMk/>
            <pc:sldMk cId="126879196" sldId="306"/>
            <ac:spMk id="2" creationId="{0B68BACC-AA46-4D7B-88C8-70119CA31D63}"/>
          </ac:spMkLst>
        </pc:spChg>
        <pc:spChg chg="del">
          <ac:chgData name="渋谷 春樹" userId="4dccceb41d961f12" providerId="LiveId" clId="{3307BB2C-7370-4B86-AA89-76D57F975E09}" dt="2023-04-19T05:14:29.814" v="2332" actId="478"/>
          <ac:spMkLst>
            <pc:docMk/>
            <pc:sldMk cId="126879196" sldId="306"/>
            <ac:spMk id="6" creationId="{2FDF3415-DFBE-F03A-E487-489C679BCC54}"/>
          </ac:spMkLst>
        </pc:spChg>
        <pc:spChg chg="add mod">
          <ac:chgData name="渋谷 春樹" userId="4dccceb41d961f12" providerId="LiveId" clId="{3307BB2C-7370-4B86-AA89-76D57F975E09}" dt="2023-04-19T05:26:08.621" v="2703" actId="20577"/>
          <ac:spMkLst>
            <pc:docMk/>
            <pc:sldMk cId="126879196" sldId="306"/>
            <ac:spMk id="10" creationId="{1F928766-CC65-9D61-CD00-8F0CA79424C2}"/>
          </ac:spMkLst>
        </pc:spChg>
        <pc:spChg chg="del">
          <ac:chgData name="渋谷 春樹" userId="4dccceb41d961f12" providerId="LiveId" clId="{3307BB2C-7370-4B86-AA89-76D57F975E09}" dt="2023-04-19T05:14:32.751" v="2333" actId="478"/>
          <ac:spMkLst>
            <pc:docMk/>
            <pc:sldMk cId="126879196" sldId="306"/>
            <ac:spMk id="11" creationId="{7A452358-D948-4521-C693-814F6B9BE8F5}"/>
          </ac:spMkLst>
        </pc:spChg>
        <pc:spChg chg="del">
          <ac:chgData name="渋谷 春樹" userId="4dccceb41d961f12" providerId="LiveId" clId="{3307BB2C-7370-4B86-AA89-76D57F975E09}" dt="2023-04-19T05:14:32.751" v="2333" actId="478"/>
          <ac:spMkLst>
            <pc:docMk/>
            <pc:sldMk cId="126879196" sldId="306"/>
            <ac:spMk id="12" creationId="{CA7FEFEB-0925-B293-01A9-19F327923405}"/>
          </ac:spMkLst>
        </pc:spChg>
        <pc:picChg chg="add mod">
          <ac:chgData name="渋谷 春樹" userId="4dccceb41d961f12" providerId="LiveId" clId="{3307BB2C-7370-4B86-AA89-76D57F975E09}" dt="2023-04-19T05:22:10.694" v="2472" actId="1076"/>
          <ac:picMkLst>
            <pc:docMk/>
            <pc:sldMk cId="126879196" sldId="306"/>
            <ac:picMk id="4" creationId="{A1FBBAF3-4C0B-2AA3-D5E8-ADFF5DE779B6}"/>
          </ac:picMkLst>
        </pc:picChg>
        <pc:picChg chg="add mod modCrop">
          <ac:chgData name="渋谷 春樹" userId="4dccceb41d961f12" providerId="LiveId" clId="{3307BB2C-7370-4B86-AA89-76D57F975E09}" dt="2023-04-19T05:22:32.932" v="2474" actId="1036"/>
          <ac:picMkLst>
            <pc:docMk/>
            <pc:sldMk cId="126879196" sldId="306"/>
            <ac:picMk id="7" creationId="{2A1C6114-1709-7E50-ABBA-377059E0527C}"/>
          </ac:picMkLst>
        </pc:picChg>
        <pc:picChg chg="del">
          <ac:chgData name="渋谷 春樹" userId="4dccceb41d961f12" providerId="LiveId" clId="{3307BB2C-7370-4B86-AA89-76D57F975E09}" dt="2023-04-19T05:14:32.751" v="2333" actId="478"/>
          <ac:picMkLst>
            <pc:docMk/>
            <pc:sldMk cId="126879196" sldId="306"/>
            <ac:picMk id="8" creationId="{793AED7B-CC06-E018-540B-7A6CBD88F0FF}"/>
          </ac:picMkLst>
        </pc:picChg>
        <pc:picChg chg="del">
          <ac:chgData name="渋谷 春樹" userId="4dccceb41d961f12" providerId="LiveId" clId="{3307BB2C-7370-4B86-AA89-76D57F975E09}" dt="2023-04-19T05:14:32.751" v="2333" actId="478"/>
          <ac:picMkLst>
            <pc:docMk/>
            <pc:sldMk cId="126879196" sldId="306"/>
            <ac:picMk id="9" creationId="{20ABEF20-FBC1-E9B7-A2DF-5B270624C845}"/>
          </ac:picMkLst>
        </pc:picChg>
      </pc:sldChg>
    </pc:docChg>
  </pc:docChgLst>
  <pc:docChgLst>
    <pc:chgData name="Guest User" providerId="Windows Live" clId="Web-{988058BE-9802-4219-B77A-CDCDF4C49D17}"/>
    <pc:docChg chg="addSld delSld modSld">
      <pc:chgData name="Guest User" userId="" providerId="Windows Live" clId="Web-{988058BE-9802-4219-B77A-CDCDF4C49D17}" dt="2023-04-18T13:02:42.579" v="184" actId="1076"/>
      <pc:docMkLst>
        <pc:docMk/>
      </pc:docMkLst>
      <pc:sldChg chg="modSp">
        <pc:chgData name="Guest User" userId="" providerId="Windows Live" clId="Web-{988058BE-9802-4219-B77A-CDCDF4C49D17}" dt="2023-04-18T11:21:26.481" v="66" actId="20577"/>
        <pc:sldMkLst>
          <pc:docMk/>
          <pc:sldMk cId="2481815047" sldId="257"/>
        </pc:sldMkLst>
        <pc:spChg chg="mod">
          <ac:chgData name="Guest User" userId="" providerId="Windows Live" clId="Web-{988058BE-9802-4219-B77A-CDCDF4C49D17}" dt="2023-04-18T11:21:26.481" v="66" actId="20577"/>
          <ac:spMkLst>
            <pc:docMk/>
            <pc:sldMk cId="2481815047" sldId="257"/>
            <ac:spMk id="18" creationId="{2AB2213C-CBE7-2856-A54F-6D1E5EE3ED95}"/>
          </ac:spMkLst>
        </pc:spChg>
      </pc:sldChg>
      <pc:sldChg chg="del">
        <pc:chgData name="Guest User" userId="" providerId="Windows Live" clId="Web-{988058BE-9802-4219-B77A-CDCDF4C49D17}" dt="2023-04-18T12:26:57.620" v="182"/>
        <pc:sldMkLst>
          <pc:docMk/>
          <pc:sldMk cId="1282157639" sldId="264"/>
        </pc:sldMkLst>
      </pc:sldChg>
      <pc:sldChg chg="del">
        <pc:chgData name="Guest User" userId="" providerId="Windows Live" clId="Web-{988058BE-9802-4219-B77A-CDCDF4C49D17}" dt="2023-04-18T12:26:55.636" v="181"/>
        <pc:sldMkLst>
          <pc:docMk/>
          <pc:sldMk cId="1514403741" sldId="271"/>
        </pc:sldMkLst>
      </pc:sldChg>
      <pc:sldChg chg="modSp">
        <pc:chgData name="Guest User" userId="" providerId="Windows Live" clId="Web-{988058BE-9802-4219-B77A-CDCDF4C49D17}" dt="2023-04-18T13:02:42.579" v="184" actId="1076"/>
        <pc:sldMkLst>
          <pc:docMk/>
          <pc:sldMk cId="1374485996" sldId="275"/>
        </pc:sldMkLst>
        <pc:spChg chg="mod">
          <ac:chgData name="Guest User" userId="" providerId="Windows Live" clId="Web-{988058BE-9802-4219-B77A-CDCDF4C49D17}" dt="2023-04-18T11:21:31.544" v="67" actId="20577"/>
          <ac:spMkLst>
            <pc:docMk/>
            <pc:sldMk cId="1374485996" sldId="275"/>
            <ac:spMk id="2" creationId="{B0D9C474-B20C-6203-DB26-6BDBFA595D88}"/>
          </ac:spMkLst>
        </pc:spChg>
        <pc:spChg chg="mod">
          <ac:chgData name="Guest User" userId="" providerId="Windows Live" clId="Web-{988058BE-9802-4219-B77A-CDCDF4C49D17}" dt="2023-04-18T11:56:53.445" v="141" actId="20577"/>
          <ac:spMkLst>
            <pc:docMk/>
            <pc:sldMk cId="1374485996" sldId="275"/>
            <ac:spMk id="3" creationId="{EFE69E72-7397-451A-D75C-7064FBA56C44}"/>
          </ac:spMkLst>
        </pc:spChg>
        <pc:spChg chg="mod">
          <ac:chgData name="Guest User" userId="" providerId="Windows Live" clId="Web-{988058BE-9802-4219-B77A-CDCDF4C49D17}" dt="2023-04-18T13:02:42.579" v="184" actId="1076"/>
          <ac:spMkLst>
            <pc:docMk/>
            <pc:sldMk cId="1374485996" sldId="275"/>
            <ac:spMk id="7" creationId="{E24182FC-8AD9-8C3D-9AAE-7CBF8944906A}"/>
          </ac:spMkLst>
        </pc:spChg>
      </pc:sldChg>
      <pc:sldChg chg="modSp">
        <pc:chgData name="Guest User" userId="" providerId="Windows Live" clId="Web-{988058BE-9802-4219-B77A-CDCDF4C49D17}" dt="2023-04-18T11:53:56.111" v="138" actId="20577"/>
        <pc:sldMkLst>
          <pc:docMk/>
          <pc:sldMk cId="4130514201" sldId="277"/>
        </pc:sldMkLst>
        <pc:spChg chg="mod">
          <ac:chgData name="Guest User" userId="" providerId="Windows Live" clId="Web-{988058BE-9802-4219-B77A-CDCDF4C49D17}" dt="2023-04-18T11:21:54.404" v="69" actId="20577"/>
          <ac:spMkLst>
            <pc:docMk/>
            <pc:sldMk cId="4130514201" sldId="277"/>
            <ac:spMk id="2" creationId="{647BEE4D-14E9-824C-8EE5-402E7F10D9E3}"/>
          </ac:spMkLst>
        </pc:spChg>
        <pc:spChg chg="mod">
          <ac:chgData name="Guest User" userId="" providerId="Windows Live" clId="Web-{988058BE-9802-4219-B77A-CDCDF4C49D17}" dt="2023-04-18T11:53:56.111" v="138" actId="20577"/>
          <ac:spMkLst>
            <pc:docMk/>
            <pc:sldMk cId="4130514201" sldId="277"/>
            <ac:spMk id="3" creationId="{88A5FF6D-1693-F0A7-2E82-034252D89515}"/>
          </ac:spMkLst>
        </pc:spChg>
      </pc:sldChg>
      <pc:sldChg chg="new">
        <pc:chgData name="Guest User" userId="" providerId="Windows Live" clId="Web-{988058BE-9802-4219-B77A-CDCDF4C49D17}" dt="2023-04-18T03:35:35.282" v="24"/>
        <pc:sldMkLst>
          <pc:docMk/>
          <pc:sldMk cId="1735336683" sldId="278"/>
        </pc:sldMkLst>
      </pc:sldChg>
      <pc:sldChg chg="addSp delSp modSp">
        <pc:chgData name="Guest User" userId="" providerId="Windows Live" clId="Web-{988058BE-9802-4219-B77A-CDCDF4C49D17}" dt="2023-04-18T12:24:16.236" v="173" actId="1076"/>
        <pc:sldMkLst>
          <pc:docMk/>
          <pc:sldMk cId="1735336683" sldId="279"/>
        </pc:sldMkLst>
        <pc:spChg chg="mod">
          <ac:chgData name="Guest User" userId="" providerId="Windows Live" clId="Web-{988058BE-9802-4219-B77A-CDCDF4C49D17}" dt="2023-04-18T04:42:09.575" v="57" actId="20577"/>
          <ac:spMkLst>
            <pc:docMk/>
            <pc:sldMk cId="1735336683" sldId="279"/>
            <ac:spMk id="2" creationId="{89C210D1-3531-D3DC-EB92-E7E5812567FD}"/>
          </ac:spMkLst>
        </pc:spChg>
        <pc:spChg chg="mod">
          <ac:chgData name="Guest User" userId="" providerId="Windows Live" clId="Web-{988058BE-9802-4219-B77A-CDCDF4C49D17}" dt="2023-04-18T04:44:45.208" v="65" actId="20577"/>
          <ac:spMkLst>
            <pc:docMk/>
            <pc:sldMk cId="1735336683" sldId="279"/>
            <ac:spMk id="3" creationId="{74969598-8923-D0B0-F336-88E2780A9E87}"/>
          </ac:spMkLst>
        </pc:spChg>
        <pc:picChg chg="add del mod">
          <ac:chgData name="Guest User" userId="" providerId="Windows Live" clId="Web-{988058BE-9802-4219-B77A-CDCDF4C49D17}" dt="2023-04-18T12:17:08.212" v="146"/>
          <ac:picMkLst>
            <pc:docMk/>
            <pc:sldMk cId="1735336683" sldId="279"/>
            <ac:picMk id="7" creationId="{10EB784E-46A0-66BA-0DCA-3F5B8E19C7F5}"/>
          </ac:picMkLst>
        </pc:picChg>
        <pc:picChg chg="add mod">
          <ac:chgData name="Guest User" userId="" providerId="Windows Live" clId="Web-{988058BE-9802-4219-B77A-CDCDF4C49D17}" dt="2023-04-18T12:18:13.575" v="158" actId="14100"/>
          <ac:picMkLst>
            <pc:docMk/>
            <pc:sldMk cId="1735336683" sldId="279"/>
            <ac:picMk id="8" creationId="{ECFA162B-083D-338C-EAEB-35C7973E63BA}"/>
          </ac:picMkLst>
        </pc:picChg>
        <pc:picChg chg="add mod">
          <ac:chgData name="Guest User" userId="" providerId="Windows Live" clId="Web-{988058BE-9802-4219-B77A-CDCDF4C49D17}" dt="2023-04-18T12:18:16.169" v="159" actId="1076"/>
          <ac:picMkLst>
            <pc:docMk/>
            <pc:sldMk cId="1735336683" sldId="279"/>
            <ac:picMk id="9" creationId="{5169EC2D-687B-8D81-4A5E-30288AFC390A}"/>
          </ac:picMkLst>
        </pc:picChg>
        <pc:picChg chg="add mod">
          <ac:chgData name="Guest User" userId="" providerId="Windows Live" clId="Web-{988058BE-9802-4219-B77A-CDCDF4C49D17}" dt="2023-04-18T12:18:39.420" v="162" actId="14100"/>
          <ac:picMkLst>
            <pc:docMk/>
            <pc:sldMk cId="1735336683" sldId="279"/>
            <ac:picMk id="10" creationId="{25C480CC-0D2C-9B6A-1CEF-F1505CAE3CB4}"/>
          </ac:picMkLst>
        </pc:picChg>
        <pc:picChg chg="add mod">
          <ac:chgData name="Guest User" userId="" providerId="Windows Live" clId="Web-{988058BE-9802-4219-B77A-CDCDF4C49D17}" dt="2023-04-18T12:18:56.265" v="164" actId="1076"/>
          <ac:picMkLst>
            <pc:docMk/>
            <pc:sldMk cId="1735336683" sldId="279"/>
            <ac:picMk id="11" creationId="{48C4B35C-1861-FFAA-1E93-797FAD4692F5}"/>
          </ac:picMkLst>
        </pc:picChg>
        <pc:picChg chg="add mod">
          <ac:chgData name="Guest User" userId="" providerId="Windows Live" clId="Web-{988058BE-9802-4219-B77A-CDCDF4C49D17}" dt="2023-04-18T12:19:09.703" v="166" actId="1076"/>
          <ac:picMkLst>
            <pc:docMk/>
            <pc:sldMk cId="1735336683" sldId="279"/>
            <ac:picMk id="12" creationId="{DBF242A4-AF3D-D2BC-B9ED-88686E97B37D}"/>
          </ac:picMkLst>
        </pc:picChg>
        <pc:picChg chg="add mod">
          <ac:chgData name="Guest User" userId="" providerId="Windows Live" clId="Web-{988058BE-9802-4219-B77A-CDCDF4C49D17}" dt="2023-04-18T12:24:16.236" v="173" actId="1076"/>
          <ac:picMkLst>
            <pc:docMk/>
            <pc:sldMk cId="1735336683" sldId="279"/>
            <ac:picMk id="13" creationId="{EF7039B8-277B-8BAD-218E-E9DC80953650}"/>
          </ac:picMkLst>
        </pc:picChg>
      </pc:sldChg>
      <pc:sldChg chg="modSp add replId">
        <pc:chgData name="Guest User" userId="" providerId="Windows Live" clId="Web-{988058BE-9802-4219-B77A-CDCDF4C49D17}" dt="2023-04-18T04:41:56.309" v="50" actId="20577"/>
        <pc:sldMkLst>
          <pc:docMk/>
          <pc:sldMk cId="155065323" sldId="280"/>
        </pc:sldMkLst>
        <pc:spChg chg="mod">
          <ac:chgData name="Guest User" userId="" providerId="Windows Live" clId="Web-{988058BE-9802-4219-B77A-CDCDF4C49D17}" dt="2023-04-18T04:41:56.309" v="50" actId="20577"/>
          <ac:spMkLst>
            <pc:docMk/>
            <pc:sldMk cId="155065323" sldId="280"/>
            <ac:spMk id="2" creationId="{0B68BACC-AA46-4D7B-88C8-70119CA31D63}"/>
          </ac:spMkLst>
        </pc:spChg>
        <pc:spChg chg="mod">
          <ac:chgData name="Guest User" userId="" providerId="Windows Live" clId="Web-{988058BE-9802-4219-B77A-CDCDF4C49D17}" dt="2023-04-18T04:41:27.621" v="44" actId="20577"/>
          <ac:spMkLst>
            <pc:docMk/>
            <pc:sldMk cId="155065323" sldId="280"/>
            <ac:spMk id="18" creationId="{2AB2213C-CBE7-2856-A54F-6D1E5EE3ED95}"/>
          </ac:spMkLst>
        </pc:spChg>
      </pc:sldChg>
      <pc:sldChg chg="addSp modSp new">
        <pc:chgData name="Guest User" userId="" providerId="Windows Live" clId="Web-{988058BE-9802-4219-B77A-CDCDF4C49D17}" dt="2023-04-18T11:56:36.179" v="139" actId="14100"/>
        <pc:sldMkLst>
          <pc:docMk/>
          <pc:sldMk cId="1092272333" sldId="283"/>
        </pc:sldMkLst>
        <pc:spChg chg="mod">
          <ac:chgData name="Guest User" userId="" providerId="Windows Live" clId="Web-{988058BE-9802-4219-B77A-CDCDF4C49D17}" dt="2023-04-18T04:42:04.169" v="53" actId="20577"/>
          <ac:spMkLst>
            <pc:docMk/>
            <pc:sldMk cId="1092272333" sldId="283"/>
            <ac:spMk id="2" creationId="{4CE5C8D2-52B6-C275-013F-65ABC4CE0B0C}"/>
          </ac:spMkLst>
        </pc:spChg>
        <pc:spChg chg="mod">
          <ac:chgData name="Guest User" userId="" providerId="Windows Live" clId="Web-{988058BE-9802-4219-B77A-CDCDF4C49D17}" dt="2023-04-18T11:45:39.516" v="124" actId="20577"/>
          <ac:spMkLst>
            <pc:docMk/>
            <pc:sldMk cId="1092272333" sldId="283"/>
            <ac:spMk id="3" creationId="{ECB61D9C-2636-E254-A6C9-6B312DC035B0}"/>
          </ac:spMkLst>
        </pc:spChg>
        <pc:picChg chg="add mod">
          <ac:chgData name="Guest User" userId="" providerId="Windows Live" clId="Web-{988058BE-9802-4219-B77A-CDCDF4C49D17}" dt="2023-04-18T11:45:48.203" v="127" actId="1076"/>
          <ac:picMkLst>
            <pc:docMk/>
            <pc:sldMk cId="1092272333" sldId="283"/>
            <ac:picMk id="7" creationId="{A9D69B8C-352B-F001-6F5E-2D637A3880CC}"/>
          </ac:picMkLst>
        </pc:picChg>
        <pc:picChg chg="add mod">
          <ac:chgData name="Guest User" userId="" providerId="Windows Live" clId="Web-{988058BE-9802-4219-B77A-CDCDF4C49D17}" dt="2023-04-18T11:56:36.179" v="139" actId="14100"/>
          <ac:picMkLst>
            <pc:docMk/>
            <pc:sldMk cId="1092272333" sldId="283"/>
            <ac:picMk id="8" creationId="{253BB98C-8EB1-314C-497C-D35D123F287B}"/>
          </ac:picMkLst>
        </pc:picChg>
      </pc:sldChg>
      <pc:sldChg chg="modSp new">
        <pc:chgData name="Guest User" userId="" providerId="Windows Live" clId="Web-{988058BE-9802-4219-B77A-CDCDF4C49D17}" dt="2023-04-18T12:26:10.633" v="179" actId="20577"/>
        <pc:sldMkLst>
          <pc:docMk/>
          <pc:sldMk cId="2739048492" sldId="284"/>
        </pc:sldMkLst>
        <pc:spChg chg="mod">
          <ac:chgData name="Guest User" userId="" providerId="Windows Live" clId="Web-{988058BE-9802-4219-B77A-CDCDF4C49D17}" dt="2023-04-18T12:25:55.663" v="175" actId="20577"/>
          <ac:spMkLst>
            <pc:docMk/>
            <pc:sldMk cId="2739048492" sldId="284"/>
            <ac:spMk id="2" creationId="{54BF3532-DECB-63F9-AE1F-44143C46F557}"/>
          </ac:spMkLst>
        </pc:spChg>
        <pc:spChg chg="mod">
          <ac:chgData name="Guest User" userId="" providerId="Windows Live" clId="Web-{988058BE-9802-4219-B77A-CDCDF4C49D17}" dt="2023-04-18T12:26:10.633" v="179" actId="20577"/>
          <ac:spMkLst>
            <pc:docMk/>
            <pc:sldMk cId="2739048492" sldId="284"/>
            <ac:spMk id="3" creationId="{E0D1F7B4-8751-608A-3351-36FB5CF2956C}"/>
          </ac:spMkLst>
        </pc:spChg>
      </pc:sldChg>
      <pc:sldChg chg="new">
        <pc:chgData name="Guest User" userId="" providerId="Windows Live" clId="Web-{988058BE-9802-4219-B77A-CDCDF4C49D17}" dt="2023-04-18T12:26:47.776" v="180"/>
        <pc:sldMkLst>
          <pc:docMk/>
          <pc:sldMk cId="826582202" sldId="285"/>
        </pc:sldMkLst>
      </pc:sldChg>
      <pc:sldChg chg="new">
        <pc:chgData name="Guest User" userId="" providerId="Windows Live" clId="Web-{988058BE-9802-4219-B77A-CDCDF4C49D17}" dt="2023-04-18T12:27:00.620" v="183"/>
        <pc:sldMkLst>
          <pc:docMk/>
          <pc:sldMk cId="1128511504" sldId="286"/>
        </pc:sldMkLst>
      </pc:sldChg>
    </pc:docChg>
  </pc:docChgLst>
  <pc:docChgLst>
    <pc:chgData name="Guest User" providerId="Windows Live" clId="Web-{79456A51-1026-4D21-9650-209FE20478FA}"/>
    <pc:docChg chg="addSld delSld modSld">
      <pc:chgData name="Guest User" userId="" providerId="Windows Live" clId="Web-{79456A51-1026-4D21-9650-209FE20478FA}" dt="2023-04-18T03:01:58.506" v="745" actId="20577"/>
      <pc:docMkLst>
        <pc:docMk/>
      </pc:docMkLst>
      <pc:sldChg chg="modSp">
        <pc:chgData name="Guest User" userId="" providerId="Windows Live" clId="Web-{79456A51-1026-4D21-9650-209FE20478FA}" dt="2023-04-18T03:01:15.318" v="732" actId="20577"/>
        <pc:sldMkLst>
          <pc:docMk/>
          <pc:sldMk cId="2481815047" sldId="257"/>
        </pc:sldMkLst>
        <pc:spChg chg="mod">
          <ac:chgData name="Guest User" userId="" providerId="Windows Live" clId="Web-{79456A51-1026-4D21-9650-209FE20478FA}" dt="2023-04-18T01:52:28.420" v="0" actId="20577"/>
          <ac:spMkLst>
            <pc:docMk/>
            <pc:sldMk cId="2481815047" sldId="257"/>
            <ac:spMk id="2" creationId="{0B68BACC-AA46-4D7B-88C8-70119CA31D63}"/>
          </ac:spMkLst>
        </pc:spChg>
        <pc:spChg chg="mod">
          <ac:chgData name="Guest User" userId="" providerId="Windows Live" clId="Web-{79456A51-1026-4D21-9650-209FE20478FA}" dt="2023-04-18T03:01:15.318" v="732" actId="20577"/>
          <ac:spMkLst>
            <pc:docMk/>
            <pc:sldMk cId="2481815047" sldId="257"/>
            <ac:spMk id="18" creationId="{2AB2213C-CBE7-2856-A54F-6D1E5EE3ED95}"/>
          </ac:spMkLst>
        </pc:spChg>
      </pc:sldChg>
      <pc:sldChg chg="del">
        <pc:chgData name="Guest User" userId="" providerId="Windows Live" clId="Web-{79456A51-1026-4D21-9650-209FE20478FA}" dt="2023-04-18T01:52:32.998" v="1"/>
        <pc:sldMkLst>
          <pc:docMk/>
          <pc:sldMk cId="2375550013" sldId="258"/>
        </pc:sldMkLst>
      </pc:sldChg>
      <pc:sldChg chg="modSp">
        <pc:chgData name="Guest User" userId="" providerId="Windows Live" clId="Web-{79456A51-1026-4D21-9650-209FE20478FA}" dt="2023-04-18T01:59:14.370" v="61" actId="20577"/>
        <pc:sldMkLst>
          <pc:docMk/>
          <pc:sldMk cId="1514403741" sldId="271"/>
        </pc:sldMkLst>
        <pc:spChg chg="mod">
          <ac:chgData name="Guest User" userId="" providerId="Windows Live" clId="Web-{79456A51-1026-4D21-9650-209FE20478FA}" dt="2023-04-18T01:59:14.370" v="61" actId="20577"/>
          <ac:spMkLst>
            <pc:docMk/>
            <pc:sldMk cId="1514403741" sldId="271"/>
            <ac:spMk id="2" creationId="{0B68BACC-AA46-4D7B-88C8-70119CA31D63}"/>
          </ac:spMkLst>
        </pc:spChg>
      </pc:sldChg>
      <pc:sldChg chg="modSp add replId">
        <pc:chgData name="Guest User" userId="" providerId="Windows Live" clId="Web-{79456A51-1026-4D21-9650-209FE20478FA}" dt="2023-04-18T01:55:22.909" v="25" actId="20577"/>
        <pc:sldMkLst>
          <pc:docMk/>
          <pc:sldMk cId="2703953290" sldId="274"/>
        </pc:sldMkLst>
        <pc:spChg chg="mod">
          <ac:chgData name="Guest User" userId="" providerId="Windows Live" clId="Web-{79456A51-1026-4D21-9650-209FE20478FA}" dt="2023-04-18T01:55:16.815" v="24" actId="20577"/>
          <ac:spMkLst>
            <pc:docMk/>
            <pc:sldMk cId="2703953290" sldId="274"/>
            <ac:spMk id="2" creationId="{0B68BACC-AA46-4D7B-88C8-70119CA31D63}"/>
          </ac:spMkLst>
        </pc:spChg>
        <pc:spChg chg="mod">
          <ac:chgData name="Guest User" userId="" providerId="Windows Live" clId="Web-{79456A51-1026-4D21-9650-209FE20478FA}" dt="2023-04-18T01:55:22.909" v="25" actId="20577"/>
          <ac:spMkLst>
            <pc:docMk/>
            <pc:sldMk cId="2703953290" sldId="274"/>
            <ac:spMk id="3" creationId="{FCA348A2-EEF8-444C-9236-5B96E0CAE2AA}"/>
          </ac:spMkLst>
        </pc:spChg>
      </pc:sldChg>
      <pc:sldChg chg="addSp modSp new">
        <pc:chgData name="Guest User" userId="" providerId="Windows Live" clId="Web-{79456A51-1026-4D21-9650-209FE20478FA}" dt="2023-04-18T03:01:45.225" v="742" actId="20577"/>
        <pc:sldMkLst>
          <pc:docMk/>
          <pc:sldMk cId="1374485996" sldId="275"/>
        </pc:sldMkLst>
        <pc:spChg chg="mod">
          <ac:chgData name="Guest User" userId="" providerId="Windows Live" clId="Web-{79456A51-1026-4D21-9650-209FE20478FA}" dt="2023-04-18T03:01:45.225" v="742" actId="20577"/>
          <ac:spMkLst>
            <pc:docMk/>
            <pc:sldMk cId="1374485996" sldId="275"/>
            <ac:spMk id="2" creationId="{B0D9C474-B20C-6203-DB26-6BDBFA595D88}"/>
          </ac:spMkLst>
        </pc:spChg>
        <pc:spChg chg="mod">
          <ac:chgData name="Guest User" userId="" providerId="Windows Live" clId="Web-{79456A51-1026-4D21-9650-209FE20478FA}" dt="2023-04-18T02:37:47.365" v="402" actId="20577"/>
          <ac:spMkLst>
            <pc:docMk/>
            <pc:sldMk cId="1374485996" sldId="275"/>
            <ac:spMk id="3" creationId="{EFE69E72-7397-451A-D75C-7064FBA56C44}"/>
          </ac:spMkLst>
        </pc:spChg>
        <pc:spChg chg="add mod">
          <ac:chgData name="Guest User" userId="" providerId="Windows Live" clId="Web-{79456A51-1026-4D21-9650-209FE20478FA}" dt="2023-04-18T02:35:51.752" v="314" actId="1076"/>
          <ac:spMkLst>
            <pc:docMk/>
            <pc:sldMk cId="1374485996" sldId="275"/>
            <ac:spMk id="7" creationId="{E24182FC-8AD9-8C3D-9AAE-7CBF8944906A}"/>
          </ac:spMkLst>
        </pc:spChg>
      </pc:sldChg>
      <pc:sldChg chg="addSp delSp modSp new">
        <pc:chgData name="Guest User" userId="" providerId="Windows Live" clId="Web-{79456A51-1026-4D21-9650-209FE20478FA}" dt="2023-04-18T03:01:58.506" v="745" actId="20577"/>
        <pc:sldMkLst>
          <pc:docMk/>
          <pc:sldMk cId="2726888151" sldId="276"/>
        </pc:sldMkLst>
        <pc:spChg chg="mod">
          <ac:chgData name="Guest User" userId="" providerId="Windows Live" clId="Web-{79456A51-1026-4D21-9650-209FE20478FA}" dt="2023-04-18T03:01:58.506" v="745" actId="20577"/>
          <ac:spMkLst>
            <pc:docMk/>
            <pc:sldMk cId="2726888151" sldId="276"/>
            <ac:spMk id="2" creationId="{E741CCCC-4B58-DFEF-769C-4FB2EEDAA677}"/>
          </ac:spMkLst>
        </pc:spChg>
        <pc:spChg chg="del">
          <ac:chgData name="Guest User" userId="" providerId="Windows Live" clId="Web-{79456A51-1026-4D21-9650-209FE20478FA}" dt="2023-04-18T02:24:03.352" v="272"/>
          <ac:spMkLst>
            <pc:docMk/>
            <pc:sldMk cId="2726888151" sldId="276"/>
            <ac:spMk id="3" creationId="{602AD62D-6CFB-73E3-6F12-12D662EA23FB}"/>
          </ac:spMkLst>
        </pc:spChg>
        <pc:picChg chg="add mod ord">
          <ac:chgData name="Guest User" userId="" providerId="Windows Live" clId="Web-{79456A51-1026-4D21-9650-209FE20478FA}" dt="2023-04-18T02:24:51.682" v="276" actId="1076"/>
          <ac:picMkLst>
            <pc:docMk/>
            <pc:sldMk cId="2726888151" sldId="276"/>
            <ac:picMk id="7" creationId="{8B399AB4-133F-920B-AECA-6BDA75EF0492}"/>
          </ac:picMkLst>
        </pc:picChg>
        <pc:picChg chg="add mod">
          <ac:chgData name="Guest User" userId="" providerId="Windows Live" clId="Web-{79456A51-1026-4D21-9650-209FE20478FA}" dt="2023-04-18T02:25:11.011" v="280" actId="1076"/>
          <ac:picMkLst>
            <pc:docMk/>
            <pc:sldMk cId="2726888151" sldId="276"/>
            <ac:picMk id="8" creationId="{D16ED5E8-D583-1A22-E6FB-2D5304CEF3DF}"/>
          </ac:picMkLst>
        </pc:picChg>
      </pc:sldChg>
      <pc:sldChg chg="modSp new">
        <pc:chgData name="Guest User" userId="" providerId="Windows Live" clId="Web-{79456A51-1026-4D21-9650-209FE20478FA}" dt="2023-04-18T03:01:48.662" v="743" actId="20577"/>
        <pc:sldMkLst>
          <pc:docMk/>
          <pc:sldMk cId="4130514201" sldId="277"/>
        </pc:sldMkLst>
        <pc:spChg chg="mod">
          <ac:chgData name="Guest User" userId="" providerId="Windows Live" clId="Web-{79456A51-1026-4D21-9650-209FE20478FA}" dt="2023-04-18T03:01:48.662" v="743" actId="20577"/>
          <ac:spMkLst>
            <pc:docMk/>
            <pc:sldMk cId="4130514201" sldId="277"/>
            <ac:spMk id="2" creationId="{647BEE4D-14E9-824C-8EE5-402E7F10D9E3}"/>
          </ac:spMkLst>
        </pc:spChg>
        <pc:spChg chg="mod">
          <ac:chgData name="Guest User" userId="" providerId="Windows Live" clId="Web-{79456A51-1026-4D21-9650-209FE20478FA}" dt="2023-04-18T02:56:41.762" v="718" actId="20577"/>
          <ac:spMkLst>
            <pc:docMk/>
            <pc:sldMk cId="4130514201" sldId="277"/>
            <ac:spMk id="3" creationId="{88A5FF6D-1693-F0A7-2E82-034252D8951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964B22-C53B-480A-BBB3-3D400BC2882B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D8E8E-C79E-4D39-A82B-1F9E83307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580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DD8E8E-C79E-4D39-A82B-1F9E833079D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081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DD8E8E-C79E-4D39-A82B-1F9E833079D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8112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DD8E8E-C79E-4D39-A82B-1F9E833079D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96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DD8E8E-C79E-4D39-A82B-1F9E833079D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2130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DD8E8E-C79E-4D39-A82B-1F9E833079D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795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DD8E8E-C79E-4D39-A82B-1F9E833079D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9195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DD8E8E-C79E-4D39-A82B-1F9E833079D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6137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DD8E8E-C79E-4D39-A82B-1F9E833079D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104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DD8E8E-C79E-4D39-A82B-1F9E833079D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415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DD8E8E-C79E-4D39-A82B-1F9E833079D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6826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DD8E8E-C79E-4D39-A82B-1F9E833079D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481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DD8E8E-C79E-4D39-A82B-1F9E833079D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89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DD8E8E-C79E-4D39-A82B-1F9E833079D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22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DD8E8E-C79E-4D39-A82B-1F9E833079D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61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DD8E8E-C79E-4D39-A82B-1F9E833079D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67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DD8E8E-C79E-4D39-A82B-1F9E833079D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836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DD8E8E-C79E-4D39-A82B-1F9E833079D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9402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DD8E8E-C79E-4D39-A82B-1F9E833079D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564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DD8E8E-C79E-4D39-A82B-1F9E833079D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209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13639-4F26-46D5-810E-08F16702F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70671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anchor="ctr">
            <a:normAutofit/>
          </a:bodyPr>
          <a:lstStyle>
            <a:lvl1pPr algn="ctr">
              <a:defRPr sz="4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70298-4A00-487F-88BC-7A3072FA47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2715775"/>
            <a:ext cx="9144000" cy="576066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Your Name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E990A-DF6C-414B-AB2D-5D28052D1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33E8-D036-4985-AF22-8B4D3C97D404}" type="datetime1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350E2-539A-4F26-BA1F-9E883C744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DDE46-7D77-4F57-B6F0-2B9BFF78E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BE8AE-9389-4E4D-966C-8642C3CA71E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B74BD79-CBFB-4200-A2E1-5889B0028305}"/>
              </a:ext>
            </a:extLst>
          </p:cNvPr>
          <p:cNvSpPr txBox="1">
            <a:spLocks/>
          </p:cNvSpPr>
          <p:nvPr userDrawn="1"/>
        </p:nvSpPr>
        <p:spPr>
          <a:xfrm>
            <a:off x="1524000" y="4536062"/>
            <a:ext cx="9144000" cy="576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SzPct val="120000"/>
              <a:buFont typeface="Wingdings" panose="05000000000000000000" pitchFamily="2" charset="2"/>
              <a:buNone/>
              <a:defRPr sz="2400" kern="1200">
                <a:solidFill>
                  <a:schemeClr val="tx1"/>
                </a:solidFill>
                <a:latin typeface="Bell MT" panose="02020503060305020303" pitchFamily="18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70000"/>
              </a:lnSpc>
              <a:spcBef>
                <a:spcPts val="600"/>
              </a:spcBef>
              <a:buClr>
                <a:srgbClr val="C00000"/>
              </a:buClr>
              <a:buSzPct val="12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Bell MT" panose="02020503060305020303" pitchFamily="18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Bell MT" panose="02020503060305020303" pitchFamily="18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Bell MT" panose="02020503060305020303" pitchFamily="18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Bell MT" panose="02020503060305020303" pitchFamily="18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277768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2CAB9-FDBF-45A0-942B-6CD2D2969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942EA-E749-4D6C-901E-AB3CC35FD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B43AE-491F-48A1-8D7B-DD7541B57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5EFF1-4930-4CA3-B25C-34F598C46406}" type="datetime1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19AD4-E094-4AFD-957C-52E8C75E0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BF28F-8E43-41C0-A629-DFB5E6B07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BE8AE-9389-4E4D-966C-8642C3CA7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750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C0D2D-11F9-48E3-BDFD-009EB9BB2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A0E9E-29C7-4254-9EF1-22FC64B56F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3693F-2B5D-47A4-9937-F8D0829FE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CFE6BA-21FC-409F-9076-83573319C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62F87-B50C-456C-8165-481DEE9579A0}" type="datetime1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491006-F1A8-41BB-A213-11D6CB295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640A42-7D16-4B9A-B124-60E464AAC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BE8AE-9389-4E4D-966C-8642C3CA7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27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2B9F6-1509-451B-8864-F6CC63045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740E5-4C34-4241-9607-30A57A5EF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3C258-E6CF-4250-9ADE-3CCF914218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73D0E3-F2B3-4828-9FE8-79E35EBAD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9FC978-7416-4BEC-A3E2-5F84F45600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69FA86-F9E8-426D-94A8-D01702719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237E1-41EA-4D10-AF03-3C615F6F4A57}" type="datetime1">
              <a:rPr lang="en-US" smtClean="0"/>
              <a:t>9/6/2024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047790-D0A9-4819-9005-B142967A8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4D3EE-50FF-4029-AEE5-F5CAF5FBD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BE8AE-9389-4E4D-966C-8642C3CA7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84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B6189-0E78-45C1-8704-51B6FC39F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2D8649-928D-4B01-8393-218B21B3B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955DD-322E-4780-90CD-D2A58AA5031A}" type="datetime1">
              <a:rPr lang="en-US" smtClean="0"/>
              <a:t>9/6/2024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07459B-4D81-41D9-B698-E4EBB157D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9E7329-12DA-444D-BE6A-9CDAB08DD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BE8AE-9389-4E4D-966C-8642C3CA7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119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A992CD-B5BD-46F7-9982-2F608CC74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D84BB-282A-489D-A70D-CA0E7E5DF1F5}" type="datetime1">
              <a:rPr lang="en-US" smtClean="0"/>
              <a:t>9/6/2024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7F3C13-DFDF-4BEE-B005-9B3559A38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55D232-C11D-4EC0-B725-C193AF113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BE8AE-9389-4E4D-966C-8642C3CA7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761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CE45-E13E-4051-9930-F5AB357B7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89764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86C2F-ADEF-447D-A076-C462E87DB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FB149-3681-404B-B16C-3997D588D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FFE5FA-0948-4B78-A238-4AE9F3F5B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75E76-175A-43EE-8FC1-C516FFF324D1}" type="datetime1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2210DE-E463-4F2A-81EB-CB0B35D7C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A1E8EA-41FB-4066-BAA8-D9D18EB86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BE8AE-9389-4E4D-966C-8642C3CA7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536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80DEF-6E07-4C46-8712-DD9C5A309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91171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F99C68-EA94-44E4-861F-ACEA6D7292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8685A7-0A6C-411B-899C-9B6DC9F86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9BA343-6E0B-4DCD-A848-1339A5029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7BE54-71BE-4984-B90D-395BDE8F6FBE}" type="datetime1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759AA6-8337-4E76-B558-E60FBE74D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31C4D-D704-4BD9-8A46-0907CA3CC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BE8AE-9389-4E4D-966C-8642C3CA7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917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2B08E9-BC93-4F3C-8000-6931DF2BB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9441"/>
          </a:xfrm>
          <a:prstGeom prst="rect">
            <a:avLst/>
          </a:prstGeom>
          <a:blipFill>
            <a:blip r:embed="rId10"/>
            <a:stretch>
              <a:fillRect/>
            </a:stretch>
          </a:blip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A7735-0958-4F79-9D87-67DA22BCF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8294" y="1519311"/>
            <a:ext cx="10045505" cy="4657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This is the first</a:t>
            </a:r>
          </a:p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75F63-3A28-42D0-A112-749A432F0C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608385" cy="365125"/>
          </a:xfrm>
          <a:prstGeom prst="rect">
            <a:avLst/>
          </a:prstGeom>
          <a:blipFill dpi="0" rotWithShape="1">
            <a:blip r:embed="rId10">
              <a:alphaModFix amt="90000"/>
            </a:blip>
            <a:srcRect/>
            <a:stretch>
              <a:fillRect/>
            </a:stretch>
          </a:blipFill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C5E82-E54B-4141-98D7-0C58DD31AE53}" type="datetime1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C9FBB-1B4B-432A-8E9F-8BBCFF5C43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46585" y="6356350"/>
            <a:ext cx="5298832" cy="365125"/>
          </a:xfrm>
          <a:prstGeom prst="rect">
            <a:avLst/>
          </a:prstGeom>
          <a:blipFill dpi="0" rotWithShape="1">
            <a:blip r:embed="rId10">
              <a:alphaModFix amt="95000"/>
            </a:blip>
            <a:srcRect/>
            <a:stretch>
              <a:fillRect/>
            </a:stretch>
          </a:blip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Computer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CA29A-A230-4FE5-8DD4-E102E902BE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blipFill>
            <a:blip r:embed="rId10"/>
            <a:stretch>
              <a:fillRect/>
            </a:stretch>
          </a:blip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BE8AE-9389-4E4D-966C-8642C3CA7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23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Bell MT" panose="020205030603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C00000"/>
        </a:buClr>
        <a:buSzPct val="12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Bell MT" panose="02020503060305020303" pitchFamily="18" charset="0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70000"/>
        </a:lnSpc>
        <a:spcBef>
          <a:spcPts val="600"/>
        </a:spcBef>
        <a:buClr>
          <a:srgbClr val="C00000"/>
        </a:buClr>
        <a:buSzPct val="12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Bell MT" panose="020205030603050203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SzPct val="12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Bell MT" panose="020205030603050203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SzPct val="12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Bell MT" panose="020205030603050203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SzPct val="12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Bell MT" panose="020205030603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shibuy1@jh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Haruki-Shibuya/TA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1B190-86F4-4101-9D11-5652CCB0A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943" y="700315"/>
            <a:ext cx="10022114" cy="2728685"/>
          </a:xfrm>
        </p:spPr>
        <p:txBody>
          <a:bodyPr>
            <a:normAutofit/>
          </a:bodyPr>
          <a:lstStyle/>
          <a:p>
            <a:r>
              <a:rPr lang="en-US" altLang="ja-JP" dirty="0"/>
              <a:t>Elements of Macroeconomics TA Session 2:</a:t>
            </a:r>
            <a:br>
              <a:rPr lang="en-US" altLang="ja-JP" dirty="0"/>
            </a:br>
            <a:r>
              <a:rPr lang="en-US" altLang="ja-JP" dirty="0"/>
              <a:t> Assignment 1</a:t>
            </a:r>
            <a:endParaRPr 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32E428F-B3C5-5338-61AE-E4932F6151A8}"/>
              </a:ext>
            </a:extLst>
          </p:cNvPr>
          <p:cNvSpPr/>
          <p:nvPr/>
        </p:nvSpPr>
        <p:spPr>
          <a:xfrm>
            <a:off x="4260850" y="4469525"/>
            <a:ext cx="3568700" cy="1385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67EA59-E571-443E-AA64-47CD7401E1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8139" y="3803677"/>
            <a:ext cx="9144000" cy="1783441"/>
          </a:xfrm>
        </p:spPr>
        <p:txBody>
          <a:bodyPr>
            <a:normAutofit/>
          </a:bodyPr>
          <a:lstStyle/>
          <a:p>
            <a:r>
              <a:rPr lang="en-US" altLang="ja-JP" dirty="0"/>
              <a:t>Haruki Shibuya</a:t>
            </a:r>
          </a:p>
          <a:p>
            <a:r>
              <a:rPr lang="en-US" altLang="ja-JP" sz="1800" dirty="0">
                <a:hlinkClick r:id="rId3"/>
              </a:rPr>
              <a:t>hshibuy1@jh.edu</a:t>
            </a:r>
            <a:endParaRPr lang="en-US" altLang="ja-JP" sz="1800" dirty="0"/>
          </a:p>
          <a:p>
            <a:r>
              <a:rPr lang="en-US" altLang="ja-JP" sz="1800" dirty="0"/>
              <a:t>Slides on </a:t>
            </a:r>
            <a:r>
              <a:rPr lang="en-US" altLang="ja-JP" sz="1800" dirty="0">
                <a:hlinkClick r:id="rId4"/>
              </a:rPr>
              <a:t>https://github.com/Haruki-Shibuya/TA</a:t>
            </a:r>
            <a:endParaRPr lang="en-US" altLang="ja-JP" sz="1800" dirty="0"/>
          </a:p>
          <a:p>
            <a:endParaRPr 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3684AD2-107D-59A9-32DA-D03A70EC8331}"/>
              </a:ext>
            </a:extLst>
          </p:cNvPr>
          <p:cNvSpPr txBox="1"/>
          <p:nvPr/>
        </p:nvSpPr>
        <p:spPr>
          <a:xfrm>
            <a:off x="5277970" y="5155388"/>
            <a:ext cx="184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AngsanaUPC" panose="020B0502040204020203" pitchFamily="18" charset="-34"/>
                <a:cs typeface="AngsanaUPC" panose="020B0502040204020203" pitchFamily="18" charset="-34"/>
              </a:rPr>
              <a:t>09/09/2024</a:t>
            </a:r>
            <a:endParaRPr kumimoji="1" lang="ja-JP" altLang="en-US" sz="2800" dirty="0">
              <a:latin typeface="AngsanaUPC" panose="020B0502040204020203" pitchFamily="18" charset="-34"/>
              <a:cs typeface="AngsanaUPC" panose="020B0502040204020203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61307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8BACC-AA46-4D7B-88C8-70119CA31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 (b)</a:t>
            </a:r>
          </a:p>
        </p:txBody>
      </p:sp>
      <p:sp>
        <p:nvSpPr>
          <p:cNvPr id="13" name="Date Placeholder 2">
            <a:extLst>
              <a:ext uri="{FF2B5EF4-FFF2-40B4-BE49-F238E27FC236}">
                <a16:creationId xmlns:a16="http://schemas.microsoft.com/office/drawing/2014/main" id="{24927081-826D-4739-BD49-A907BD6591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82579" y="6583329"/>
            <a:ext cx="2608385" cy="226546"/>
          </a:xfrm>
        </p:spPr>
        <p:txBody>
          <a:bodyPr/>
          <a:lstStyle/>
          <a:p>
            <a:fld id="{A56955DD-322E-4780-90CD-D2A58AA5031A}" type="datetime1">
              <a:rPr lang="en-US" smtClean="0"/>
              <a:t>9/6/2024</a:t>
            </a:fld>
            <a:endParaRPr lang="en-US"/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2309B903-4043-8AC0-3F16-24209FE23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90964" y="6583329"/>
            <a:ext cx="5298832" cy="226546"/>
          </a:xfrm>
        </p:spPr>
        <p:txBody>
          <a:bodyPr/>
          <a:lstStyle/>
          <a:p>
            <a:r>
              <a:rPr lang="en-US" dirty="0"/>
              <a:t>TA Session 2</a:t>
            </a:r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4818760F-7080-8A26-8539-0772E5817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54979" y="6583329"/>
            <a:ext cx="2743200" cy="226546"/>
          </a:xfrm>
        </p:spPr>
        <p:txBody>
          <a:bodyPr/>
          <a:lstStyle/>
          <a:p>
            <a:fld id="{B7CBE8AE-9389-4E4D-966C-8642C3CA71EB}" type="slidenum">
              <a:rPr lang="en-US" smtClean="0"/>
              <a:t>10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8DDC6-D785-5719-5A68-4E119131A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5121"/>
            <a:ext cx="10045505" cy="4657652"/>
          </a:xfrm>
        </p:spPr>
        <p:txBody>
          <a:bodyPr/>
          <a:lstStyle/>
          <a:p>
            <a:r>
              <a:rPr kumimoji="1" lang="en-US" altLang="ja-JP" dirty="0"/>
              <a:t>We have</a:t>
            </a:r>
          </a:p>
          <a:p>
            <a:r>
              <a:rPr kumimoji="1" lang="en-US" altLang="ja-JP" dirty="0"/>
              <a:t>We confirmed </a:t>
            </a:r>
            <a:r>
              <a:rPr kumimoji="1" lang="en-US" altLang="ja-JP" dirty="0" err="1"/>
              <a:t>y_C</a:t>
            </a:r>
            <a:r>
              <a:rPr kumimoji="1" lang="en-US" altLang="ja-JP" dirty="0"/>
              <a:t>=10 and </a:t>
            </a:r>
            <a:r>
              <a:rPr kumimoji="1" lang="en-US" altLang="ja-JP" dirty="0" err="1"/>
              <a:t>z_C</a:t>
            </a:r>
            <a:r>
              <a:rPr kumimoji="1" lang="en-US" altLang="ja-JP" dirty="0"/>
              <a:t>=0 on the PPF</a:t>
            </a:r>
          </a:p>
          <a:p>
            <a:r>
              <a:rPr kumimoji="1" lang="en-US" altLang="ja-JP" dirty="0"/>
              <a:t>Hence 0&lt;=C - 20&lt;=10</a:t>
            </a:r>
          </a:p>
          <a:p>
            <a:r>
              <a:rPr kumimoji="1" lang="en-US" altLang="ja-JP" dirty="0"/>
              <a:t>i.e., 20&lt;=C&lt;=30</a:t>
            </a:r>
          </a:p>
          <a:p>
            <a:r>
              <a:rPr kumimoji="1" lang="en-US" altLang="ja-JP" dirty="0"/>
              <a:t>  Thus, PPF part (1) is obtained as</a:t>
            </a:r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97A4B1-3921-F8E7-0C5C-357C7A6A4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5842" y="1366665"/>
            <a:ext cx="5172797" cy="6763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B749D9-F7AF-C05C-08B3-4A6674D37D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8295" y="4580698"/>
            <a:ext cx="4681801" cy="632181"/>
          </a:xfrm>
          <a:prstGeom prst="rect">
            <a:avLst/>
          </a:prstGeom>
        </p:spPr>
      </p:pic>
      <p:pic>
        <p:nvPicPr>
          <p:cNvPr id="9" name="Picture 2" descr="Output image">
            <a:extLst>
              <a:ext uri="{FF2B5EF4-FFF2-40B4-BE49-F238E27FC236}">
                <a16:creationId xmlns:a16="http://schemas.microsoft.com/office/drawing/2014/main" id="{695BD628-8F90-CB76-FC89-C2D3B863E9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89"/>
          <a:stretch/>
        </p:blipFill>
        <p:spPr bwMode="auto">
          <a:xfrm>
            <a:off x="6969747" y="3033485"/>
            <a:ext cx="4485283" cy="3341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6A39747-23BE-1152-E358-367DDCCFB139}"/>
              </a:ext>
            </a:extLst>
          </p:cNvPr>
          <p:cNvCxnSpPr>
            <a:cxnSpLocks/>
          </p:cNvCxnSpPr>
          <p:nvPr/>
        </p:nvCxnSpPr>
        <p:spPr>
          <a:xfrm>
            <a:off x="9364889" y="3821793"/>
            <a:ext cx="925286" cy="70893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078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8BACC-AA46-4D7B-88C8-70119CA31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 (b)</a:t>
            </a:r>
          </a:p>
        </p:txBody>
      </p:sp>
      <p:sp>
        <p:nvSpPr>
          <p:cNvPr id="13" name="Date Placeholder 2">
            <a:extLst>
              <a:ext uri="{FF2B5EF4-FFF2-40B4-BE49-F238E27FC236}">
                <a16:creationId xmlns:a16="http://schemas.microsoft.com/office/drawing/2014/main" id="{24927081-826D-4739-BD49-A907BD6591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82579" y="6583329"/>
            <a:ext cx="2608385" cy="226546"/>
          </a:xfrm>
        </p:spPr>
        <p:txBody>
          <a:bodyPr/>
          <a:lstStyle/>
          <a:p>
            <a:fld id="{A56955DD-322E-4780-90CD-D2A58AA5031A}" type="datetime1">
              <a:rPr lang="en-US" smtClean="0"/>
              <a:t>9/6/2024</a:t>
            </a:fld>
            <a:endParaRPr lang="en-US"/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2309B903-4043-8AC0-3F16-24209FE23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90964" y="6583329"/>
            <a:ext cx="5298832" cy="226546"/>
          </a:xfrm>
        </p:spPr>
        <p:txBody>
          <a:bodyPr/>
          <a:lstStyle/>
          <a:p>
            <a:r>
              <a:rPr lang="en-US" dirty="0"/>
              <a:t>TA Session 2</a:t>
            </a:r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4818760F-7080-8A26-8539-0772E5817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54979" y="6583329"/>
            <a:ext cx="2743200" cy="226546"/>
          </a:xfrm>
        </p:spPr>
        <p:txBody>
          <a:bodyPr/>
          <a:lstStyle/>
          <a:p>
            <a:fld id="{B7CBE8AE-9389-4E4D-966C-8642C3CA71EB}" type="slidenum">
              <a:rPr lang="en-US" smtClean="0"/>
              <a:t>11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8DDC6-D785-5719-5A68-4E119131A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5121"/>
            <a:ext cx="10045505" cy="4657652"/>
          </a:xfrm>
        </p:spPr>
        <p:txBody>
          <a:bodyPr/>
          <a:lstStyle/>
          <a:p>
            <a:r>
              <a:rPr kumimoji="1" lang="en-US" altLang="ja-JP" dirty="0"/>
              <a:t>We want to derive a relationship between L and C</a:t>
            </a:r>
          </a:p>
          <a:p>
            <a:r>
              <a:rPr kumimoji="1" lang="ja-JP" altLang="en-US" dirty="0"/>
              <a:t>→</a:t>
            </a:r>
            <a:r>
              <a:rPr kumimoji="1" lang="en-US" altLang="ja-JP" dirty="0"/>
              <a:t>Eliminate one of </a:t>
            </a:r>
            <a:r>
              <a:rPr kumimoji="1" lang="en-US" altLang="ja-JP" dirty="0" err="1"/>
              <a:t>x_C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y_C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z_C</a:t>
            </a:r>
            <a:endParaRPr kumimoji="1" lang="en-US" altLang="ja-JP" dirty="0"/>
          </a:p>
          <a:p>
            <a:r>
              <a:rPr kumimoji="1" lang="en-US" altLang="ja-JP" b="1" dirty="0">
                <a:solidFill>
                  <a:srgbClr val="FF0000"/>
                </a:solidFill>
              </a:rPr>
              <a:t>Case (2)</a:t>
            </a:r>
            <a:r>
              <a:rPr kumimoji="1" lang="en-US" altLang="ja-JP" dirty="0">
                <a:solidFill>
                  <a:srgbClr val="FF0000"/>
                </a:solidFill>
              </a:rPr>
              <a:t>: </a:t>
            </a:r>
            <a:r>
              <a:rPr kumimoji="1" lang="en-US" altLang="ja-JP" dirty="0"/>
              <a:t>Eliminate </a:t>
            </a:r>
            <a:r>
              <a:rPr kumimoji="1" lang="en-US" altLang="ja-JP" dirty="0" err="1"/>
              <a:t>y_C</a:t>
            </a:r>
            <a:r>
              <a:rPr kumimoji="1" lang="en-US" altLang="ja-JP" dirty="0"/>
              <a:t> from</a:t>
            </a:r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  </a:t>
            </a:r>
          </a:p>
          <a:p>
            <a:r>
              <a:rPr kumimoji="1" lang="en-US" altLang="ja-JP" dirty="0"/>
              <a:t>Given any C, maximum L is achieved when </a:t>
            </a:r>
            <a:r>
              <a:rPr kumimoji="1" lang="en-US" altLang="ja-JP" dirty="0" err="1"/>
              <a:t>x_C</a:t>
            </a:r>
            <a:r>
              <a:rPr kumimoji="1" lang="en-US" altLang="ja-JP" dirty="0"/>
              <a:t>=0, </a:t>
            </a:r>
            <a:r>
              <a:rPr kumimoji="1" lang="en-US" altLang="ja-JP" dirty="0" err="1"/>
              <a:t>z_C</a:t>
            </a:r>
            <a:r>
              <a:rPr kumimoji="1" lang="en-US" altLang="ja-JP" dirty="0"/>
              <a:t>=0</a:t>
            </a:r>
          </a:p>
          <a:p>
            <a:r>
              <a:rPr kumimoji="1" lang="en-US" altLang="ja-JP" dirty="0"/>
              <a:t> L = - C/2+40 </a:t>
            </a:r>
          </a:p>
          <a:p>
            <a:r>
              <a:rPr kumimoji="1" lang="en-US" altLang="ja-JP" dirty="0"/>
              <a:t>But don’t forget the constraints 0&lt;=</a:t>
            </a:r>
            <a:r>
              <a:rPr kumimoji="1" lang="en-US" altLang="ja-JP" dirty="0" err="1"/>
              <a:t>y_C</a:t>
            </a:r>
            <a:r>
              <a:rPr kumimoji="1" lang="en-US" altLang="ja-JP" dirty="0"/>
              <a:t>&lt;=10</a:t>
            </a:r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C8D150-6C04-E99C-EF7B-6CEC2DAF9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0952" y="2730761"/>
            <a:ext cx="4115374" cy="10669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18D6BA-74D0-F78D-B5AE-CBA6E2CAD1D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12979"/>
          <a:stretch/>
        </p:blipFill>
        <p:spPr>
          <a:xfrm>
            <a:off x="1406911" y="4027310"/>
            <a:ext cx="7468371" cy="66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240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8BACC-AA46-4D7B-88C8-70119CA31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 (b)</a:t>
            </a:r>
          </a:p>
        </p:txBody>
      </p:sp>
      <p:sp>
        <p:nvSpPr>
          <p:cNvPr id="13" name="Date Placeholder 2">
            <a:extLst>
              <a:ext uri="{FF2B5EF4-FFF2-40B4-BE49-F238E27FC236}">
                <a16:creationId xmlns:a16="http://schemas.microsoft.com/office/drawing/2014/main" id="{24927081-826D-4739-BD49-A907BD6591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82579" y="6583329"/>
            <a:ext cx="2608385" cy="226546"/>
          </a:xfrm>
        </p:spPr>
        <p:txBody>
          <a:bodyPr/>
          <a:lstStyle/>
          <a:p>
            <a:fld id="{A56955DD-322E-4780-90CD-D2A58AA5031A}" type="datetime1">
              <a:rPr lang="en-US" smtClean="0"/>
              <a:t>9/6/2024</a:t>
            </a:fld>
            <a:endParaRPr lang="en-US"/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2309B903-4043-8AC0-3F16-24209FE23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90964" y="6583329"/>
            <a:ext cx="5298832" cy="226546"/>
          </a:xfrm>
        </p:spPr>
        <p:txBody>
          <a:bodyPr/>
          <a:lstStyle/>
          <a:p>
            <a:r>
              <a:rPr lang="en-US" dirty="0"/>
              <a:t>TA Session 2</a:t>
            </a:r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4818760F-7080-8A26-8539-0772E5817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54979" y="6583329"/>
            <a:ext cx="2743200" cy="226546"/>
          </a:xfrm>
        </p:spPr>
        <p:txBody>
          <a:bodyPr/>
          <a:lstStyle/>
          <a:p>
            <a:fld id="{B7CBE8AE-9389-4E4D-966C-8642C3CA71EB}" type="slidenum">
              <a:rPr lang="en-US" smtClean="0"/>
              <a:t>12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8DDC6-D785-5719-5A68-4E119131A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5121"/>
            <a:ext cx="10045505" cy="4657652"/>
          </a:xfrm>
        </p:spPr>
        <p:txBody>
          <a:bodyPr/>
          <a:lstStyle/>
          <a:p>
            <a:r>
              <a:rPr kumimoji="1" lang="en-US" altLang="ja-JP" dirty="0"/>
              <a:t>We have</a:t>
            </a:r>
          </a:p>
          <a:p>
            <a:r>
              <a:rPr kumimoji="1" lang="en-US" altLang="ja-JP" dirty="0"/>
              <a:t>We confirmed </a:t>
            </a:r>
            <a:r>
              <a:rPr kumimoji="1" lang="en-US" altLang="ja-JP" dirty="0" err="1"/>
              <a:t>x_C</a:t>
            </a:r>
            <a:r>
              <a:rPr kumimoji="1" lang="en-US" altLang="ja-JP" dirty="0"/>
              <a:t>=0 and </a:t>
            </a:r>
            <a:r>
              <a:rPr kumimoji="1" lang="en-US" altLang="ja-JP" dirty="0" err="1"/>
              <a:t>z_C</a:t>
            </a:r>
            <a:r>
              <a:rPr kumimoji="1" lang="en-US" altLang="ja-JP" dirty="0"/>
              <a:t>=0 on the PPF</a:t>
            </a:r>
          </a:p>
          <a:p>
            <a:r>
              <a:rPr kumimoji="1" lang="en-US" altLang="ja-JP" dirty="0"/>
              <a:t>Hence 0&lt;=C/2&lt;=10</a:t>
            </a:r>
          </a:p>
          <a:p>
            <a:r>
              <a:rPr kumimoji="1" lang="en-US" altLang="ja-JP" dirty="0"/>
              <a:t>i.e., 0&lt;=C&lt;=20</a:t>
            </a:r>
          </a:p>
          <a:p>
            <a:r>
              <a:rPr kumimoji="1" lang="en-US" altLang="ja-JP" dirty="0"/>
              <a:t>  Thus, PPF part (1) is obtained as</a:t>
            </a:r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BE3E6A-5374-7A28-A535-21000F21A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7493" y="1382708"/>
            <a:ext cx="4612946" cy="7496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1C58D9-0506-2993-3A68-F1D095C98B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0775" y="4958365"/>
            <a:ext cx="4417207" cy="812508"/>
          </a:xfrm>
          <a:prstGeom prst="rect">
            <a:avLst/>
          </a:prstGeom>
        </p:spPr>
      </p:pic>
      <p:pic>
        <p:nvPicPr>
          <p:cNvPr id="4" name="Picture 2" descr="Output image">
            <a:extLst>
              <a:ext uri="{FF2B5EF4-FFF2-40B4-BE49-F238E27FC236}">
                <a16:creationId xmlns:a16="http://schemas.microsoft.com/office/drawing/2014/main" id="{34403CC5-A290-C304-4D96-DB85E000E2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76"/>
          <a:stretch/>
        </p:blipFill>
        <p:spPr bwMode="auto">
          <a:xfrm>
            <a:off x="6969747" y="2989943"/>
            <a:ext cx="4485283" cy="338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A107B1-D269-D067-4F08-21D8FEA02D9A}"/>
              </a:ext>
            </a:extLst>
          </p:cNvPr>
          <p:cNvCxnSpPr>
            <a:cxnSpLocks/>
          </p:cNvCxnSpPr>
          <p:nvPr/>
        </p:nvCxnSpPr>
        <p:spPr>
          <a:xfrm>
            <a:off x="7536180" y="3139440"/>
            <a:ext cx="1851660" cy="70866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358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8BACC-AA46-4D7B-88C8-70119CA31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 (b)</a:t>
            </a:r>
          </a:p>
        </p:txBody>
      </p:sp>
      <p:sp>
        <p:nvSpPr>
          <p:cNvPr id="13" name="Date Placeholder 2">
            <a:extLst>
              <a:ext uri="{FF2B5EF4-FFF2-40B4-BE49-F238E27FC236}">
                <a16:creationId xmlns:a16="http://schemas.microsoft.com/office/drawing/2014/main" id="{24927081-826D-4739-BD49-A907BD6591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82579" y="6583329"/>
            <a:ext cx="2608385" cy="226546"/>
          </a:xfrm>
        </p:spPr>
        <p:txBody>
          <a:bodyPr/>
          <a:lstStyle/>
          <a:p>
            <a:fld id="{A56955DD-322E-4780-90CD-D2A58AA5031A}" type="datetime1">
              <a:rPr lang="en-US" smtClean="0"/>
              <a:t>9/6/2024</a:t>
            </a:fld>
            <a:endParaRPr lang="en-US"/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2309B903-4043-8AC0-3F16-24209FE23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90964" y="6583329"/>
            <a:ext cx="5298832" cy="226546"/>
          </a:xfrm>
        </p:spPr>
        <p:txBody>
          <a:bodyPr/>
          <a:lstStyle/>
          <a:p>
            <a:r>
              <a:rPr lang="en-US" dirty="0"/>
              <a:t>TA Session 2</a:t>
            </a:r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4818760F-7080-8A26-8539-0772E5817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54979" y="6583329"/>
            <a:ext cx="2743200" cy="226546"/>
          </a:xfrm>
        </p:spPr>
        <p:txBody>
          <a:bodyPr/>
          <a:lstStyle/>
          <a:p>
            <a:fld id="{B7CBE8AE-9389-4E4D-966C-8642C3CA71EB}" type="slidenum">
              <a:rPr lang="en-US" smtClean="0"/>
              <a:t>13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8DDC6-D785-5719-5A68-4E119131A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5121"/>
            <a:ext cx="10045505" cy="4657652"/>
          </a:xfrm>
        </p:spPr>
        <p:txBody>
          <a:bodyPr/>
          <a:lstStyle/>
          <a:p>
            <a:r>
              <a:rPr kumimoji="1" lang="en-US" altLang="ja-JP" dirty="0"/>
              <a:t>We want to derive a relationship between L and C</a:t>
            </a:r>
          </a:p>
          <a:p>
            <a:r>
              <a:rPr kumimoji="1" lang="ja-JP" altLang="en-US" dirty="0"/>
              <a:t>→</a:t>
            </a:r>
            <a:r>
              <a:rPr kumimoji="1" lang="en-US" altLang="ja-JP" dirty="0"/>
              <a:t>Eliminate one of </a:t>
            </a:r>
            <a:r>
              <a:rPr kumimoji="1" lang="en-US" altLang="ja-JP" dirty="0" err="1"/>
              <a:t>x_C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y_C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z_C</a:t>
            </a:r>
            <a:endParaRPr kumimoji="1" lang="en-US" altLang="ja-JP" dirty="0"/>
          </a:p>
          <a:p>
            <a:r>
              <a:rPr kumimoji="1" lang="en-US" altLang="ja-JP" b="1" dirty="0">
                <a:solidFill>
                  <a:srgbClr val="FF0000"/>
                </a:solidFill>
              </a:rPr>
              <a:t>Case (3)</a:t>
            </a:r>
            <a:r>
              <a:rPr kumimoji="1" lang="en-US" altLang="ja-JP" dirty="0">
                <a:solidFill>
                  <a:srgbClr val="FF0000"/>
                </a:solidFill>
              </a:rPr>
              <a:t>: </a:t>
            </a:r>
            <a:r>
              <a:rPr kumimoji="1" lang="en-US" altLang="ja-JP" dirty="0"/>
              <a:t>Eliminate </a:t>
            </a:r>
            <a:r>
              <a:rPr kumimoji="1" lang="en-US" altLang="ja-JP" dirty="0" err="1"/>
              <a:t>z_C</a:t>
            </a:r>
            <a:r>
              <a:rPr kumimoji="1" lang="en-US" altLang="ja-JP" dirty="0"/>
              <a:t> from</a:t>
            </a:r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  </a:t>
            </a:r>
          </a:p>
          <a:p>
            <a:r>
              <a:rPr kumimoji="1" lang="en-US" altLang="ja-JP" dirty="0"/>
              <a:t>Given any C, maximum L is achieved when </a:t>
            </a:r>
            <a:r>
              <a:rPr kumimoji="1" lang="en-US" altLang="ja-JP" dirty="0" err="1"/>
              <a:t>x_C</a:t>
            </a:r>
            <a:r>
              <a:rPr kumimoji="1" lang="en-US" altLang="ja-JP" dirty="0"/>
              <a:t>=10, </a:t>
            </a:r>
            <a:r>
              <a:rPr kumimoji="1" lang="en-US" altLang="ja-JP" dirty="0" err="1"/>
              <a:t>y_C</a:t>
            </a:r>
            <a:r>
              <a:rPr kumimoji="1" lang="en-US" altLang="ja-JP" dirty="0"/>
              <a:t>=10</a:t>
            </a:r>
          </a:p>
          <a:p>
            <a:r>
              <a:rPr kumimoji="1" lang="en-US" altLang="ja-JP" dirty="0"/>
              <a:t> L = - 2C+80 </a:t>
            </a:r>
          </a:p>
          <a:p>
            <a:r>
              <a:rPr kumimoji="1" lang="en-US" altLang="ja-JP" dirty="0"/>
              <a:t>But don’t forget the constraints 0&lt;=</a:t>
            </a:r>
            <a:r>
              <a:rPr kumimoji="1" lang="en-US" altLang="ja-JP" dirty="0" err="1"/>
              <a:t>z_C</a:t>
            </a:r>
            <a:r>
              <a:rPr kumimoji="1" lang="en-US" altLang="ja-JP" dirty="0"/>
              <a:t>&lt;=10</a:t>
            </a:r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C8D150-6C04-E99C-EF7B-6CEC2DAF9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0952" y="2730761"/>
            <a:ext cx="4115374" cy="10669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61B472-9C8F-D32D-2CD2-AF25B53602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8295" y="4135415"/>
            <a:ext cx="8273855" cy="43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61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8BACC-AA46-4D7B-88C8-70119CA31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 (b)</a:t>
            </a:r>
          </a:p>
        </p:txBody>
      </p:sp>
      <p:sp>
        <p:nvSpPr>
          <p:cNvPr id="13" name="Date Placeholder 2">
            <a:extLst>
              <a:ext uri="{FF2B5EF4-FFF2-40B4-BE49-F238E27FC236}">
                <a16:creationId xmlns:a16="http://schemas.microsoft.com/office/drawing/2014/main" id="{24927081-826D-4739-BD49-A907BD6591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82579" y="6583329"/>
            <a:ext cx="2608385" cy="226546"/>
          </a:xfrm>
        </p:spPr>
        <p:txBody>
          <a:bodyPr/>
          <a:lstStyle/>
          <a:p>
            <a:fld id="{A56955DD-322E-4780-90CD-D2A58AA5031A}" type="datetime1">
              <a:rPr lang="en-US" smtClean="0"/>
              <a:t>9/6/2024</a:t>
            </a:fld>
            <a:endParaRPr lang="en-US"/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2309B903-4043-8AC0-3F16-24209FE23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90964" y="6583329"/>
            <a:ext cx="5298832" cy="226546"/>
          </a:xfrm>
        </p:spPr>
        <p:txBody>
          <a:bodyPr/>
          <a:lstStyle/>
          <a:p>
            <a:r>
              <a:rPr lang="en-US" dirty="0"/>
              <a:t>TA Session 2</a:t>
            </a:r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4818760F-7080-8A26-8539-0772E5817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54979" y="6583329"/>
            <a:ext cx="2743200" cy="226546"/>
          </a:xfrm>
        </p:spPr>
        <p:txBody>
          <a:bodyPr/>
          <a:lstStyle/>
          <a:p>
            <a:fld id="{B7CBE8AE-9389-4E4D-966C-8642C3CA71EB}" type="slidenum">
              <a:rPr lang="en-US" smtClean="0"/>
              <a:t>14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8DDC6-D785-5719-5A68-4E119131A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5121"/>
            <a:ext cx="10045505" cy="4657652"/>
          </a:xfrm>
        </p:spPr>
        <p:txBody>
          <a:bodyPr/>
          <a:lstStyle/>
          <a:p>
            <a:r>
              <a:rPr kumimoji="1" lang="en-US" altLang="ja-JP" dirty="0"/>
              <a:t>We have</a:t>
            </a:r>
          </a:p>
          <a:p>
            <a:r>
              <a:rPr kumimoji="1" lang="en-US" altLang="ja-JP" dirty="0"/>
              <a:t>We confirmed </a:t>
            </a:r>
            <a:r>
              <a:rPr kumimoji="1" lang="en-US" altLang="ja-JP" dirty="0" err="1"/>
              <a:t>x_C</a:t>
            </a:r>
            <a:r>
              <a:rPr kumimoji="1" lang="en-US" altLang="ja-JP" dirty="0"/>
              <a:t>=10 and </a:t>
            </a:r>
            <a:r>
              <a:rPr kumimoji="1" lang="en-US" altLang="ja-JP" dirty="0" err="1"/>
              <a:t>y_C</a:t>
            </a:r>
            <a:r>
              <a:rPr kumimoji="1" lang="en-US" altLang="ja-JP" dirty="0"/>
              <a:t>=10 on the PPF</a:t>
            </a:r>
          </a:p>
          <a:p>
            <a:r>
              <a:rPr kumimoji="1" lang="en-US" altLang="ja-JP" dirty="0"/>
              <a:t>Hence 0&lt;=C-30&lt;=10</a:t>
            </a:r>
          </a:p>
          <a:p>
            <a:r>
              <a:rPr kumimoji="1" lang="en-US" altLang="ja-JP" dirty="0"/>
              <a:t>i.e., 30&lt;=C&lt;=40</a:t>
            </a:r>
          </a:p>
          <a:p>
            <a:r>
              <a:rPr kumimoji="1" lang="en-US" altLang="ja-JP" dirty="0"/>
              <a:t>  Thus, PPF part (1) is obtained as</a:t>
            </a:r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B29EED-FED9-D1F6-8DF0-40C96B233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6921" y="1714750"/>
            <a:ext cx="4417207" cy="3443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52D8E3-C1FD-42D4-D07D-57AE1CDAFE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1771" y="4617809"/>
            <a:ext cx="4845532" cy="461798"/>
          </a:xfrm>
          <a:prstGeom prst="rect">
            <a:avLst/>
          </a:prstGeom>
        </p:spPr>
      </p:pic>
      <p:pic>
        <p:nvPicPr>
          <p:cNvPr id="4" name="Picture 2" descr="Output image">
            <a:extLst>
              <a:ext uri="{FF2B5EF4-FFF2-40B4-BE49-F238E27FC236}">
                <a16:creationId xmlns:a16="http://schemas.microsoft.com/office/drawing/2014/main" id="{521502B8-CB36-4FAA-2147-75767842D4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37"/>
          <a:stretch/>
        </p:blipFill>
        <p:spPr bwMode="auto">
          <a:xfrm>
            <a:off x="6953407" y="3193142"/>
            <a:ext cx="4485283" cy="3390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BAD16F2-0579-93C0-FCAB-2DC1FD39CCAE}"/>
              </a:ext>
            </a:extLst>
          </p:cNvPr>
          <p:cNvCxnSpPr>
            <a:cxnSpLocks/>
          </p:cNvCxnSpPr>
          <p:nvPr/>
        </p:nvCxnSpPr>
        <p:spPr>
          <a:xfrm>
            <a:off x="10277475" y="4714875"/>
            <a:ext cx="933450" cy="13858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315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8BACC-AA46-4D7B-88C8-70119CA31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 (b)</a:t>
            </a:r>
          </a:p>
        </p:txBody>
      </p:sp>
      <p:sp>
        <p:nvSpPr>
          <p:cNvPr id="13" name="Date Placeholder 2">
            <a:extLst>
              <a:ext uri="{FF2B5EF4-FFF2-40B4-BE49-F238E27FC236}">
                <a16:creationId xmlns:a16="http://schemas.microsoft.com/office/drawing/2014/main" id="{24927081-826D-4739-BD49-A907BD6591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82579" y="6583329"/>
            <a:ext cx="2608385" cy="226546"/>
          </a:xfrm>
        </p:spPr>
        <p:txBody>
          <a:bodyPr/>
          <a:lstStyle/>
          <a:p>
            <a:fld id="{A56955DD-322E-4780-90CD-D2A58AA5031A}" type="datetime1">
              <a:rPr lang="en-US" smtClean="0"/>
              <a:t>9/6/2024</a:t>
            </a:fld>
            <a:endParaRPr lang="en-US"/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2309B903-4043-8AC0-3F16-24209FE23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90964" y="6583329"/>
            <a:ext cx="5298832" cy="226546"/>
          </a:xfrm>
        </p:spPr>
        <p:txBody>
          <a:bodyPr/>
          <a:lstStyle/>
          <a:p>
            <a:r>
              <a:rPr lang="en-US" dirty="0"/>
              <a:t>TA Session 2</a:t>
            </a:r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4818760F-7080-8A26-8539-0772E5817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54979" y="6583329"/>
            <a:ext cx="2743200" cy="226546"/>
          </a:xfrm>
        </p:spPr>
        <p:txBody>
          <a:bodyPr/>
          <a:lstStyle/>
          <a:p>
            <a:fld id="{B7CBE8AE-9389-4E4D-966C-8642C3CA71EB}" type="slidenum">
              <a:rPr lang="en-US" smtClean="0"/>
              <a:t>15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FD08B37-100E-3143-46BE-383D39104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950" y="1468199"/>
            <a:ext cx="10045505" cy="4657652"/>
          </a:xfrm>
        </p:spPr>
        <p:txBody>
          <a:bodyPr/>
          <a:lstStyle/>
          <a:p>
            <a:r>
              <a:rPr kumimoji="1" lang="en-US" altLang="ja-JP" dirty="0"/>
              <a:t>PPF &amp; points ABCD:</a:t>
            </a:r>
            <a:endParaRPr kumimoji="1" lang="ja-JP" alt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46C5866-D0A6-404D-43BD-920A07B4599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0151"/>
          <a:stretch/>
        </p:blipFill>
        <p:spPr>
          <a:xfrm>
            <a:off x="621950" y="4925861"/>
            <a:ext cx="10731849" cy="17707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ADD033F-FF20-5CF7-6EEF-FAC6A7A55B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3274" y="1550065"/>
            <a:ext cx="4058698" cy="410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177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8BACC-AA46-4D7B-88C8-70119CA31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 (c)</a:t>
            </a:r>
          </a:p>
        </p:txBody>
      </p:sp>
      <p:sp>
        <p:nvSpPr>
          <p:cNvPr id="13" name="Date Placeholder 2">
            <a:extLst>
              <a:ext uri="{FF2B5EF4-FFF2-40B4-BE49-F238E27FC236}">
                <a16:creationId xmlns:a16="http://schemas.microsoft.com/office/drawing/2014/main" id="{24927081-826D-4739-BD49-A907BD6591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82579" y="6583329"/>
            <a:ext cx="2608385" cy="226546"/>
          </a:xfrm>
        </p:spPr>
        <p:txBody>
          <a:bodyPr/>
          <a:lstStyle/>
          <a:p>
            <a:fld id="{A56955DD-322E-4780-90CD-D2A58AA5031A}" type="datetime1">
              <a:rPr lang="en-US" smtClean="0"/>
              <a:t>9/6/2024</a:t>
            </a:fld>
            <a:endParaRPr lang="en-US"/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2309B903-4043-8AC0-3F16-24209FE23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90964" y="6583329"/>
            <a:ext cx="5298832" cy="226546"/>
          </a:xfrm>
        </p:spPr>
        <p:txBody>
          <a:bodyPr/>
          <a:lstStyle/>
          <a:p>
            <a:r>
              <a:rPr lang="en-US" dirty="0"/>
              <a:t>TA Session 2</a:t>
            </a:r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4818760F-7080-8A26-8539-0772E5817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54979" y="6583329"/>
            <a:ext cx="2743200" cy="226546"/>
          </a:xfrm>
        </p:spPr>
        <p:txBody>
          <a:bodyPr/>
          <a:lstStyle/>
          <a:p>
            <a:fld id="{B7CBE8AE-9389-4E4D-966C-8642C3CA71EB}" type="slidenum">
              <a:rPr lang="en-US" smtClean="0"/>
              <a:t>16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FD08B37-100E-3143-46BE-383D39104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809" y="1571543"/>
            <a:ext cx="10045505" cy="5238331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Why is PPF convex (bowed out)?</a:t>
            </a:r>
          </a:p>
          <a:p>
            <a:r>
              <a:rPr kumimoji="1" lang="en-US" altLang="ja-JP" dirty="0"/>
              <a:t>In other words, why does D on PPF come </a:t>
            </a:r>
          </a:p>
          <a:p>
            <a:pPr marL="0" indent="0">
              <a:buNone/>
            </a:pPr>
            <a:r>
              <a:rPr kumimoji="1" lang="en-US" altLang="ja-JP" dirty="0"/>
              <a:t> northeast of C, where the latter is on line AB?</a:t>
            </a:r>
          </a:p>
          <a:p>
            <a:r>
              <a:rPr kumimoji="1" lang="en-US" altLang="ja-JP" dirty="0"/>
              <a:t>Because</a:t>
            </a:r>
          </a:p>
          <a:p>
            <a:pPr marL="0" indent="0">
              <a:buNone/>
            </a:pPr>
            <a:r>
              <a:rPr kumimoji="1" lang="en-US" altLang="ja-JP" dirty="0"/>
              <a:t> D: everyone focuses on a task with a </a:t>
            </a:r>
          </a:p>
          <a:p>
            <a:pPr marL="0" indent="0">
              <a:buNone/>
            </a:pPr>
            <a:r>
              <a:rPr kumimoji="1" lang="en-US" altLang="ja-JP" dirty="0"/>
              <a:t> less opportunity cost</a:t>
            </a:r>
          </a:p>
          <a:p>
            <a:pPr marL="0" indent="0">
              <a:buNone/>
            </a:pPr>
            <a:r>
              <a:rPr kumimoji="1" lang="en-US" altLang="ja-JP" dirty="0"/>
              <a:t> C: everyone does both tasks regardless of skills</a:t>
            </a: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By focusing on what everyone is good at</a:t>
            </a:r>
          </a:p>
          <a:p>
            <a:pPr marL="0" indent="0">
              <a:buNone/>
            </a:pPr>
            <a:r>
              <a:rPr kumimoji="1" lang="en-US" altLang="ja-JP" dirty="0"/>
              <a:t>we have a more efficient result, hence bowed out. </a:t>
            </a:r>
          </a:p>
          <a:p>
            <a:pPr marL="0" indent="0">
              <a:buNone/>
            </a:pP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ADD033F-FF20-5CF7-6EEF-FAC6A7A55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9481" y="1473573"/>
            <a:ext cx="4058698" cy="41041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49F0E1F-5696-9EB0-8681-BC17B4B8BA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0143" y="5614250"/>
            <a:ext cx="2743200" cy="93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617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8BACC-AA46-4D7B-88C8-70119CA31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 (d)</a:t>
            </a:r>
          </a:p>
        </p:txBody>
      </p:sp>
      <p:sp>
        <p:nvSpPr>
          <p:cNvPr id="13" name="Date Placeholder 2">
            <a:extLst>
              <a:ext uri="{FF2B5EF4-FFF2-40B4-BE49-F238E27FC236}">
                <a16:creationId xmlns:a16="http://schemas.microsoft.com/office/drawing/2014/main" id="{24927081-826D-4739-BD49-A907BD6591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82579" y="6583329"/>
            <a:ext cx="2608385" cy="226546"/>
          </a:xfrm>
        </p:spPr>
        <p:txBody>
          <a:bodyPr/>
          <a:lstStyle/>
          <a:p>
            <a:fld id="{A56955DD-322E-4780-90CD-D2A58AA5031A}" type="datetime1">
              <a:rPr lang="en-US" smtClean="0"/>
              <a:t>9/6/2024</a:t>
            </a:fld>
            <a:endParaRPr lang="en-US"/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2309B903-4043-8AC0-3F16-24209FE23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90964" y="6583329"/>
            <a:ext cx="5298832" cy="226546"/>
          </a:xfrm>
        </p:spPr>
        <p:txBody>
          <a:bodyPr/>
          <a:lstStyle/>
          <a:p>
            <a:r>
              <a:rPr lang="en-US" dirty="0"/>
              <a:t>TA Session 2</a:t>
            </a:r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4818760F-7080-8A26-8539-0772E5817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54979" y="6583329"/>
            <a:ext cx="2743200" cy="226546"/>
          </a:xfrm>
        </p:spPr>
        <p:txBody>
          <a:bodyPr/>
          <a:lstStyle/>
          <a:p>
            <a:fld id="{B7CBE8AE-9389-4E4D-966C-8642C3CA71EB}" type="slidenum">
              <a:rPr lang="en-US" smtClean="0"/>
              <a:t>17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54C6D0-F783-EA2D-494F-228B6A98E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58392"/>
            <a:ext cx="11042401" cy="18659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BE82212-286A-AF10-5766-A1550A15537A}"/>
              </a:ext>
            </a:extLst>
          </p:cNvPr>
          <p:cNvSpPr txBox="1"/>
          <p:nvPr/>
        </p:nvSpPr>
        <p:spPr>
          <a:xfrm>
            <a:off x="1339702" y="4787198"/>
            <a:ext cx="2091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Cf., Pareto efficiency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11561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8BACC-AA46-4D7B-88C8-70119CA31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</a:t>
            </a:r>
          </a:p>
        </p:txBody>
      </p:sp>
      <p:sp>
        <p:nvSpPr>
          <p:cNvPr id="13" name="Date Placeholder 2">
            <a:extLst>
              <a:ext uri="{FF2B5EF4-FFF2-40B4-BE49-F238E27FC236}">
                <a16:creationId xmlns:a16="http://schemas.microsoft.com/office/drawing/2014/main" id="{24927081-826D-4739-BD49-A907BD6591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82579" y="6583329"/>
            <a:ext cx="2608385" cy="226546"/>
          </a:xfrm>
        </p:spPr>
        <p:txBody>
          <a:bodyPr/>
          <a:lstStyle/>
          <a:p>
            <a:fld id="{A56955DD-322E-4780-90CD-D2A58AA5031A}" type="datetime1">
              <a:rPr lang="en-US" smtClean="0"/>
              <a:t>9/6/2024</a:t>
            </a:fld>
            <a:endParaRPr lang="en-US"/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2309B903-4043-8AC0-3F16-24209FE23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90964" y="6583329"/>
            <a:ext cx="5298832" cy="226546"/>
          </a:xfrm>
        </p:spPr>
        <p:txBody>
          <a:bodyPr/>
          <a:lstStyle/>
          <a:p>
            <a:r>
              <a:rPr lang="en-US" dirty="0"/>
              <a:t>TA Session 2</a:t>
            </a:r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4818760F-7080-8A26-8539-0772E5817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54979" y="6583329"/>
            <a:ext cx="2743200" cy="226546"/>
          </a:xfrm>
        </p:spPr>
        <p:txBody>
          <a:bodyPr/>
          <a:lstStyle/>
          <a:p>
            <a:fld id="{B7CBE8AE-9389-4E4D-966C-8642C3CA71EB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C18FD2-775B-402D-F69A-E250F8A9C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578" y="1519311"/>
            <a:ext cx="9496735" cy="18121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15F9C1-828F-E963-E791-793A379AA3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168" y="3799997"/>
            <a:ext cx="5482143" cy="19761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1E36654-5036-8DDE-848D-0E4C933772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6036" y="3835390"/>
            <a:ext cx="5482143" cy="191004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BE45110-A13B-9536-2E6D-E416F8D5740F}"/>
              </a:ext>
            </a:extLst>
          </p:cNvPr>
          <p:cNvSpPr/>
          <p:nvPr/>
        </p:nvSpPr>
        <p:spPr>
          <a:xfrm>
            <a:off x="2670629" y="4310743"/>
            <a:ext cx="609600" cy="129177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2931EF-1DFD-8D90-48EE-50761783F5D2}"/>
              </a:ext>
            </a:extLst>
          </p:cNvPr>
          <p:cNvSpPr/>
          <p:nvPr/>
        </p:nvSpPr>
        <p:spPr>
          <a:xfrm>
            <a:off x="9444409" y="4318000"/>
            <a:ext cx="609600" cy="129177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47108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8BACC-AA46-4D7B-88C8-70119CA31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 (a)</a:t>
            </a:r>
          </a:p>
        </p:txBody>
      </p:sp>
      <p:sp>
        <p:nvSpPr>
          <p:cNvPr id="13" name="Date Placeholder 2">
            <a:extLst>
              <a:ext uri="{FF2B5EF4-FFF2-40B4-BE49-F238E27FC236}">
                <a16:creationId xmlns:a16="http://schemas.microsoft.com/office/drawing/2014/main" id="{24927081-826D-4739-BD49-A907BD6591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82579" y="6583329"/>
            <a:ext cx="2608385" cy="226546"/>
          </a:xfrm>
        </p:spPr>
        <p:txBody>
          <a:bodyPr/>
          <a:lstStyle/>
          <a:p>
            <a:fld id="{A56955DD-322E-4780-90CD-D2A58AA5031A}" type="datetime1">
              <a:rPr lang="en-US" smtClean="0"/>
              <a:t>9/6/2024</a:t>
            </a:fld>
            <a:endParaRPr lang="en-US"/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2309B903-4043-8AC0-3F16-24209FE23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90964" y="6583329"/>
            <a:ext cx="5298832" cy="226546"/>
          </a:xfrm>
        </p:spPr>
        <p:txBody>
          <a:bodyPr/>
          <a:lstStyle/>
          <a:p>
            <a:r>
              <a:rPr lang="en-US" dirty="0"/>
              <a:t>TA Session 2</a:t>
            </a:r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4818760F-7080-8A26-8539-0772E5817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54979" y="6583329"/>
            <a:ext cx="2743200" cy="226546"/>
          </a:xfrm>
        </p:spPr>
        <p:txBody>
          <a:bodyPr/>
          <a:lstStyle/>
          <a:p>
            <a:fld id="{B7CBE8AE-9389-4E4D-966C-8642C3CA71EB}" type="slidenum">
              <a:rPr lang="en-US" smtClean="0"/>
              <a:t>19</a:t>
            </a:fld>
            <a:endParaRPr lang="en-US"/>
          </a:p>
        </p:txBody>
      </p:sp>
      <p:pic>
        <p:nvPicPr>
          <p:cNvPr id="4100" name="Picture 4" descr="Output image">
            <a:extLst>
              <a:ext uri="{FF2B5EF4-FFF2-40B4-BE49-F238E27FC236}">
                <a16:creationId xmlns:a16="http://schemas.microsoft.com/office/drawing/2014/main" id="{F42B9CDD-F1FB-E7D8-6BCC-8A3BA5D3A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027" y="1529247"/>
            <a:ext cx="6248196" cy="4963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8C4D73-23C7-D9B5-D082-AC3592DA0B51}"/>
              </a:ext>
            </a:extLst>
          </p:cNvPr>
          <p:cNvSpPr txBox="1"/>
          <p:nvPr/>
        </p:nvSpPr>
        <p:spPr>
          <a:xfrm>
            <a:off x="7211655" y="2312795"/>
            <a:ext cx="4789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/>
              <a:t>B</a:t>
            </a:r>
            <a:endParaRPr kumimoji="1" lang="ja-JP" altLang="en-US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87850A-B19C-74EE-8050-CB54182A170D}"/>
              </a:ext>
            </a:extLst>
          </p:cNvPr>
          <p:cNvSpPr txBox="1"/>
          <p:nvPr/>
        </p:nvSpPr>
        <p:spPr>
          <a:xfrm>
            <a:off x="8916321" y="5128698"/>
            <a:ext cx="4789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/>
              <a:t>U</a:t>
            </a:r>
            <a:endParaRPr kumimoji="1" lang="ja-JP" altLang="en-US" sz="2000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2C65603-0AC7-917A-FD28-C484867BF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406" y="1429268"/>
            <a:ext cx="10045505" cy="5261818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China gives up 30 chemicals to </a:t>
            </a:r>
          </a:p>
          <a:p>
            <a:pPr marL="0" indent="0">
              <a:buNone/>
            </a:pPr>
            <a:r>
              <a:rPr kumimoji="1" lang="en-US" altLang="ja-JP" dirty="0"/>
              <a:t>  produce 30 apparel</a:t>
            </a:r>
          </a:p>
          <a:p>
            <a:r>
              <a:rPr kumimoji="1" lang="en-US" altLang="ja-JP" dirty="0"/>
              <a:t>Opportunity cost of producing </a:t>
            </a:r>
          </a:p>
          <a:p>
            <a:pPr marL="0" indent="0">
              <a:buNone/>
            </a:pPr>
            <a:r>
              <a:rPr kumimoji="1" lang="en-US" altLang="ja-JP" dirty="0"/>
              <a:t>  1 apparel in terms of chemicals </a:t>
            </a:r>
          </a:p>
          <a:p>
            <a:pPr marL="0" indent="0">
              <a:buNone/>
            </a:pPr>
            <a:r>
              <a:rPr kumimoji="1" lang="en-US" altLang="ja-JP" dirty="0"/>
              <a:t>  for China is</a:t>
            </a:r>
          </a:p>
          <a:p>
            <a:pPr marL="0" indent="0">
              <a:buNone/>
            </a:pPr>
            <a:r>
              <a:rPr kumimoji="1" lang="en-US" altLang="ja-JP" dirty="0"/>
              <a:t>  OC_{China, A}=30/30=1</a:t>
            </a:r>
          </a:p>
          <a:p>
            <a:pPr marL="0" indent="0">
              <a:buNone/>
            </a:pP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13398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8BACC-AA46-4D7B-88C8-70119CA31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ll MT"/>
              </a:rPr>
              <a:t>Tips for learning (as a former freshman) </a:t>
            </a:r>
            <a:endParaRPr lang="en-US" dirty="0"/>
          </a:p>
        </p:txBody>
      </p:sp>
      <p:sp>
        <p:nvSpPr>
          <p:cNvPr id="13" name="Date Placeholder 2">
            <a:extLst>
              <a:ext uri="{FF2B5EF4-FFF2-40B4-BE49-F238E27FC236}">
                <a16:creationId xmlns:a16="http://schemas.microsoft.com/office/drawing/2014/main" id="{24927081-826D-4739-BD49-A907BD6591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82579" y="6583329"/>
            <a:ext cx="2608385" cy="226546"/>
          </a:xfrm>
        </p:spPr>
        <p:txBody>
          <a:bodyPr/>
          <a:lstStyle/>
          <a:p>
            <a:fld id="{A56955DD-322E-4780-90CD-D2A58AA5031A}" type="datetime1">
              <a:rPr lang="en-US" smtClean="0"/>
              <a:t>9/6/2024</a:t>
            </a:fld>
            <a:endParaRPr lang="en-US"/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2309B903-4043-8AC0-3F16-24209FE23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90964" y="6583329"/>
            <a:ext cx="5298832" cy="226546"/>
          </a:xfrm>
        </p:spPr>
        <p:txBody>
          <a:bodyPr/>
          <a:lstStyle/>
          <a:p>
            <a:r>
              <a:rPr lang="en-US" dirty="0"/>
              <a:t>TA Session 2</a:t>
            </a:r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4818760F-7080-8A26-8539-0772E5817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54979" y="6583329"/>
            <a:ext cx="2743200" cy="226546"/>
          </a:xfrm>
        </p:spPr>
        <p:txBody>
          <a:bodyPr/>
          <a:lstStyle/>
          <a:p>
            <a:fld id="{B7CBE8AE-9389-4E4D-966C-8642C3CA71EB}" type="slidenum">
              <a:rPr lang="en-US" smtClean="0"/>
              <a:t>2</a:t>
            </a:fld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AB2213C-CBE7-2856-A54F-6D1E5EE3ED95}"/>
              </a:ext>
            </a:extLst>
          </p:cNvPr>
          <p:cNvSpPr txBox="1">
            <a:spLocks/>
          </p:cNvSpPr>
          <p:nvPr/>
        </p:nvSpPr>
        <p:spPr>
          <a:xfrm>
            <a:off x="595086" y="1703177"/>
            <a:ext cx="10903093" cy="47188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SzPct val="120000"/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Bell MT" panose="02020503060305020303" pitchFamily="18" charset="0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70000"/>
              </a:lnSpc>
              <a:spcBef>
                <a:spcPts val="600"/>
              </a:spcBef>
              <a:buClr>
                <a:srgbClr val="C00000"/>
              </a:buClr>
              <a:buSzPct val="120000"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Bell MT" panose="020205030603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Bell MT" panose="020205030603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Bell MT" panose="020205030603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Bell MT" panose="020205030603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Bell MT"/>
                <a:ea typeface="游ゴシック"/>
              </a:rPr>
              <a:t>Even smart ones can find it hard to learn effectively at university</a:t>
            </a:r>
          </a:p>
          <a:p>
            <a:r>
              <a:rPr lang="en-US" altLang="ja-JP" dirty="0">
                <a:latin typeface="Bell MT"/>
                <a:ea typeface="游ゴシック"/>
              </a:rPr>
              <a:t>Tips: </a:t>
            </a:r>
          </a:p>
          <a:p>
            <a:r>
              <a:rPr lang="en-US" altLang="ja-JP" dirty="0">
                <a:latin typeface="Bell MT"/>
                <a:ea typeface="游ゴシック"/>
              </a:rPr>
              <a:t>There is no single ‘perfect’ textbook/material/teacher for university-level learning. Everything has a different focus.</a:t>
            </a:r>
          </a:p>
          <a:p>
            <a:r>
              <a:rPr lang="en-US" altLang="ja-JP" dirty="0">
                <a:latin typeface="Bell MT"/>
                <a:ea typeface="游ゴシック"/>
              </a:rPr>
              <a:t>It’s much faster to find other resources when you don’t get it</a:t>
            </a:r>
          </a:p>
          <a:p>
            <a:r>
              <a:rPr lang="en-US" altLang="ja-JP" dirty="0">
                <a:latin typeface="Bell MT"/>
                <a:ea typeface="游ゴシック"/>
              </a:rPr>
              <a:t>In such a case, try looking for 3+ renowned textbooks &amp; online resources (e.g., search ‘PPF lecture note’)</a:t>
            </a:r>
          </a:p>
          <a:p>
            <a:r>
              <a:rPr lang="en-US" altLang="ja-JP" dirty="0">
                <a:latin typeface="Bell MT"/>
                <a:ea typeface="游ゴシック"/>
              </a:rPr>
              <a:t>Then extract info that is easiest for you/most detailed</a:t>
            </a:r>
          </a:p>
          <a:p>
            <a:r>
              <a:rPr lang="en-US" altLang="ja-JP" dirty="0">
                <a:latin typeface="Bell MT"/>
                <a:ea typeface="游ゴシック"/>
              </a:rPr>
              <a:t>I don’t recommend reading the same paragraph 100 times when you don’t get it</a:t>
            </a:r>
          </a:p>
        </p:txBody>
      </p:sp>
    </p:spTree>
    <p:extLst>
      <p:ext uri="{BB962C8B-B14F-4D97-AF65-F5344CB8AC3E}">
        <p14:creationId xmlns:p14="http://schemas.microsoft.com/office/powerpoint/2010/main" val="2481815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8BACC-AA46-4D7B-88C8-70119CA31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 (a)</a:t>
            </a:r>
          </a:p>
        </p:txBody>
      </p:sp>
      <p:sp>
        <p:nvSpPr>
          <p:cNvPr id="13" name="Date Placeholder 2">
            <a:extLst>
              <a:ext uri="{FF2B5EF4-FFF2-40B4-BE49-F238E27FC236}">
                <a16:creationId xmlns:a16="http://schemas.microsoft.com/office/drawing/2014/main" id="{24927081-826D-4739-BD49-A907BD6591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82579" y="6583329"/>
            <a:ext cx="2608385" cy="226546"/>
          </a:xfrm>
        </p:spPr>
        <p:txBody>
          <a:bodyPr/>
          <a:lstStyle/>
          <a:p>
            <a:fld id="{A56955DD-322E-4780-90CD-D2A58AA5031A}" type="datetime1">
              <a:rPr lang="en-US" smtClean="0"/>
              <a:t>9/6/2024</a:t>
            </a:fld>
            <a:endParaRPr lang="en-US"/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2309B903-4043-8AC0-3F16-24209FE23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90964" y="6583329"/>
            <a:ext cx="5298832" cy="226546"/>
          </a:xfrm>
        </p:spPr>
        <p:txBody>
          <a:bodyPr/>
          <a:lstStyle/>
          <a:p>
            <a:r>
              <a:rPr lang="en-US" dirty="0"/>
              <a:t>TA Session 2</a:t>
            </a:r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4818760F-7080-8A26-8539-0772E5817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54979" y="6583329"/>
            <a:ext cx="2743200" cy="226546"/>
          </a:xfrm>
        </p:spPr>
        <p:txBody>
          <a:bodyPr/>
          <a:lstStyle/>
          <a:p>
            <a:fld id="{B7CBE8AE-9389-4E4D-966C-8642C3CA71EB}" type="slidenum">
              <a:rPr lang="en-US" smtClean="0"/>
              <a:t>20</a:t>
            </a:fld>
            <a:endParaRPr lang="en-US"/>
          </a:p>
        </p:txBody>
      </p:sp>
      <p:pic>
        <p:nvPicPr>
          <p:cNvPr id="4100" name="Picture 4" descr="Output image">
            <a:extLst>
              <a:ext uri="{FF2B5EF4-FFF2-40B4-BE49-F238E27FC236}">
                <a16:creationId xmlns:a16="http://schemas.microsoft.com/office/drawing/2014/main" id="{F42B9CDD-F1FB-E7D8-6BCC-8A3BA5D3A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027" y="1529247"/>
            <a:ext cx="6248196" cy="4963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8C4D73-23C7-D9B5-D082-AC3592DA0B51}"/>
              </a:ext>
            </a:extLst>
          </p:cNvPr>
          <p:cNvSpPr txBox="1"/>
          <p:nvPr/>
        </p:nvSpPr>
        <p:spPr>
          <a:xfrm>
            <a:off x="7211655" y="2312795"/>
            <a:ext cx="4789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/>
              <a:t>B</a:t>
            </a:r>
            <a:endParaRPr kumimoji="1" lang="ja-JP" altLang="en-US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87850A-B19C-74EE-8050-CB54182A170D}"/>
              </a:ext>
            </a:extLst>
          </p:cNvPr>
          <p:cNvSpPr txBox="1"/>
          <p:nvPr/>
        </p:nvSpPr>
        <p:spPr>
          <a:xfrm>
            <a:off x="8916321" y="5128698"/>
            <a:ext cx="4789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/>
              <a:t>U</a:t>
            </a:r>
            <a:endParaRPr kumimoji="1" lang="ja-JP" altLang="en-US" sz="2000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2C65603-0AC7-917A-FD28-C484867BF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406" y="1429268"/>
            <a:ext cx="10045505" cy="5261818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US gives up 20 chemicals to </a:t>
            </a:r>
          </a:p>
          <a:p>
            <a:pPr marL="0" indent="0">
              <a:buNone/>
            </a:pPr>
            <a:r>
              <a:rPr kumimoji="1" lang="en-US" altLang="ja-JP" dirty="0"/>
              <a:t>produce 10 apparel. Similarly,</a:t>
            </a:r>
          </a:p>
          <a:p>
            <a:r>
              <a:rPr kumimoji="1" lang="en-US" altLang="ja-JP" dirty="0"/>
              <a:t>OC_{US, A}=20/10=2</a:t>
            </a:r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OC_{China, A}&lt;OC_{US, A}</a:t>
            </a:r>
          </a:p>
          <a:p>
            <a:r>
              <a:rPr kumimoji="1" lang="en-US" altLang="ja-JP" dirty="0"/>
              <a:t>China has comparative advantage in </a:t>
            </a:r>
          </a:p>
          <a:p>
            <a:pPr marL="0" indent="0">
              <a:buNone/>
              <a:tabLst>
                <a:tab pos="9710738" algn="l"/>
              </a:tabLst>
            </a:pPr>
            <a:r>
              <a:rPr kumimoji="1" lang="en-US" altLang="ja-JP" dirty="0"/>
              <a:t> apparel</a:t>
            </a:r>
            <a:r>
              <a:rPr kumimoji="1" lang="ja-JP" altLang="en-US" dirty="0"/>
              <a:t>→</a:t>
            </a:r>
            <a:r>
              <a:rPr kumimoji="1" lang="en-US" altLang="ja-JP" dirty="0"/>
              <a:t>US: chemicals,</a:t>
            </a:r>
            <a:r>
              <a:rPr kumimoji="1" lang="ja-JP" altLang="en-US" dirty="0"/>
              <a:t> </a:t>
            </a:r>
            <a:r>
              <a:rPr kumimoji="1" lang="en-US" altLang="ja-JP" dirty="0"/>
              <a:t>CN:</a:t>
            </a:r>
            <a:r>
              <a:rPr kumimoji="1" lang="ja-JP" altLang="en-US" dirty="0"/>
              <a:t> </a:t>
            </a:r>
            <a:r>
              <a:rPr kumimoji="1" lang="en-US" altLang="ja-JP" dirty="0"/>
              <a:t>apparel</a:t>
            </a:r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719456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8BACC-AA46-4D7B-88C8-70119CA31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 (b)</a:t>
            </a:r>
          </a:p>
        </p:txBody>
      </p:sp>
      <p:sp>
        <p:nvSpPr>
          <p:cNvPr id="13" name="Date Placeholder 2">
            <a:extLst>
              <a:ext uri="{FF2B5EF4-FFF2-40B4-BE49-F238E27FC236}">
                <a16:creationId xmlns:a16="http://schemas.microsoft.com/office/drawing/2014/main" id="{24927081-826D-4739-BD49-A907BD6591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82579" y="6583329"/>
            <a:ext cx="2608385" cy="226546"/>
          </a:xfrm>
        </p:spPr>
        <p:txBody>
          <a:bodyPr/>
          <a:lstStyle/>
          <a:p>
            <a:fld id="{A56955DD-322E-4780-90CD-D2A58AA5031A}" type="datetime1">
              <a:rPr lang="en-US" smtClean="0"/>
              <a:t>9/6/2024</a:t>
            </a:fld>
            <a:endParaRPr lang="en-US"/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2309B903-4043-8AC0-3F16-24209FE23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90964" y="6583329"/>
            <a:ext cx="5298832" cy="226546"/>
          </a:xfrm>
        </p:spPr>
        <p:txBody>
          <a:bodyPr/>
          <a:lstStyle/>
          <a:p>
            <a:r>
              <a:rPr lang="en-US" dirty="0"/>
              <a:t>TA Session 2</a:t>
            </a:r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4818760F-7080-8A26-8539-0772E5817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54979" y="6583329"/>
            <a:ext cx="2743200" cy="226546"/>
          </a:xfrm>
        </p:spPr>
        <p:txBody>
          <a:bodyPr/>
          <a:lstStyle/>
          <a:p>
            <a:fld id="{B7CBE8AE-9389-4E4D-966C-8642C3CA71EB}" type="slidenum">
              <a:rPr lang="en-US" smtClean="0"/>
              <a:t>21</a:t>
            </a:fld>
            <a:endParaRPr lang="en-US"/>
          </a:p>
        </p:txBody>
      </p:sp>
      <p:pic>
        <p:nvPicPr>
          <p:cNvPr id="4100" name="Picture 4" descr="Output image">
            <a:extLst>
              <a:ext uri="{FF2B5EF4-FFF2-40B4-BE49-F238E27FC236}">
                <a16:creationId xmlns:a16="http://schemas.microsoft.com/office/drawing/2014/main" id="{F42B9CDD-F1FB-E7D8-6BCC-8A3BA5D3A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027" y="1529247"/>
            <a:ext cx="6248196" cy="4963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8C4D73-23C7-D9B5-D082-AC3592DA0B51}"/>
              </a:ext>
            </a:extLst>
          </p:cNvPr>
          <p:cNvSpPr txBox="1"/>
          <p:nvPr/>
        </p:nvSpPr>
        <p:spPr>
          <a:xfrm>
            <a:off x="7211655" y="2312795"/>
            <a:ext cx="4789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/>
              <a:t>B</a:t>
            </a:r>
            <a:endParaRPr kumimoji="1" lang="ja-JP" altLang="en-US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87850A-B19C-74EE-8050-CB54182A170D}"/>
              </a:ext>
            </a:extLst>
          </p:cNvPr>
          <p:cNvSpPr txBox="1"/>
          <p:nvPr/>
        </p:nvSpPr>
        <p:spPr>
          <a:xfrm>
            <a:off x="8916321" y="5128698"/>
            <a:ext cx="4789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/>
              <a:t>U</a:t>
            </a:r>
            <a:endParaRPr kumimoji="1" lang="ja-JP" altLang="en-US" sz="2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140940-583B-9B2C-CBA5-117989B8C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017" y="1692495"/>
            <a:ext cx="9122276" cy="4592191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dirty="0"/>
              <a:t>US: chemicals,</a:t>
            </a:r>
            <a:r>
              <a:rPr kumimoji="1" lang="ja-JP" altLang="en-US" dirty="0"/>
              <a:t> </a:t>
            </a:r>
            <a:r>
              <a:rPr kumimoji="1" lang="en-US" altLang="ja-JP" dirty="0"/>
              <a:t>China:</a:t>
            </a:r>
            <a:r>
              <a:rPr kumimoji="1" lang="ja-JP" altLang="en-US" dirty="0"/>
              <a:t> </a:t>
            </a:r>
            <a:r>
              <a:rPr kumimoji="1" lang="en-US" altLang="ja-JP" dirty="0"/>
              <a:t>apparel</a:t>
            </a:r>
          </a:p>
          <a:p>
            <a:r>
              <a:rPr kumimoji="1" lang="en-US" altLang="ja-JP" dirty="0"/>
              <a:t>Specialization would yield 30 apparel </a:t>
            </a:r>
          </a:p>
          <a:p>
            <a:pPr marL="0" indent="0">
              <a:buNone/>
            </a:pPr>
            <a:r>
              <a:rPr kumimoji="1" lang="en-US" altLang="ja-JP" dirty="0"/>
              <a:t>and 20 chemicals</a:t>
            </a:r>
          </a:p>
          <a:p>
            <a:r>
              <a:rPr kumimoji="1" lang="en-US" altLang="ja-JP" dirty="0"/>
              <a:t>B and U yield 4+24=28 apparel </a:t>
            </a:r>
          </a:p>
          <a:p>
            <a:pPr marL="0" indent="0">
              <a:buNone/>
            </a:pPr>
            <a:r>
              <a:rPr kumimoji="1" lang="en-US" altLang="ja-JP" dirty="0"/>
              <a:t>and 6+12=18 chemicals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Specialization gives 2 more apparel</a:t>
            </a:r>
          </a:p>
          <a:p>
            <a:pPr marL="0" indent="0">
              <a:buNone/>
            </a:pPr>
            <a:r>
              <a:rPr kumimoji="1" lang="en-US" altLang="ja-JP" dirty="0"/>
              <a:t>and 2 more chemicals than (B,U) in total</a:t>
            </a:r>
          </a:p>
          <a:p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 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126172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8BACC-AA46-4D7B-88C8-70119CA31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 (c)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6817781-B306-2631-0FF8-019F918FE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440" y="3272861"/>
            <a:ext cx="7190298" cy="147601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FECACC7-005F-F899-28BA-E8BB6B9CD6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440" y="1703973"/>
            <a:ext cx="9993120" cy="114316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AD1D8EE-02A4-2AE4-BB4B-86BCD3AF6846}"/>
              </a:ext>
            </a:extLst>
          </p:cNvPr>
          <p:cNvSpPr txBox="1"/>
          <p:nvPr/>
        </p:nvSpPr>
        <p:spPr>
          <a:xfrm>
            <a:off x="1204685" y="5341258"/>
            <a:ext cx="3074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We omit 100 hereafter.</a:t>
            </a:r>
            <a:endParaRPr kumimoji="1" lang="ja-JP" altLang="en-US" sz="2400" dirty="0"/>
          </a:p>
        </p:txBody>
      </p:sp>
      <p:sp>
        <p:nvSpPr>
          <p:cNvPr id="18" name="Date Placeholder 2">
            <a:extLst>
              <a:ext uri="{FF2B5EF4-FFF2-40B4-BE49-F238E27FC236}">
                <a16:creationId xmlns:a16="http://schemas.microsoft.com/office/drawing/2014/main" id="{2333F51D-52F1-5724-6BB9-DF921FCA44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82579" y="6568815"/>
            <a:ext cx="2608385" cy="226546"/>
          </a:xfrm>
        </p:spPr>
        <p:txBody>
          <a:bodyPr/>
          <a:lstStyle/>
          <a:p>
            <a:fld id="{A56955DD-322E-4780-90CD-D2A58AA5031A}" type="datetime1">
              <a:rPr lang="en-US" smtClean="0"/>
              <a:t>9/6/2024</a:t>
            </a:fld>
            <a:endParaRPr lang="en-US"/>
          </a:p>
        </p:txBody>
      </p:sp>
      <p:sp>
        <p:nvSpPr>
          <p:cNvPr id="19" name="Footer Placeholder 3">
            <a:extLst>
              <a:ext uri="{FF2B5EF4-FFF2-40B4-BE49-F238E27FC236}">
                <a16:creationId xmlns:a16="http://schemas.microsoft.com/office/drawing/2014/main" id="{DE99C811-FBD3-7141-FA2A-2F7764134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90964" y="6568815"/>
            <a:ext cx="5298832" cy="226546"/>
          </a:xfrm>
        </p:spPr>
        <p:txBody>
          <a:bodyPr/>
          <a:lstStyle/>
          <a:p>
            <a:r>
              <a:rPr lang="en-US" dirty="0"/>
              <a:t>TA Session 2</a:t>
            </a:r>
          </a:p>
        </p:txBody>
      </p:sp>
      <p:sp>
        <p:nvSpPr>
          <p:cNvPr id="20" name="Slide Number Placeholder 4">
            <a:extLst>
              <a:ext uri="{FF2B5EF4-FFF2-40B4-BE49-F238E27FC236}">
                <a16:creationId xmlns:a16="http://schemas.microsoft.com/office/drawing/2014/main" id="{8C17A077-D256-384D-7819-FD7BB86A3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54979" y="6568815"/>
            <a:ext cx="2743200" cy="226546"/>
          </a:xfrm>
        </p:spPr>
        <p:txBody>
          <a:bodyPr/>
          <a:lstStyle/>
          <a:p>
            <a:fld id="{B7CBE8AE-9389-4E4D-966C-8642C3CA71E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680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8BACC-AA46-4D7B-88C8-70119CA31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 (c)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6817781-B306-2631-0FF8-019F918FED1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6168" t="22990" r="12504"/>
          <a:stretch/>
        </p:blipFill>
        <p:spPr>
          <a:xfrm>
            <a:off x="3974059" y="407698"/>
            <a:ext cx="2252570" cy="113666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C77B25-00DF-4101-6D52-C42EB6F86766}"/>
              </a:ext>
            </a:extLst>
          </p:cNvPr>
          <p:cNvSpPr txBox="1"/>
          <p:nvPr/>
        </p:nvSpPr>
        <p:spPr>
          <a:xfrm>
            <a:off x="838200" y="1863682"/>
            <a:ext cx="10990943" cy="65514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游ゴシック" panose="020B0400000000000000" pitchFamily="50" charset="-128"/>
                <a:cs typeface="+mn-cs"/>
              </a:rPr>
              <a:t>Remember the specialization   US: chemicals,</a:t>
            </a: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游ゴシック" panose="020B0400000000000000" pitchFamily="50" charset="-128"/>
                <a:cs typeface="+mn-cs"/>
              </a:rPr>
              <a:t> </a:t>
            </a: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游ゴシック" panose="020B0400000000000000" pitchFamily="50" charset="-128"/>
                <a:cs typeface="+mn-cs"/>
              </a:rPr>
              <a:t>China:</a:t>
            </a: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游ゴシック" panose="020B0400000000000000" pitchFamily="50" charset="-128"/>
                <a:cs typeface="+mn-cs"/>
              </a:rPr>
              <a:t> </a:t>
            </a: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游ゴシック" panose="020B0400000000000000" pitchFamily="50" charset="-128"/>
                <a:cs typeface="+mn-cs"/>
              </a:rPr>
              <a:t>apparel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1" lang="en-US" altLang="ja-JP" sz="2800" dirty="0">
                <a:solidFill>
                  <a:prstClr val="black"/>
                </a:solidFill>
                <a:latin typeface="Bell MT" panose="02020503060305020303" pitchFamily="18" charset="0"/>
                <a:ea typeface="游ゴシック" panose="020B0400000000000000" pitchFamily="50" charset="-128"/>
              </a:rPr>
              <a:t>US exports chemicals and imports apparel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SzPct val="120000"/>
              <a:buFont typeface="Wingdings" panose="05000000000000000000" pitchFamily="2" charset="2"/>
              <a:buChar char="§"/>
              <a:defRPr/>
            </a:pPr>
            <a:r>
              <a:rPr kumimoji="1" lang="en-US" altLang="ja-JP" sz="2800" dirty="0">
                <a:solidFill>
                  <a:prstClr val="black"/>
                </a:solidFill>
                <a:latin typeface="Bell MT" panose="02020503060305020303" pitchFamily="18" charset="0"/>
                <a:ea typeface="游ゴシック" panose="020B0400000000000000" pitchFamily="50" charset="-128"/>
              </a:rPr>
              <a:t>OC_{US, A} &lt; TOT_{US} &lt; OC_{</a:t>
            </a:r>
            <a:r>
              <a:rPr kumimoji="1" lang="en-US" altLang="ja-JP" sz="2800" dirty="0" err="1">
                <a:solidFill>
                  <a:prstClr val="black"/>
                </a:solidFill>
                <a:latin typeface="Bell MT" panose="02020503060305020303" pitchFamily="18" charset="0"/>
                <a:ea typeface="游ゴシック" panose="020B0400000000000000" pitchFamily="50" charset="-128"/>
              </a:rPr>
              <a:t>China,A</a:t>
            </a:r>
            <a:r>
              <a:rPr kumimoji="1" lang="en-US" altLang="ja-JP" sz="2800" dirty="0">
                <a:solidFill>
                  <a:prstClr val="black"/>
                </a:solidFill>
                <a:latin typeface="Bell MT" panose="02020503060305020303" pitchFamily="18" charset="0"/>
                <a:ea typeface="游ゴシック" panose="020B0400000000000000" pitchFamily="50" charset="-128"/>
              </a:rPr>
              <a:t>} should hold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SzPct val="120000"/>
              <a:buFont typeface="Wingdings" panose="05000000000000000000" pitchFamily="2" charset="2"/>
              <a:buChar char="§"/>
              <a:defRPr/>
            </a:pPr>
            <a:r>
              <a:rPr kumimoji="1" lang="en-US" altLang="ja-JP" sz="2800" dirty="0">
                <a:solidFill>
                  <a:prstClr val="black"/>
                </a:solidFill>
                <a:latin typeface="Bell MT" panose="02020503060305020303" pitchFamily="18" charset="0"/>
                <a:ea typeface="游ゴシック" panose="020B0400000000000000" pitchFamily="50" charset="-128"/>
              </a:rPr>
              <a:t>Why?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SzPct val="120000"/>
              <a:buFont typeface="Wingdings" panose="05000000000000000000" pitchFamily="2" charset="2"/>
              <a:buChar char="§"/>
              <a:defRPr/>
            </a:pPr>
            <a:r>
              <a:rPr kumimoji="1" lang="en-US" altLang="ja-JP" sz="2800" dirty="0">
                <a:solidFill>
                  <a:prstClr val="black"/>
                </a:solidFill>
                <a:latin typeface="Bell MT" panose="02020503060305020303" pitchFamily="18" charset="0"/>
                <a:ea typeface="游ゴシック" panose="020B0400000000000000" pitchFamily="50" charset="-128"/>
              </a:rPr>
              <a:t>TOT_{US}&lt;=OC_{US, A} wouldn’t be good for US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SzPct val="120000"/>
              <a:buFont typeface="Wingdings" panose="05000000000000000000" pitchFamily="2" charset="2"/>
              <a:buChar char="§"/>
              <a:defRPr/>
            </a:pPr>
            <a:r>
              <a:rPr kumimoji="1" lang="en-US" altLang="ja-JP" sz="2800" dirty="0">
                <a:solidFill>
                  <a:prstClr val="black"/>
                </a:solidFill>
                <a:latin typeface="Bell MT" panose="02020503060305020303" pitchFamily="18" charset="0"/>
                <a:ea typeface="游ゴシック" panose="020B0400000000000000" pitchFamily="50" charset="-128"/>
              </a:rPr>
              <a:t>Because in that case US would be better off making apparel by itself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SzPct val="120000"/>
              <a:buFont typeface="Wingdings" panose="05000000000000000000" pitchFamily="2" charset="2"/>
              <a:buChar char="§"/>
              <a:defRPr/>
            </a:pPr>
            <a:r>
              <a:rPr kumimoji="1" lang="en-US" altLang="ja-JP" sz="2800" dirty="0">
                <a:solidFill>
                  <a:prstClr val="black"/>
                </a:solidFill>
                <a:latin typeface="Bell MT" panose="02020503060305020303" pitchFamily="18" charset="0"/>
                <a:ea typeface="游ゴシック" panose="020B0400000000000000" pitchFamily="50" charset="-128"/>
              </a:rPr>
              <a:t>OC_{China, A}&lt;=TOT_{US} wouldn’t be good for China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SzPct val="120000"/>
              <a:buFont typeface="Wingdings" panose="05000000000000000000" pitchFamily="2" charset="2"/>
              <a:buChar char="§"/>
              <a:defRPr/>
            </a:pPr>
            <a:r>
              <a:rPr kumimoji="1" lang="en-US" altLang="ja-JP" sz="2800" dirty="0">
                <a:solidFill>
                  <a:prstClr val="black"/>
                </a:solidFill>
                <a:latin typeface="Bell MT" panose="02020503060305020303" pitchFamily="18" charset="0"/>
                <a:ea typeface="游ゴシック" panose="020B0400000000000000" pitchFamily="50" charset="-128"/>
              </a:rPr>
              <a:t>Because in that case China would be better off making chemicals by itself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1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1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1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游ゴシック" panose="020B0400000000000000" pitchFamily="50" charset="-128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endParaRPr kumimoji="1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9" name="Date Placeholder 2">
            <a:extLst>
              <a:ext uri="{FF2B5EF4-FFF2-40B4-BE49-F238E27FC236}">
                <a16:creationId xmlns:a16="http://schemas.microsoft.com/office/drawing/2014/main" id="{8CF64A1D-05ED-E5F7-58A9-95A7050EDA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82579" y="6583329"/>
            <a:ext cx="2608385" cy="226546"/>
          </a:xfrm>
        </p:spPr>
        <p:txBody>
          <a:bodyPr/>
          <a:lstStyle/>
          <a:p>
            <a:fld id="{A56955DD-322E-4780-90CD-D2A58AA5031A}" type="datetime1">
              <a:rPr lang="en-US" smtClean="0"/>
              <a:t>9/6/2024</a:t>
            </a:fld>
            <a:endParaRPr lang="en-US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78571428-C590-2C5E-F020-C1087A011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90964" y="6583329"/>
            <a:ext cx="5298832" cy="226546"/>
          </a:xfrm>
        </p:spPr>
        <p:txBody>
          <a:bodyPr/>
          <a:lstStyle/>
          <a:p>
            <a:r>
              <a:rPr lang="en-US" dirty="0"/>
              <a:t>TA Session 2</a:t>
            </a:r>
          </a:p>
        </p:txBody>
      </p:sp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2FD0A8DF-B3E8-BB82-4259-631EF8C8B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54979" y="6583329"/>
            <a:ext cx="2743200" cy="226546"/>
          </a:xfrm>
        </p:spPr>
        <p:txBody>
          <a:bodyPr/>
          <a:lstStyle/>
          <a:p>
            <a:fld id="{B7CBE8AE-9389-4E4D-966C-8642C3CA71E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453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8BACC-AA46-4D7B-88C8-70119CA31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 (c)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6817781-B306-2631-0FF8-019F918FED1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6168" t="22990" r="12504"/>
          <a:stretch/>
        </p:blipFill>
        <p:spPr>
          <a:xfrm>
            <a:off x="3974059" y="407698"/>
            <a:ext cx="2252570" cy="113666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C77B25-00DF-4101-6D52-C42EB6F86766}"/>
              </a:ext>
            </a:extLst>
          </p:cNvPr>
          <p:cNvSpPr txBox="1"/>
          <p:nvPr/>
        </p:nvSpPr>
        <p:spPr>
          <a:xfrm>
            <a:off x="838200" y="1863682"/>
            <a:ext cx="10990943" cy="3067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SzPct val="120000"/>
              <a:buFont typeface="Wingdings" panose="05000000000000000000" pitchFamily="2" charset="2"/>
              <a:buChar char="§"/>
              <a:defRPr/>
            </a:pPr>
            <a:r>
              <a:rPr kumimoji="1" lang="en-US" altLang="ja-JP" sz="2800" dirty="0">
                <a:solidFill>
                  <a:prstClr val="black"/>
                </a:solidFill>
                <a:latin typeface="Bell MT" panose="02020503060305020303" pitchFamily="18" charset="0"/>
                <a:ea typeface="游ゴシック" panose="020B0400000000000000" pitchFamily="50" charset="-128"/>
              </a:rPr>
              <a:t>Hence 1&lt; TOT_{US} &lt; 2 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SzPct val="120000"/>
              <a:buFont typeface="Wingdings" panose="05000000000000000000" pitchFamily="2" charset="2"/>
              <a:buChar char="§"/>
              <a:defRPr/>
            </a:pPr>
            <a:r>
              <a:rPr kumimoji="1" lang="en-US" altLang="ja-JP" sz="2800" dirty="0">
                <a:solidFill>
                  <a:prstClr val="black"/>
                </a:solidFill>
                <a:latin typeface="Bell MT" panose="02020503060305020303" pitchFamily="18" charset="0"/>
                <a:ea typeface="游ゴシック" panose="020B0400000000000000" pitchFamily="50" charset="-128"/>
              </a:rPr>
              <a:t>By the same token, ½&lt;TOT_{China}&lt;1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1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1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1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游ゴシック" panose="020B0400000000000000" pitchFamily="50" charset="-128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endParaRPr kumimoji="1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9" name="Date Placeholder 2">
            <a:extLst>
              <a:ext uri="{FF2B5EF4-FFF2-40B4-BE49-F238E27FC236}">
                <a16:creationId xmlns:a16="http://schemas.microsoft.com/office/drawing/2014/main" id="{8CF64A1D-05ED-E5F7-58A9-95A7050EDA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82579" y="6583329"/>
            <a:ext cx="2608385" cy="226546"/>
          </a:xfrm>
        </p:spPr>
        <p:txBody>
          <a:bodyPr/>
          <a:lstStyle/>
          <a:p>
            <a:fld id="{A56955DD-322E-4780-90CD-D2A58AA5031A}" type="datetime1">
              <a:rPr lang="en-US" smtClean="0"/>
              <a:t>9/6/2024</a:t>
            </a:fld>
            <a:endParaRPr lang="en-US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78571428-C590-2C5E-F020-C1087A011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90964" y="6583329"/>
            <a:ext cx="5298832" cy="226546"/>
          </a:xfrm>
        </p:spPr>
        <p:txBody>
          <a:bodyPr/>
          <a:lstStyle/>
          <a:p>
            <a:r>
              <a:rPr lang="en-US" dirty="0"/>
              <a:t>TA Session 2</a:t>
            </a:r>
          </a:p>
        </p:txBody>
      </p:sp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2FD0A8DF-B3E8-BB82-4259-631EF8C8B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54979" y="6583329"/>
            <a:ext cx="2743200" cy="226546"/>
          </a:xfrm>
        </p:spPr>
        <p:txBody>
          <a:bodyPr/>
          <a:lstStyle/>
          <a:p>
            <a:fld id="{B7CBE8AE-9389-4E4D-966C-8642C3CA71E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2342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8BACC-AA46-4D7B-88C8-70119CA31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 (d)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6817781-B306-2631-0FF8-019F918FED1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6168" t="22990" r="12302"/>
          <a:stretch/>
        </p:blipFill>
        <p:spPr>
          <a:xfrm>
            <a:off x="3974059" y="407698"/>
            <a:ext cx="2267084" cy="113666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4740FDA-8140-BE39-64BB-9B4B43956D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829" y="2045492"/>
            <a:ext cx="10196285" cy="9046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E1A574-BB17-11FD-59E2-4A7FF3367F41}"/>
              </a:ext>
            </a:extLst>
          </p:cNvPr>
          <p:cNvSpPr txBox="1"/>
          <p:nvPr/>
        </p:nvSpPr>
        <p:spPr>
          <a:xfrm>
            <a:off x="184150" y="3271567"/>
            <a:ext cx="11823700" cy="49653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1" lang="en-US" altLang="ja-JP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游ゴシック" panose="020B0400000000000000" pitchFamily="50" charset="-128"/>
                <a:cs typeface="+mn-cs"/>
              </a:rPr>
              <a:t>US: chemicals,</a:t>
            </a:r>
            <a:r>
              <a:rPr kumimoji="1" lang="ja-JP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游ゴシック" panose="020B0400000000000000" pitchFamily="50" charset="-128"/>
                <a:cs typeface="+mn-cs"/>
              </a:rPr>
              <a:t> </a:t>
            </a:r>
            <a:r>
              <a:rPr kumimoji="1" lang="en-US" altLang="ja-JP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游ゴシック" panose="020B0400000000000000" pitchFamily="50" charset="-128"/>
                <a:cs typeface="+mn-cs"/>
              </a:rPr>
              <a:t>China:</a:t>
            </a:r>
            <a:r>
              <a:rPr kumimoji="1" lang="ja-JP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游ゴシック" panose="020B0400000000000000" pitchFamily="50" charset="-128"/>
                <a:cs typeface="+mn-cs"/>
              </a:rPr>
              <a:t> </a:t>
            </a:r>
            <a:r>
              <a:rPr kumimoji="1" lang="en-US" altLang="ja-JP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游ゴシック" panose="020B0400000000000000" pitchFamily="50" charset="-128"/>
                <a:cs typeface="+mn-cs"/>
              </a:rPr>
              <a:t>apparel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1" lang="en-US" altLang="ja-JP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游ゴシック" panose="020B0400000000000000" pitchFamily="50" charset="-128"/>
                <a:cs typeface="+mn-cs"/>
              </a:rPr>
              <a:t>Specialization yields 30 apparel and 20 chemicals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1" lang="en-US" altLang="ja-JP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游ゴシック" panose="020B0400000000000000" pitchFamily="50" charset="-128"/>
                <a:cs typeface="+mn-cs"/>
              </a:rPr>
              <a:t>The trade results in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1" lang="en-US" altLang="ja-JP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游ゴシック" panose="020B0400000000000000" pitchFamily="50" charset="-128"/>
                <a:cs typeface="+mn-cs"/>
              </a:rPr>
              <a:t>US: (4 apparel, 14 chemicals) and China: (26 apparel, 6 chemicals)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1" lang="en-US" altLang="ja-JP" sz="2600" dirty="0">
                <a:solidFill>
                  <a:prstClr val="black"/>
                </a:solidFill>
                <a:latin typeface="Bell MT" panose="02020503060305020303" pitchFamily="18" charset="0"/>
                <a:ea typeface="游ゴシック" panose="020B0400000000000000" pitchFamily="50" charset="-128"/>
              </a:rPr>
              <a:t>US gets two more chemicals compared to point U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1" lang="en-US" altLang="ja-JP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游ゴシック" panose="020B0400000000000000" pitchFamily="50" charset="-128"/>
                <a:cs typeface="+mn-cs"/>
              </a:rPr>
              <a:t>China gets two more apparel </a:t>
            </a:r>
            <a:r>
              <a:rPr kumimoji="1" lang="en-US" altLang="ja-JP" sz="2600" dirty="0">
                <a:solidFill>
                  <a:prstClr val="black"/>
                </a:solidFill>
                <a:latin typeface="Bell MT" panose="02020503060305020303" pitchFamily="18" charset="0"/>
                <a:ea typeface="游ゴシック" panose="020B0400000000000000" pitchFamily="50" charset="-128"/>
              </a:rPr>
              <a:t>compared to point B</a:t>
            </a:r>
            <a:endParaRPr kumimoji="1" lang="en-US" altLang="ja-JP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1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1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1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游ゴシック" panose="020B0400000000000000" pitchFamily="50" charset="-128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endParaRPr kumimoji="1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7062AA10-CD5B-5F87-AB33-1522DB695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82579" y="6583329"/>
            <a:ext cx="2608385" cy="226546"/>
          </a:xfrm>
        </p:spPr>
        <p:txBody>
          <a:bodyPr/>
          <a:lstStyle/>
          <a:p>
            <a:fld id="{A56955DD-322E-4780-90CD-D2A58AA5031A}" type="datetime1">
              <a:rPr lang="en-US" smtClean="0"/>
              <a:t>9/6/2024</a:t>
            </a:fld>
            <a:endParaRPr lang="en-US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73842021-327A-F616-8A62-95289F002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90964" y="6583329"/>
            <a:ext cx="5298832" cy="226546"/>
          </a:xfrm>
        </p:spPr>
        <p:txBody>
          <a:bodyPr/>
          <a:lstStyle/>
          <a:p>
            <a:r>
              <a:rPr lang="en-US" dirty="0"/>
              <a:t>TA Session 2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3E31B52C-3E2D-05E2-9250-B7423366D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54979" y="6583329"/>
            <a:ext cx="2743200" cy="226546"/>
          </a:xfrm>
        </p:spPr>
        <p:txBody>
          <a:bodyPr/>
          <a:lstStyle/>
          <a:p>
            <a:fld id="{B7CBE8AE-9389-4E4D-966C-8642C3CA71E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5686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8BACC-AA46-4D7B-88C8-70119CA31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ll MT"/>
              </a:rPr>
              <a:t>Q3(a)</a:t>
            </a:r>
            <a:endParaRPr lang="en-US" dirty="0"/>
          </a:p>
        </p:txBody>
      </p:sp>
      <p:sp>
        <p:nvSpPr>
          <p:cNvPr id="13" name="Date Placeholder 2">
            <a:extLst>
              <a:ext uri="{FF2B5EF4-FFF2-40B4-BE49-F238E27FC236}">
                <a16:creationId xmlns:a16="http://schemas.microsoft.com/office/drawing/2014/main" id="{24927081-826D-4739-BD49-A907BD6591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82579" y="6583329"/>
            <a:ext cx="2608385" cy="226546"/>
          </a:xfrm>
        </p:spPr>
        <p:txBody>
          <a:bodyPr/>
          <a:lstStyle/>
          <a:p>
            <a:fld id="{A56955DD-322E-4780-90CD-D2A58AA5031A}" type="datetime1">
              <a:rPr lang="en-US" smtClean="0"/>
              <a:t>9/6/2024</a:t>
            </a:fld>
            <a:endParaRPr lang="en-US"/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2309B903-4043-8AC0-3F16-24209FE23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90964" y="6583329"/>
            <a:ext cx="5298832" cy="226546"/>
          </a:xfrm>
        </p:spPr>
        <p:txBody>
          <a:bodyPr/>
          <a:lstStyle/>
          <a:p>
            <a:r>
              <a:rPr lang="en-US" dirty="0"/>
              <a:t>TA Session 1</a:t>
            </a:r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4818760F-7080-8A26-8539-0772E5817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54979" y="6583329"/>
            <a:ext cx="2743200" cy="226546"/>
          </a:xfrm>
        </p:spPr>
        <p:txBody>
          <a:bodyPr/>
          <a:lstStyle/>
          <a:p>
            <a:fld id="{B7CBE8AE-9389-4E4D-966C-8642C3CA71EB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A8F117-74BE-0240-0683-A994E1F38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579" y="2454309"/>
            <a:ext cx="9004281" cy="231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0422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8BACC-AA46-4D7B-88C8-70119CA31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ll MT"/>
              </a:rPr>
              <a:t>Q3(a)</a:t>
            </a:r>
            <a:endParaRPr lang="en-US" dirty="0"/>
          </a:p>
        </p:txBody>
      </p:sp>
      <p:sp>
        <p:nvSpPr>
          <p:cNvPr id="13" name="Date Placeholder 2">
            <a:extLst>
              <a:ext uri="{FF2B5EF4-FFF2-40B4-BE49-F238E27FC236}">
                <a16:creationId xmlns:a16="http://schemas.microsoft.com/office/drawing/2014/main" id="{24927081-826D-4739-BD49-A907BD6591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82579" y="6583329"/>
            <a:ext cx="2608385" cy="226546"/>
          </a:xfrm>
        </p:spPr>
        <p:txBody>
          <a:bodyPr/>
          <a:lstStyle/>
          <a:p>
            <a:fld id="{A56955DD-322E-4780-90CD-D2A58AA5031A}" type="datetime1">
              <a:rPr lang="en-US" smtClean="0"/>
              <a:t>9/6/2024</a:t>
            </a:fld>
            <a:endParaRPr lang="en-US"/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2309B903-4043-8AC0-3F16-24209FE23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90964" y="6583329"/>
            <a:ext cx="5298832" cy="226546"/>
          </a:xfrm>
        </p:spPr>
        <p:txBody>
          <a:bodyPr/>
          <a:lstStyle/>
          <a:p>
            <a:r>
              <a:rPr lang="en-US" dirty="0"/>
              <a:t>TA Session 1</a:t>
            </a:r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4818760F-7080-8A26-8539-0772E5817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54979" y="6583329"/>
            <a:ext cx="2743200" cy="226546"/>
          </a:xfrm>
        </p:spPr>
        <p:txBody>
          <a:bodyPr/>
          <a:lstStyle/>
          <a:p>
            <a:fld id="{B7CBE8AE-9389-4E4D-966C-8642C3CA71EB}" type="slidenum">
              <a:rPr lang="en-US" smtClean="0"/>
              <a:t>27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577469-3E13-9E8E-5C8C-DEDC16FDF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550" y="1724970"/>
            <a:ext cx="9768114" cy="18170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ED4D23-C746-F85D-E930-C5C795911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579" y="4491817"/>
            <a:ext cx="10232400" cy="75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4127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8BACC-AA46-4D7B-88C8-70119CA31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ll MT"/>
              </a:rPr>
              <a:t>Q4(a)</a:t>
            </a:r>
            <a:endParaRPr lang="en-US" dirty="0"/>
          </a:p>
        </p:txBody>
      </p:sp>
      <p:sp>
        <p:nvSpPr>
          <p:cNvPr id="13" name="Date Placeholder 2">
            <a:extLst>
              <a:ext uri="{FF2B5EF4-FFF2-40B4-BE49-F238E27FC236}">
                <a16:creationId xmlns:a16="http://schemas.microsoft.com/office/drawing/2014/main" id="{24927081-826D-4739-BD49-A907BD6591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82579" y="6583329"/>
            <a:ext cx="2608385" cy="226546"/>
          </a:xfrm>
        </p:spPr>
        <p:txBody>
          <a:bodyPr/>
          <a:lstStyle/>
          <a:p>
            <a:fld id="{A56955DD-322E-4780-90CD-D2A58AA5031A}" type="datetime1">
              <a:rPr lang="en-US" smtClean="0"/>
              <a:t>9/6/2024</a:t>
            </a:fld>
            <a:endParaRPr lang="en-US"/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2309B903-4043-8AC0-3F16-24209FE23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90964" y="6583329"/>
            <a:ext cx="5298832" cy="226546"/>
          </a:xfrm>
        </p:spPr>
        <p:txBody>
          <a:bodyPr/>
          <a:lstStyle/>
          <a:p>
            <a:r>
              <a:rPr lang="en-US" dirty="0"/>
              <a:t>TA Session 1</a:t>
            </a:r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4818760F-7080-8A26-8539-0772E5817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54979" y="6583329"/>
            <a:ext cx="2743200" cy="226546"/>
          </a:xfrm>
        </p:spPr>
        <p:txBody>
          <a:bodyPr/>
          <a:lstStyle/>
          <a:p>
            <a:fld id="{B7CBE8AE-9389-4E4D-966C-8642C3CA71EB}" type="slidenum">
              <a:rPr lang="en-US" smtClean="0"/>
              <a:t>28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5F8544-32B5-273B-B4CD-F79780BF6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05747"/>
            <a:ext cx="9696750" cy="223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5299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8BACC-AA46-4D7B-88C8-70119CA31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ll MT"/>
              </a:rPr>
              <a:t>Q4(b)</a:t>
            </a:r>
            <a:endParaRPr lang="en-US" dirty="0"/>
          </a:p>
        </p:txBody>
      </p:sp>
      <p:sp>
        <p:nvSpPr>
          <p:cNvPr id="13" name="Date Placeholder 2">
            <a:extLst>
              <a:ext uri="{FF2B5EF4-FFF2-40B4-BE49-F238E27FC236}">
                <a16:creationId xmlns:a16="http://schemas.microsoft.com/office/drawing/2014/main" id="{24927081-826D-4739-BD49-A907BD6591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82579" y="6583329"/>
            <a:ext cx="2608385" cy="226546"/>
          </a:xfrm>
        </p:spPr>
        <p:txBody>
          <a:bodyPr/>
          <a:lstStyle/>
          <a:p>
            <a:fld id="{A56955DD-322E-4780-90CD-D2A58AA5031A}" type="datetime1">
              <a:rPr lang="en-US" smtClean="0"/>
              <a:t>9/6/2024</a:t>
            </a:fld>
            <a:endParaRPr lang="en-US"/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2309B903-4043-8AC0-3F16-24209FE23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90964" y="6583329"/>
            <a:ext cx="5298832" cy="226546"/>
          </a:xfrm>
        </p:spPr>
        <p:txBody>
          <a:bodyPr/>
          <a:lstStyle/>
          <a:p>
            <a:r>
              <a:rPr lang="en-US" dirty="0"/>
              <a:t>TA Session 1</a:t>
            </a:r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4818760F-7080-8A26-8539-0772E5817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54979" y="6583329"/>
            <a:ext cx="2743200" cy="226546"/>
          </a:xfrm>
        </p:spPr>
        <p:txBody>
          <a:bodyPr/>
          <a:lstStyle/>
          <a:p>
            <a:fld id="{B7CBE8AE-9389-4E4D-966C-8642C3CA71EB}" type="slidenum">
              <a:rPr lang="en-US" smtClean="0"/>
              <a:t>29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2BA7A5-06E9-A933-39BB-839D2B5BF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15063"/>
            <a:ext cx="9579429" cy="100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9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8BACC-AA46-4D7B-88C8-70119CA31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ll MT"/>
              </a:rPr>
              <a:t>Q1(a)</a:t>
            </a:r>
            <a:endParaRPr lang="en-US" dirty="0"/>
          </a:p>
        </p:txBody>
      </p:sp>
      <p:sp>
        <p:nvSpPr>
          <p:cNvPr id="13" name="Date Placeholder 2">
            <a:extLst>
              <a:ext uri="{FF2B5EF4-FFF2-40B4-BE49-F238E27FC236}">
                <a16:creationId xmlns:a16="http://schemas.microsoft.com/office/drawing/2014/main" id="{24927081-826D-4739-BD49-A907BD6591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82579" y="6583329"/>
            <a:ext cx="2608385" cy="226546"/>
          </a:xfrm>
        </p:spPr>
        <p:txBody>
          <a:bodyPr/>
          <a:lstStyle/>
          <a:p>
            <a:fld id="{A56955DD-322E-4780-90CD-D2A58AA5031A}" type="datetime1">
              <a:rPr lang="en-US" smtClean="0"/>
              <a:t>9/6/2024</a:t>
            </a:fld>
            <a:endParaRPr lang="en-US"/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2309B903-4043-8AC0-3F16-24209FE23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90964" y="6583329"/>
            <a:ext cx="5298832" cy="226546"/>
          </a:xfrm>
        </p:spPr>
        <p:txBody>
          <a:bodyPr/>
          <a:lstStyle/>
          <a:p>
            <a:r>
              <a:rPr lang="en-US" dirty="0"/>
              <a:t>TA Session 2</a:t>
            </a:r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4818760F-7080-8A26-8539-0772E5817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54979" y="6583329"/>
            <a:ext cx="2743200" cy="226546"/>
          </a:xfrm>
        </p:spPr>
        <p:txBody>
          <a:bodyPr/>
          <a:lstStyle/>
          <a:p>
            <a:fld id="{B7CBE8AE-9389-4E4D-966C-8642C3CA71EB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5574D8-E987-C764-D0E7-D5B1BE2AE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51" y="1724963"/>
            <a:ext cx="10731849" cy="444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0020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8BACC-AA46-4D7B-88C8-70119CA31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ll MT"/>
              </a:rPr>
              <a:t>Q4(c)</a:t>
            </a:r>
            <a:endParaRPr lang="en-US" dirty="0"/>
          </a:p>
        </p:txBody>
      </p:sp>
      <p:sp>
        <p:nvSpPr>
          <p:cNvPr id="13" name="Date Placeholder 2">
            <a:extLst>
              <a:ext uri="{FF2B5EF4-FFF2-40B4-BE49-F238E27FC236}">
                <a16:creationId xmlns:a16="http://schemas.microsoft.com/office/drawing/2014/main" id="{24927081-826D-4739-BD49-A907BD6591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82579" y="6583329"/>
            <a:ext cx="2608385" cy="226546"/>
          </a:xfrm>
        </p:spPr>
        <p:txBody>
          <a:bodyPr/>
          <a:lstStyle/>
          <a:p>
            <a:fld id="{A56955DD-322E-4780-90CD-D2A58AA5031A}" type="datetime1">
              <a:rPr lang="en-US" smtClean="0"/>
              <a:t>9/6/2024</a:t>
            </a:fld>
            <a:endParaRPr lang="en-US"/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2309B903-4043-8AC0-3F16-24209FE23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90964" y="6583329"/>
            <a:ext cx="5298832" cy="226546"/>
          </a:xfrm>
        </p:spPr>
        <p:txBody>
          <a:bodyPr/>
          <a:lstStyle/>
          <a:p>
            <a:r>
              <a:rPr lang="en-US" dirty="0"/>
              <a:t>TA Session 1</a:t>
            </a:r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4818760F-7080-8A26-8539-0772E5817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54979" y="6583329"/>
            <a:ext cx="2743200" cy="226546"/>
          </a:xfrm>
        </p:spPr>
        <p:txBody>
          <a:bodyPr/>
          <a:lstStyle/>
          <a:p>
            <a:fld id="{B7CBE8AE-9389-4E4D-966C-8642C3CA71EB}" type="slidenum">
              <a:rPr lang="en-US" smtClean="0"/>
              <a:t>30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A6D699-BE9F-C7D5-7AD3-21552554A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502" y="2075544"/>
            <a:ext cx="10047318" cy="240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355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8BACC-AA46-4D7B-88C8-70119CA31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 (a)</a:t>
            </a:r>
          </a:p>
        </p:txBody>
      </p:sp>
      <p:sp>
        <p:nvSpPr>
          <p:cNvPr id="13" name="Date Placeholder 2">
            <a:extLst>
              <a:ext uri="{FF2B5EF4-FFF2-40B4-BE49-F238E27FC236}">
                <a16:creationId xmlns:a16="http://schemas.microsoft.com/office/drawing/2014/main" id="{24927081-826D-4739-BD49-A907BD6591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82579" y="6583329"/>
            <a:ext cx="2608385" cy="226546"/>
          </a:xfrm>
        </p:spPr>
        <p:txBody>
          <a:bodyPr/>
          <a:lstStyle/>
          <a:p>
            <a:fld id="{A56955DD-322E-4780-90CD-D2A58AA5031A}" type="datetime1">
              <a:rPr lang="en-US" smtClean="0"/>
              <a:t>9/6/2024</a:t>
            </a:fld>
            <a:endParaRPr lang="en-US"/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2309B903-4043-8AC0-3F16-24209FE23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90964" y="6583329"/>
            <a:ext cx="5298832" cy="226546"/>
          </a:xfrm>
        </p:spPr>
        <p:txBody>
          <a:bodyPr/>
          <a:lstStyle/>
          <a:p>
            <a:r>
              <a:rPr lang="en-US" dirty="0"/>
              <a:t>TA Session 2</a:t>
            </a:r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4818760F-7080-8A26-8539-0772E5817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54979" y="6583329"/>
            <a:ext cx="2743200" cy="226546"/>
          </a:xfrm>
        </p:spPr>
        <p:txBody>
          <a:bodyPr/>
          <a:lstStyle/>
          <a:p>
            <a:fld id="{B7CBE8AE-9389-4E4D-966C-8642C3CA71EB}" type="slidenum">
              <a:rPr lang="en-US" smtClean="0"/>
              <a:t>4</a:t>
            </a:fld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AB2213C-CBE7-2856-A54F-6D1E5EE3ED95}"/>
              </a:ext>
            </a:extLst>
          </p:cNvPr>
          <p:cNvSpPr txBox="1">
            <a:spLocks/>
          </p:cNvSpPr>
          <p:nvPr/>
        </p:nvSpPr>
        <p:spPr>
          <a:xfrm>
            <a:off x="595086" y="1703177"/>
            <a:ext cx="10903093" cy="42186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SzPct val="120000"/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Bell MT" panose="02020503060305020303" pitchFamily="18" charset="0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70000"/>
              </a:lnSpc>
              <a:spcBef>
                <a:spcPts val="600"/>
              </a:spcBef>
              <a:buClr>
                <a:srgbClr val="C00000"/>
              </a:buClr>
              <a:buSzPct val="120000"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Bell MT" panose="020205030603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Bell MT" panose="020205030603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Bell MT" panose="020205030603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Bell MT" panose="020205030603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Bell MT"/>
                <a:ea typeface="游ゴシック"/>
              </a:rPr>
              <a:t>Define</a:t>
            </a:r>
          </a:p>
          <a:p>
            <a:r>
              <a:rPr lang="en-US" altLang="ja-JP" dirty="0">
                <a:latin typeface="Bell MT"/>
                <a:ea typeface="游ゴシック"/>
              </a:rPr>
              <a:t>L : </a:t>
            </a:r>
            <a:r>
              <a:rPr lang="en-US" altLang="ja-JP" dirty="0" err="1">
                <a:latin typeface="Bell MT"/>
                <a:ea typeface="游ゴシック"/>
              </a:rPr>
              <a:t>otal</a:t>
            </a:r>
            <a:r>
              <a:rPr lang="en-US" altLang="ja-JP" dirty="0">
                <a:latin typeface="Bell MT"/>
                <a:ea typeface="游ゴシック"/>
              </a:rPr>
              <a:t> loans mowed, C: total cars washed</a:t>
            </a:r>
          </a:p>
          <a:p>
            <a:r>
              <a:rPr lang="en-US" altLang="ja-JP" dirty="0" err="1">
                <a:latin typeface="Bell MT"/>
                <a:ea typeface="游ゴシック"/>
              </a:rPr>
              <a:t>x_L</a:t>
            </a:r>
            <a:r>
              <a:rPr lang="en-US" altLang="ja-JP" dirty="0">
                <a:latin typeface="Bell MT"/>
                <a:ea typeface="游ゴシック"/>
              </a:rPr>
              <a:t>, </a:t>
            </a:r>
            <a:r>
              <a:rPr lang="en-US" altLang="ja-JP" dirty="0" err="1">
                <a:latin typeface="Bell MT"/>
                <a:ea typeface="游ゴシック"/>
              </a:rPr>
              <a:t>y_L</a:t>
            </a:r>
            <a:r>
              <a:rPr lang="en-US" altLang="ja-JP" dirty="0">
                <a:latin typeface="Bell MT"/>
                <a:ea typeface="游ゴシック"/>
              </a:rPr>
              <a:t>, </a:t>
            </a:r>
            <a:r>
              <a:rPr lang="en-US" altLang="ja-JP" dirty="0" err="1">
                <a:latin typeface="Bell MT"/>
                <a:ea typeface="游ゴシック"/>
              </a:rPr>
              <a:t>z_L</a:t>
            </a:r>
            <a:r>
              <a:rPr lang="en-US" altLang="ja-JP" dirty="0">
                <a:latin typeface="Bell MT"/>
                <a:ea typeface="游ゴシック"/>
              </a:rPr>
              <a:t>: hours worked for mowing </a:t>
            </a:r>
            <a:r>
              <a:rPr lang="en-US" altLang="ja-JP" i="1" dirty="0">
                <a:latin typeface="Bell MT"/>
                <a:ea typeface="游ゴシック"/>
              </a:rPr>
              <a:t>lawns</a:t>
            </a:r>
            <a:r>
              <a:rPr lang="en-US" altLang="ja-JP" dirty="0">
                <a:latin typeface="Bell MT"/>
                <a:ea typeface="游ゴシック"/>
              </a:rPr>
              <a:t> by Joshua/Mavis/Eric</a:t>
            </a:r>
          </a:p>
          <a:p>
            <a:endParaRPr lang="en-US" altLang="ja-JP" dirty="0">
              <a:latin typeface="Bell MT"/>
              <a:ea typeface="游ゴシック"/>
            </a:endParaRPr>
          </a:p>
          <a:p>
            <a:r>
              <a:rPr lang="en-US" altLang="ja-JP" dirty="0" err="1">
                <a:latin typeface="Bell MT"/>
                <a:ea typeface="游ゴシック"/>
              </a:rPr>
              <a:t>x_C</a:t>
            </a:r>
            <a:r>
              <a:rPr lang="en-US" altLang="ja-JP" dirty="0">
                <a:latin typeface="Bell MT"/>
                <a:ea typeface="游ゴシック"/>
              </a:rPr>
              <a:t>, </a:t>
            </a:r>
            <a:r>
              <a:rPr lang="en-US" altLang="ja-JP" dirty="0" err="1">
                <a:latin typeface="Bell MT"/>
                <a:ea typeface="游ゴシック"/>
              </a:rPr>
              <a:t>y_C</a:t>
            </a:r>
            <a:r>
              <a:rPr lang="en-US" altLang="ja-JP" dirty="0">
                <a:latin typeface="Bell MT"/>
                <a:ea typeface="游ゴシック"/>
              </a:rPr>
              <a:t>, </a:t>
            </a:r>
            <a:r>
              <a:rPr lang="en-US" altLang="ja-JP" dirty="0" err="1">
                <a:latin typeface="Bell MT"/>
                <a:ea typeface="游ゴシック"/>
              </a:rPr>
              <a:t>z_C</a:t>
            </a:r>
            <a:r>
              <a:rPr lang="en-US" altLang="ja-JP" dirty="0">
                <a:latin typeface="Bell MT"/>
                <a:ea typeface="游ゴシック"/>
              </a:rPr>
              <a:t>: hours worked for washing </a:t>
            </a:r>
            <a:r>
              <a:rPr lang="en-US" altLang="ja-JP" i="1" dirty="0">
                <a:latin typeface="Bell MT"/>
                <a:ea typeface="游ゴシック"/>
              </a:rPr>
              <a:t>cars</a:t>
            </a:r>
            <a:r>
              <a:rPr lang="en-US" altLang="ja-JP" dirty="0">
                <a:latin typeface="Bell MT"/>
                <a:ea typeface="游ゴシック"/>
              </a:rPr>
              <a:t> by Joshua/Mavis/Eric</a:t>
            </a:r>
          </a:p>
          <a:p>
            <a:r>
              <a:rPr lang="en-US" altLang="ja-JP" dirty="0">
                <a:latin typeface="Bell MT"/>
                <a:ea typeface="游ゴシック"/>
              </a:rPr>
              <a:t>Then</a:t>
            </a:r>
          </a:p>
          <a:p>
            <a:endParaRPr lang="en-US" altLang="ja-JP" dirty="0">
              <a:latin typeface="Bell MT"/>
              <a:ea typeface="游ゴシック"/>
            </a:endParaRPr>
          </a:p>
          <a:p>
            <a:pPr marL="0" indent="0">
              <a:buNone/>
            </a:pPr>
            <a:endParaRPr lang="en-US" altLang="ja-JP" dirty="0">
              <a:latin typeface="Bell MT"/>
              <a:ea typeface="游ゴシック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52C12A-FA6A-3E8E-509A-2DDD51171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5235" y="4758632"/>
            <a:ext cx="3362794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903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8BACC-AA46-4D7B-88C8-70119CA31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 (a)</a:t>
            </a:r>
          </a:p>
        </p:txBody>
      </p:sp>
      <p:sp>
        <p:nvSpPr>
          <p:cNvPr id="13" name="Date Placeholder 2">
            <a:extLst>
              <a:ext uri="{FF2B5EF4-FFF2-40B4-BE49-F238E27FC236}">
                <a16:creationId xmlns:a16="http://schemas.microsoft.com/office/drawing/2014/main" id="{24927081-826D-4739-BD49-A907BD6591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82579" y="6583329"/>
            <a:ext cx="2608385" cy="226546"/>
          </a:xfrm>
        </p:spPr>
        <p:txBody>
          <a:bodyPr/>
          <a:lstStyle/>
          <a:p>
            <a:fld id="{A56955DD-322E-4780-90CD-D2A58AA5031A}" type="datetime1">
              <a:rPr lang="en-US" smtClean="0"/>
              <a:t>9/6/2024</a:t>
            </a:fld>
            <a:endParaRPr lang="en-US"/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2309B903-4043-8AC0-3F16-24209FE23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90964" y="6583329"/>
            <a:ext cx="5298832" cy="226546"/>
          </a:xfrm>
        </p:spPr>
        <p:txBody>
          <a:bodyPr/>
          <a:lstStyle/>
          <a:p>
            <a:r>
              <a:rPr lang="en-US" dirty="0"/>
              <a:t>TA Session 2</a:t>
            </a:r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4818760F-7080-8A26-8539-0772E5817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54979" y="6583329"/>
            <a:ext cx="2743200" cy="226546"/>
          </a:xfrm>
        </p:spPr>
        <p:txBody>
          <a:bodyPr/>
          <a:lstStyle/>
          <a:p>
            <a:fld id="{B7CBE8AE-9389-4E4D-966C-8642C3CA71EB}" type="slidenum">
              <a:rPr lang="en-US" smtClean="0"/>
              <a:t>5</a:t>
            </a:fld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AB2213C-CBE7-2856-A54F-6D1E5EE3ED95}"/>
              </a:ext>
            </a:extLst>
          </p:cNvPr>
          <p:cNvSpPr txBox="1">
            <a:spLocks/>
          </p:cNvSpPr>
          <p:nvPr/>
        </p:nvSpPr>
        <p:spPr>
          <a:xfrm>
            <a:off x="595086" y="1703177"/>
            <a:ext cx="10903093" cy="42186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SzPct val="120000"/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Bell MT" panose="02020503060305020303" pitchFamily="18" charset="0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70000"/>
              </a:lnSpc>
              <a:spcBef>
                <a:spcPts val="600"/>
              </a:spcBef>
              <a:buClr>
                <a:srgbClr val="C00000"/>
              </a:buClr>
              <a:buSzPct val="120000"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Bell MT" panose="020205030603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Bell MT" panose="020205030603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Bell MT" panose="020205030603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Bell MT" panose="020205030603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Bell MT"/>
                <a:ea typeface="游ゴシック"/>
              </a:rPr>
              <a:t>Scenario (A): </a:t>
            </a:r>
            <a:r>
              <a:rPr lang="en-US" altLang="ja-JP" dirty="0" err="1">
                <a:latin typeface="Bell MT"/>
                <a:ea typeface="游ゴシック"/>
              </a:rPr>
              <a:t>x_L</a:t>
            </a:r>
            <a:r>
              <a:rPr lang="en-US" altLang="ja-JP" dirty="0">
                <a:latin typeface="Bell MT"/>
                <a:ea typeface="游ゴシック"/>
              </a:rPr>
              <a:t>=</a:t>
            </a:r>
            <a:r>
              <a:rPr lang="en-US" altLang="ja-JP" dirty="0" err="1">
                <a:latin typeface="Bell MT"/>
                <a:ea typeface="游ゴシック"/>
              </a:rPr>
              <a:t>y_L</a:t>
            </a:r>
            <a:r>
              <a:rPr lang="en-US" altLang="ja-JP" dirty="0">
                <a:latin typeface="Bell MT"/>
                <a:ea typeface="游ゴシック"/>
              </a:rPr>
              <a:t>=</a:t>
            </a:r>
            <a:r>
              <a:rPr lang="en-US" altLang="ja-JP" dirty="0" err="1">
                <a:latin typeface="Bell MT"/>
                <a:ea typeface="游ゴシック"/>
              </a:rPr>
              <a:t>z_L</a:t>
            </a:r>
            <a:r>
              <a:rPr lang="en-US" altLang="ja-JP" dirty="0">
                <a:latin typeface="Bell MT"/>
                <a:ea typeface="游ゴシック"/>
              </a:rPr>
              <a:t>=10, </a:t>
            </a:r>
            <a:r>
              <a:rPr lang="en-US" altLang="ja-JP" dirty="0" err="1">
                <a:latin typeface="Bell MT"/>
                <a:ea typeface="游ゴシック"/>
              </a:rPr>
              <a:t>x_C</a:t>
            </a:r>
            <a:r>
              <a:rPr lang="en-US" altLang="ja-JP" dirty="0">
                <a:latin typeface="Bell MT"/>
                <a:ea typeface="游ゴシック"/>
              </a:rPr>
              <a:t>=</a:t>
            </a:r>
            <a:r>
              <a:rPr lang="en-US" altLang="ja-JP" dirty="0" err="1">
                <a:latin typeface="Bell MT"/>
                <a:ea typeface="游ゴシック"/>
              </a:rPr>
              <a:t>y_C</a:t>
            </a:r>
            <a:r>
              <a:rPr lang="en-US" altLang="ja-JP" dirty="0">
                <a:latin typeface="Bell MT"/>
                <a:ea typeface="游ゴシック"/>
              </a:rPr>
              <a:t>=</a:t>
            </a:r>
            <a:r>
              <a:rPr lang="en-US" altLang="ja-JP" dirty="0" err="1">
                <a:latin typeface="Bell MT"/>
                <a:ea typeface="游ゴシック"/>
              </a:rPr>
              <a:t>z_C</a:t>
            </a:r>
            <a:r>
              <a:rPr lang="en-US" altLang="ja-JP" dirty="0">
                <a:latin typeface="Bell MT"/>
                <a:ea typeface="游ゴシック"/>
              </a:rPr>
              <a:t>=0 </a:t>
            </a:r>
            <a:r>
              <a:rPr lang="ja-JP" altLang="en-US" dirty="0">
                <a:latin typeface="Bell MT"/>
                <a:ea typeface="游ゴシック"/>
              </a:rPr>
              <a:t>⇒ </a:t>
            </a:r>
            <a:r>
              <a:rPr lang="en-US" altLang="ja-JP" dirty="0">
                <a:latin typeface="Bell MT"/>
                <a:ea typeface="游ゴシック"/>
              </a:rPr>
              <a:t>(L,C)=(40,0)</a:t>
            </a:r>
          </a:p>
          <a:p>
            <a:r>
              <a:rPr lang="en-US" altLang="ja-JP" dirty="0">
                <a:latin typeface="Bell MT"/>
                <a:ea typeface="游ゴシック"/>
              </a:rPr>
              <a:t>Scenario (B): </a:t>
            </a:r>
            <a:r>
              <a:rPr lang="en-US" altLang="ja-JP" dirty="0" err="1">
                <a:latin typeface="Bell MT"/>
                <a:ea typeface="游ゴシック"/>
              </a:rPr>
              <a:t>x_L</a:t>
            </a:r>
            <a:r>
              <a:rPr lang="en-US" altLang="ja-JP" dirty="0">
                <a:latin typeface="Bell MT"/>
                <a:ea typeface="游ゴシック"/>
              </a:rPr>
              <a:t>=</a:t>
            </a:r>
            <a:r>
              <a:rPr lang="en-US" altLang="ja-JP" dirty="0" err="1">
                <a:latin typeface="Bell MT"/>
                <a:ea typeface="游ゴシック"/>
              </a:rPr>
              <a:t>y_L</a:t>
            </a:r>
            <a:r>
              <a:rPr lang="en-US" altLang="ja-JP" dirty="0">
                <a:latin typeface="Bell MT"/>
                <a:ea typeface="游ゴシック"/>
              </a:rPr>
              <a:t>=</a:t>
            </a:r>
            <a:r>
              <a:rPr lang="en-US" altLang="ja-JP" dirty="0" err="1">
                <a:latin typeface="Bell MT"/>
                <a:ea typeface="游ゴシック"/>
              </a:rPr>
              <a:t>z_L</a:t>
            </a:r>
            <a:r>
              <a:rPr lang="en-US" altLang="ja-JP" dirty="0">
                <a:latin typeface="Bell MT"/>
                <a:ea typeface="游ゴシック"/>
              </a:rPr>
              <a:t>=0, </a:t>
            </a:r>
            <a:r>
              <a:rPr lang="en-US" altLang="ja-JP" dirty="0" err="1">
                <a:latin typeface="Bell MT"/>
                <a:ea typeface="游ゴシック"/>
              </a:rPr>
              <a:t>x_C</a:t>
            </a:r>
            <a:r>
              <a:rPr lang="en-US" altLang="ja-JP" dirty="0">
                <a:latin typeface="Bell MT"/>
                <a:ea typeface="游ゴシック"/>
              </a:rPr>
              <a:t>=</a:t>
            </a:r>
            <a:r>
              <a:rPr lang="en-US" altLang="ja-JP" dirty="0" err="1">
                <a:latin typeface="Bell MT"/>
                <a:ea typeface="游ゴシック"/>
              </a:rPr>
              <a:t>y_C</a:t>
            </a:r>
            <a:r>
              <a:rPr lang="en-US" altLang="ja-JP" dirty="0">
                <a:latin typeface="Bell MT"/>
                <a:ea typeface="游ゴシック"/>
              </a:rPr>
              <a:t>=</a:t>
            </a:r>
            <a:r>
              <a:rPr lang="en-US" altLang="ja-JP" dirty="0" err="1">
                <a:latin typeface="Bell MT"/>
                <a:ea typeface="游ゴシック"/>
              </a:rPr>
              <a:t>z_C</a:t>
            </a:r>
            <a:r>
              <a:rPr lang="en-US" altLang="ja-JP" dirty="0">
                <a:latin typeface="Bell MT"/>
                <a:ea typeface="游ゴシック"/>
              </a:rPr>
              <a:t>=10 </a:t>
            </a:r>
            <a:r>
              <a:rPr lang="ja-JP" altLang="en-US" dirty="0">
                <a:latin typeface="Bell MT"/>
                <a:ea typeface="游ゴシック"/>
              </a:rPr>
              <a:t>⇒ </a:t>
            </a:r>
            <a:r>
              <a:rPr lang="en-US" altLang="ja-JP" dirty="0">
                <a:latin typeface="Bell MT"/>
                <a:ea typeface="游ゴシック"/>
              </a:rPr>
              <a:t>(L,C)=(0,40)</a:t>
            </a:r>
          </a:p>
          <a:p>
            <a:r>
              <a:rPr lang="en-US" altLang="ja-JP" dirty="0">
                <a:latin typeface="Bell MT"/>
                <a:ea typeface="游ゴシック"/>
              </a:rPr>
              <a:t>Scenario (C): </a:t>
            </a:r>
            <a:r>
              <a:rPr lang="en-US" altLang="ja-JP" dirty="0" err="1">
                <a:latin typeface="Bell MT"/>
                <a:ea typeface="游ゴシック"/>
              </a:rPr>
              <a:t>x_L</a:t>
            </a:r>
            <a:r>
              <a:rPr lang="en-US" altLang="ja-JP" dirty="0">
                <a:latin typeface="Bell MT"/>
                <a:ea typeface="游ゴシック"/>
              </a:rPr>
              <a:t>=</a:t>
            </a:r>
            <a:r>
              <a:rPr lang="en-US" altLang="ja-JP" dirty="0" err="1">
                <a:latin typeface="Bell MT"/>
                <a:ea typeface="游ゴシック"/>
              </a:rPr>
              <a:t>y_L</a:t>
            </a:r>
            <a:r>
              <a:rPr lang="en-US" altLang="ja-JP" dirty="0">
                <a:latin typeface="Bell MT"/>
                <a:ea typeface="游ゴシック"/>
              </a:rPr>
              <a:t>=</a:t>
            </a:r>
            <a:r>
              <a:rPr lang="en-US" altLang="ja-JP" dirty="0" err="1">
                <a:latin typeface="Bell MT"/>
                <a:ea typeface="游ゴシック"/>
              </a:rPr>
              <a:t>z_L</a:t>
            </a:r>
            <a:r>
              <a:rPr lang="en-US" altLang="ja-JP" dirty="0">
                <a:latin typeface="Bell MT"/>
                <a:ea typeface="游ゴシック"/>
              </a:rPr>
              <a:t>=5, </a:t>
            </a:r>
            <a:r>
              <a:rPr lang="en-US" altLang="ja-JP" dirty="0" err="1">
                <a:latin typeface="Bell MT"/>
                <a:ea typeface="游ゴシック"/>
              </a:rPr>
              <a:t>x_C</a:t>
            </a:r>
            <a:r>
              <a:rPr lang="en-US" altLang="ja-JP" dirty="0">
                <a:latin typeface="Bell MT"/>
                <a:ea typeface="游ゴシック"/>
              </a:rPr>
              <a:t>=</a:t>
            </a:r>
            <a:r>
              <a:rPr lang="en-US" altLang="ja-JP" dirty="0" err="1">
                <a:latin typeface="Bell MT"/>
                <a:ea typeface="游ゴシック"/>
              </a:rPr>
              <a:t>y_C</a:t>
            </a:r>
            <a:r>
              <a:rPr lang="en-US" altLang="ja-JP" dirty="0">
                <a:latin typeface="Bell MT"/>
                <a:ea typeface="游ゴシック"/>
              </a:rPr>
              <a:t>=</a:t>
            </a:r>
            <a:r>
              <a:rPr lang="en-US" altLang="ja-JP" dirty="0" err="1">
                <a:latin typeface="Bell MT"/>
                <a:ea typeface="游ゴシック"/>
              </a:rPr>
              <a:t>z_C</a:t>
            </a:r>
            <a:r>
              <a:rPr lang="en-US" altLang="ja-JP" dirty="0">
                <a:latin typeface="Bell MT"/>
                <a:ea typeface="游ゴシック"/>
              </a:rPr>
              <a:t>=5 </a:t>
            </a:r>
            <a:r>
              <a:rPr lang="ja-JP" altLang="en-US" dirty="0">
                <a:latin typeface="Bell MT"/>
                <a:ea typeface="游ゴシック"/>
              </a:rPr>
              <a:t>⇒ </a:t>
            </a:r>
            <a:r>
              <a:rPr lang="en-US" altLang="ja-JP" dirty="0">
                <a:latin typeface="Bell MT"/>
                <a:ea typeface="游ゴシック"/>
              </a:rPr>
              <a:t>(L,C)=(20,20)</a:t>
            </a:r>
          </a:p>
          <a:p>
            <a:r>
              <a:rPr lang="en-US" altLang="ja-JP" dirty="0">
                <a:latin typeface="Bell MT"/>
                <a:ea typeface="游ゴシック"/>
              </a:rPr>
              <a:t>Scenario (B): </a:t>
            </a:r>
            <a:r>
              <a:rPr lang="en-US" altLang="ja-JP" dirty="0" err="1">
                <a:latin typeface="Bell MT"/>
                <a:ea typeface="游ゴシック"/>
              </a:rPr>
              <a:t>x_L</a:t>
            </a:r>
            <a:r>
              <a:rPr lang="en-US" altLang="ja-JP" dirty="0">
                <a:latin typeface="Bell MT"/>
                <a:ea typeface="游ゴシック"/>
              </a:rPr>
              <a:t>=</a:t>
            </a:r>
            <a:r>
              <a:rPr lang="en-US" altLang="ja-JP" dirty="0" err="1">
                <a:latin typeface="Bell MT"/>
                <a:ea typeface="游ゴシック"/>
              </a:rPr>
              <a:t>x_C</a:t>
            </a:r>
            <a:r>
              <a:rPr lang="en-US" altLang="ja-JP" dirty="0">
                <a:latin typeface="Bell MT"/>
                <a:ea typeface="游ゴシック"/>
              </a:rPr>
              <a:t>=5, </a:t>
            </a:r>
            <a:r>
              <a:rPr lang="en-US" altLang="ja-JP" dirty="0" err="1">
                <a:latin typeface="Bell MT"/>
                <a:ea typeface="游ゴシック"/>
              </a:rPr>
              <a:t>y_L</a:t>
            </a:r>
            <a:r>
              <a:rPr lang="en-US" altLang="ja-JP" dirty="0">
                <a:latin typeface="Bell MT"/>
                <a:ea typeface="游ゴシック"/>
              </a:rPr>
              <a:t>=</a:t>
            </a:r>
            <a:r>
              <a:rPr lang="en-US" altLang="ja-JP" dirty="0" err="1">
                <a:latin typeface="Bell MT"/>
                <a:ea typeface="游ゴシック"/>
              </a:rPr>
              <a:t>z_C</a:t>
            </a:r>
            <a:r>
              <a:rPr lang="en-US" altLang="ja-JP" dirty="0">
                <a:latin typeface="Bell MT"/>
                <a:ea typeface="游ゴシック"/>
              </a:rPr>
              <a:t>=0, </a:t>
            </a:r>
            <a:r>
              <a:rPr lang="en-US" altLang="ja-JP" dirty="0" err="1">
                <a:latin typeface="Bell MT"/>
                <a:ea typeface="游ゴシック"/>
              </a:rPr>
              <a:t>y_C</a:t>
            </a:r>
            <a:r>
              <a:rPr lang="en-US" altLang="ja-JP" dirty="0">
                <a:latin typeface="Bell MT"/>
                <a:ea typeface="游ゴシック"/>
              </a:rPr>
              <a:t>=</a:t>
            </a:r>
            <a:r>
              <a:rPr lang="en-US" altLang="ja-JP" dirty="0" err="1">
                <a:latin typeface="Bell MT"/>
                <a:ea typeface="游ゴシック"/>
              </a:rPr>
              <a:t>z_L</a:t>
            </a:r>
            <a:r>
              <a:rPr lang="en-US" altLang="ja-JP" dirty="0">
                <a:latin typeface="Bell MT"/>
                <a:ea typeface="游ゴシック"/>
              </a:rPr>
              <a:t>=10 </a:t>
            </a:r>
            <a:r>
              <a:rPr lang="ja-JP" altLang="en-US" dirty="0">
                <a:latin typeface="Bell MT"/>
                <a:ea typeface="游ゴシック"/>
              </a:rPr>
              <a:t>⇒ </a:t>
            </a:r>
            <a:r>
              <a:rPr lang="en-US" altLang="ja-JP" dirty="0">
                <a:latin typeface="Bell MT"/>
                <a:ea typeface="游ゴシック"/>
              </a:rPr>
              <a:t>(L,C)=(25,25)</a:t>
            </a:r>
          </a:p>
          <a:p>
            <a:pPr marL="0" indent="0">
              <a:buNone/>
            </a:pPr>
            <a:r>
              <a:rPr lang="en-US" altLang="ja-JP" dirty="0">
                <a:latin typeface="Bell MT"/>
                <a:ea typeface="游ゴシック"/>
              </a:rPr>
              <a:t> </a:t>
            </a:r>
          </a:p>
          <a:p>
            <a:pPr marL="0" indent="0">
              <a:buNone/>
            </a:pPr>
            <a:endParaRPr lang="en-US" altLang="ja-JP" dirty="0">
              <a:latin typeface="Bell MT"/>
              <a:ea typeface="游ゴシック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52C12A-FA6A-3E8E-509A-2DDD51171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5235" y="4758632"/>
            <a:ext cx="3362794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90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8BACC-AA46-4D7B-88C8-70119CA31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 (b)</a:t>
            </a:r>
          </a:p>
        </p:txBody>
      </p:sp>
      <p:sp>
        <p:nvSpPr>
          <p:cNvPr id="13" name="Date Placeholder 2">
            <a:extLst>
              <a:ext uri="{FF2B5EF4-FFF2-40B4-BE49-F238E27FC236}">
                <a16:creationId xmlns:a16="http://schemas.microsoft.com/office/drawing/2014/main" id="{24927081-826D-4739-BD49-A907BD6591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82579" y="6583329"/>
            <a:ext cx="2608385" cy="226546"/>
          </a:xfrm>
        </p:spPr>
        <p:txBody>
          <a:bodyPr/>
          <a:lstStyle/>
          <a:p>
            <a:fld id="{A56955DD-322E-4780-90CD-D2A58AA5031A}" type="datetime1">
              <a:rPr lang="en-US" smtClean="0"/>
              <a:t>9/6/2024</a:t>
            </a:fld>
            <a:endParaRPr lang="en-US"/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2309B903-4043-8AC0-3F16-24209FE23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90964" y="6583329"/>
            <a:ext cx="5298832" cy="226546"/>
          </a:xfrm>
        </p:spPr>
        <p:txBody>
          <a:bodyPr/>
          <a:lstStyle/>
          <a:p>
            <a:r>
              <a:rPr lang="en-US" dirty="0"/>
              <a:t>TA Session 2</a:t>
            </a:r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4818760F-7080-8A26-8539-0772E5817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54979" y="6583329"/>
            <a:ext cx="2743200" cy="226546"/>
          </a:xfrm>
        </p:spPr>
        <p:txBody>
          <a:bodyPr/>
          <a:lstStyle/>
          <a:p>
            <a:fld id="{B7CBE8AE-9389-4E4D-966C-8642C3CA71EB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FF573A-9BBE-E7AD-D1C1-A88C42B37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52512"/>
            <a:ext cx="9797143" cy="126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767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8BACC-AA46-4D7B-88C8-70119CA31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 (b)</a:t>
            </a:r>
          </a:p>
        </p:txBody>
      </p:sp>
      <p:sp>
        <p:nvSpPr>
          <p:cNvPr id="13" name="Date Placeholder 2">
            <a:extLst>
              <a:ext uri="{FF2B5EF4-FFF2-40B4-BE49-F238E27FC236}">
                <a16:creationId xmlns:a16="http://schemas.microsoft.com/office/drawing/2014/main" id="{24927081-826D-4739-BD49-A907BD6591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82579" y="6583329"/>
            <a:ext cx="2608385" cy="226546"/>
          </a:xfrm>
        </p:spPr>
        <p:txBody>
          <a:bodyPr/>
          <a:lstStyle/>
          <a:p>
            <a:fld id="{A56955DD-322E-4780-90CD-D2A58AA5031A}" type="datetime1">
              <a:rPr lang="en-US" smtClean="0"/>
              <a:t>9/6/2024</a:t>
            </a:fld>
            <a:endParaRPr lang="en-US"/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2309B903-4043-8AC0-3F16-24209FE23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90964" y="6583329"/>
            <a:ext cx="5298832" cy="226546"/>
          </a:xfrm>
        </p:spPr>
        <p:txBody>
          <a:bodyPr/>
          <a:lstStyle/>
          <a:p>
            <a:r>
              <a:rPr lang="en-US" dirty="0"/>
              <a:t>TA Session 2</a:t>
            </a:r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4818760F-7080-8A26-8539-0772E5817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54979" y="6583329"/>
            <a:ext cx="2743200" cy="226546"/>
          </a:xfrm>
        </p:spPr>
        <p:txBody>
          <a:bodyPr/>
          <a:lstStyle/>
          <a:p>
            <a:fld id="{B7CBE8AE-9389-4E4D-966C-8642C3CA71EB}" type="slidenum">
              <a:rPr lang="en-US" smtClean="0"/>
              <a:t>7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8DDC6-D785-5719-5A68-4E119131A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5121"/>
            <a:ext cx="10045505" cy="4657652"/>
          </a:xfrm>
        </p:spPr>
        <p:txBody>
          <a:bodyPr/>
          <a:lstStyle/>
          <a:p>
            <a:r>
              <a:rPr lang="en-US" altLang="ja-JP" dirty="0"/>
              <a:t>The </a:t>
            </a:r>
            <a:r>
              <a:rPr lang="en-US" altLang="ja-JP" b="1" dirty="0"/>
              <a:t>PPF (Production Possibility Frontier)</a:t>
            </a:r>
            <a:r>
              <a:rPr lang="en-US" altLang="ja-JP" dirty="0"/>
              <a:t> is the set of points (L,C) that shows the maximum possible production of one good (in this case, L or C) given the production of the other, subject to the constraints on resource use.</a:t>
            </a:r>
            <a:endParaRPr kumimoji="1" lang="ja-JP" altLang="en-US" dirty="0"/>
          </a:p>
        </p:txBody>
      </p:sp>
      <p:pic>
        <p:nvPicPr>
          <p:cNvPr id="5" name="Picture 2" descr="Output image">
            <a:extLst>
              <a:ext uri="{FF2B5EF4-FFF2-40B4-BE49-F238E27FC236}">
                <a16:creationId xmlns:a16="http://schemas.microsoft.com/office/drawing/2014/main" id="{9BBF3A0B-7C16-78FA-C973-5471C5D71B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96"/>
          <a:stretch/>
        </p:blipFill>
        <p:spPr bwMode="auto">
          <a:xfrm>
            <a:off x="1299819" y="3773714"/>
            <a:ext cx="3983382" cy="292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0896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8BACC-AA46-4D7B-88C8-70119CA31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 (b)</a:t>
            </a:r>
          </a:p>
        </p:txBody>
      </p:sp>
      <p:sp>
        <p:nvSpPr>
          <p:cNvPr id="13" name="Date Placeholder 2">
            <a:extLst>
              <a:ext uri="{FF2B5EF4-FFF2-40B4-BE49-F238E27FC236}">
                <a16:creationId xmlns:a16="http://schemas.microsoft.com/office/drawing/2014/main" id="{24927081-826D-4739-BD49-A907BD6591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82579" y="6583329"/>
            <a:ext cx="2608385" cy="226546"/>
          </a:xfrm>
        </p:spPr>
        <p:txBody>
          <a:bodyPr/>
          <a:lstStyle/>
          <a:p>
            <a:fld id="{A56955DD-322E-4780-90CD-D2A58AA5031A}" type="datetime1">
              <a:rPr lang="en-US" smtClean="0"/>
              <a:t>9/6/2024</a:t>
            </a:fld>
            <a:endParaRPr lang="en-US"/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2309B903-4043-8AC0-3F16-24209FE23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90964" y="6583329"/>
            <a:ext cx="5298832" cy="226546"/>
          </a:xfrm>
        </p:spPr>
        <p:txBody>
          <a:bodyPr/>
          <a:lstStyle/>
          <a:p>
            <a:r>
              <a:rPr lang="en-US" dirty="0"/>
              <a:t>TA Session 2</a:t>
            </a:r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4818760F-7080-8A26-8539-0772E5817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54979" y="6583329"/>
            <a:ext cx="2743200" cy="226546"/>
          </a:xfrm>
        </p:spPr>
        <p:txBody>
          <a:bodyPr/>
          <a:lstStyle/>
          <a:p>
            <a:fld id="{B7CBE8AE-9389-4E4D-966C-8642C3CA71EB}" type="slidenum">
              <a:rPr lang="en-US" smtClean="0"/>
              <a:t>8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8DDC6-D785-5719-5A68-4E119131A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5121"/>
            <a:ext cx="10045505" cy="4657652"/>
          </a:xfrm>
        </p:spPr>
        <p:txBody>
          <a:bodyPr/>
          <a:lstStyle/>
          <a:p>
            <a:r>
              <a:rPr kumimoji="1" lang="en-US" altLang="ja-JP" dirty="0"/>
              <a:t>Resource constraints:</a:t>
            </a:r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Eliminate </a:t>
            </a:r>
            <a:r>
              <a:rPr kumimoji="1" lang="en-US" altLang="ja-JP" dirty="0" err="1"/>
              <a:t>x_L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y_L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z_L</a:t>
            </a:r>
            <a:r>
              <a:rPr kumimoji="1" lang="en-US" altLang="ja-JP" dirty="0"/>
              <a:t> using equations to simplify:</a:t>
            </a:r>
            <a:endParaRPr kumimoji="1" lang="ja-JP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E232D5-F846-06D7-1672-1FD08899C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871" y="1830857"/>
            <a:ext cx="2410161" cy="15146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46FBF9-AA4D-BE94-A5C0-25F875CFBD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8173" y="1864199"/>
            <a:ext cx="2905530" cy="144800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06E7280-5264-512A-A2EE-0526A37759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9086" y="4883350"/>
            <a:ext cx="7001852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293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8BACC-AA46-4D7B-88C8-70119CA31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 (b)</a:t>
            </a:r>
          </a:p>
        </p:txBody>
      </p:sp>
      <p:sp>
        <p:nvSpPr>
          <p:cNvPr id="13" name="Date Placeholder 2">
            <a:extLst>
              <a:ext uri="{FF2B5EF4-FFF2-40B4-BE49-F238E27FC236}">
                <a16:creationId xmlns:a16="http://schemas.microsoft.com/office/drawing/2014/main" id="{24927081-826D-4739-BD49-A907BD6591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82579" y="6583329"/>
            <a:ext cx="2608385" cy="226546"/>
          </a:xfrm>
        </p:spPr>
        <p:txBody>
          <a:bodyPr/>
          <a:lstStyle/>
          <a:p>
            <a:fld id="{A56955DD-322E-4780-90CD-D2A58AA5031A}" type="datetime1">
              <a:rPr lang="en-US" smtClean="0"/>
              <a:t>9/6/2024</a:t>
            </a:fld>
            <a:endParaRPr lang="en-US"/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2309B903-4043-8AC0-3F16-24209FE23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90964" y="6583329"/>
            <a:ext cx="5298832" cy="226546"/>
          </a:xfrm>
        </p:spPr>
        <p:txBody>
          <a:bodyPr/>
          <a:lstStyle/>
          <a:p>
            <a:r>
              <a:rPr lang="en-US" dirty="0"/>
              <a:t>TA Session 2</a:t>
            </a:r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4818760F-7080-8A26-8539-0772E5817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54979" y="6583329"/>
            <a:ext cx="2743200" cy="226546"/>
          </a:xfrm>
        </p:spPr>
        <p:txBody>
          <a:bodyPr/>
          <a:lstStyle/>
          <a:p>
            <a:fld id="{B7CBE8AE-9389-4E4D-966C-8642C3CA71EB}" type="slidenum">
              <a:rPr lang="en-US" smtClean="0"/>
              <a:t>9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8DDC6-D785-5719-5A68-4E119131A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5121"/>
            <a:ext cx="10045505" cy="4657652"/>
          </a:xfrm>
        </p:spPr>
        <p:txBody>
          <a:bodyPr/>
          <a:lstStyle/>
          <a:p>
            <a:r>
              <a:rPr kumimoji="1" lang="en-US" altLang="ja-JP" dirty="0"/>
              <a:t>We want to derive a relationship between L and C</a:t>
            </a:r>
          </a:p>
          <a:p>
            <a:r>
              <a:rPr kumimoji="1" lang="ja-JP" altLang="en-US" dirty="0"/>
              <a:t>→</a:t>
            </a:r>
            <a:r>
              <a:rPr kumimoji="1" lang="en-US" altLang="ja-JP" dirty="0"/>
              <a:t>Eliminate one of </a:t>
            </a:r>
            <a:r>
              <a:rPr kumimoji="1" lang="en-US" altLang="ja-JP" dirty="0" err="1"/>
              <a:t>x_C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y_C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z_C</a:t>
            </a:r>
            <a:endParaRPr kumimoji="1" lang="en-US" altLang="ja-JP" dirty="0"/>
          </a:p>
          <a:p>
            <a:r>
              <a:rPr kumimoji="1" lang="en-US" altLang="ja-JP" b="1" dirty="0">
                <a:solidFill>
                  <a:srgbClr val="FF0000"/>
                </a:solidFill>
              </a:rPr>
              <a:t>Case (1)</a:t>
            </a:r>
            <a:r>
              <a:rPr kumimoji="1" lang="en-US" altLang="ja-JP" dirty="0">
                <a:solidFill>
                  <a:srgbClr val="FF0000"/>
                </a:solidFill>
              </a:rPr>
              <a:t>: </a:t>
            </a:r>
            <a:r>
              <a:rPr kumimoji="1" lang="en-US" altLang="ja-JP" dirty="0"/>
              <a:t>Eliminate </a:t>
            </a:r>
            <a:r>
              <a:rPr kumimoji="1" lang="en-US" altLang="ja-JP" dirty="0" err="1"/>
              <a:t>x_C</a:t>
            </a:r>
            <a:r>
              <a:rPr kumimoji="1" lang="en-US" altLang="ja-JP" dirty="0"/>
              <a:t> from</a:t>
            </a:r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  </a:t>
            </a:r>
          </a:p>
          <a:p>
            <a:r>
              <a:rPr kumimoji="1" lang="en-US" altLang="ja-JP" dirty="0"/>
              <a:t>Given any C, maximum L is achieved when </a:t>
            </a:r>
            <a:r>
              <a:rPr kumimoji="1" lang="en-US" altLang="ja-JP" dirty="0" err="1"/>
              <a:t>y_C</a:t>
            </a:r>
            <a:r>
              <a:rPr kumimoji="1" lang="en-US" altLang="ja-JP" dirty="0"/>
              <a:t>=10, </a:t>
            </a:r>
            <a:r>
              <a:rPr kumimoji="1" lang="en-US" altLang="ja-JP" dirty="0" err="1"/>
              <a:t>z_C</a:t>
            </a:r>
            <a:r>
              <a:rPr kumimoji="1" lang="en-US" altLang="ja-JP" dirty="0"/>
              <a:t>=0</a:t>
            </a:r>
          </a:p>
          <a:p>
            <a:r>
              <a:rPr kumimoji="1" lang="en-US" altLang="ja-JP" dirty="0"/>
              <a:t> L = - C+50 </a:t>
            </a:r>
          </a:p>
          <a:p>
            <a:r>
              <a:rPr kumimoji="1" lang="en-US" altLang="ja-JP" dirty="0"/>
              <a:t>But don’t forget the constraints 0&lt;=</a:t>
            </a:r>
            <a:r>
              <a:rPr kumimoji="1" lang="en-US" altLang="ja-JP" dirty="0" err="1"/>
              <a:t>x_C</a:t>
            </a:r>
            <a:r>
              <a:rPr kumimoji="1" lang="en-US" altLang="ja-JP" dirty="0"/>
              <a:t>&lt;=10</a:t>
            </a:r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C8D150-6C04-E99C-EF7B-6CEC2DAF9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0952" y="2730761"/>
            <a:ext cx="4115374" cy="10669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C005831-11C5-CDB0-64FE-93843D79EC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6445" y="4137994"/>
            <a:ext cx="8869013" cy="5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172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75C528E-1BA2-4382-8856-345AFECED076}" vid="{376DE555-1096-43FB-960B-E5A523914F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513</TotalTime>
  <Words>1442</Words>
  <Application>Microsoft Office PowerPoint</Application>
  <PresentationFormat>Widescreen</PresentationFormat>
  <Paragraphs>293</Paragraphs>
  <Slides>30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AngsanaUPC</vt:lpstr>
      <vt:lpstr>Arial</vt:lpstr>
      <vt:lpstr>Bell MT</vt:lpstr>
      <vt:lpstr>Calibri</vt:lpstr>
      <vt:lpstr>Wingdings</vt:lpstr>
      <vt:lpstr>Office Theme</vt:lpstr>
      <vt:lpstr>Elements of Macroeconomics TA Session 2:  Assignment 1</vt:lpstr>
      <vt:lpstr>Tips for learning (as a former freshman) </vt:lpstr>
      <vt:lpstr>Q1(a)</vt:lpstr>
      <vt:lpstr>Q1 (a)</vt:lpstr>
      <vt:lpstr>Q1 (a)</vt:lpstr>
      <vt:lpstr>Q1 (b)</vt:lpstr>
      <vt:lpstr>Q1 (b)</vt:lpstr>
      <vt:lpstr>Q1 (b)</vt:lpstr>
      <vt:lpstr>Q1 (b)</vt:lpstr>
      <vt:lpstr>Q1 (b)</vt:lpstr>
      <vt:lpstr>Q1 (b)</vt:lpstr>
      <vt:lpstr>Q1 (b)</vt:lpstr>
      <vt:lpstr>Q1 (b)</vt:lpstr>
      <vt:lpstr>Q1 (b)</vt:lpstr>
      <vt:lpstr>Q1 (b)</vt:lpstr>
      <vt:lpstr>Q1 (c)</vt:lpstr>
      <vt:lpstr>Q1 (d)</vt:lpstr>
      <vt:lpstr>Q2</vt:lpstr>
      <vt:lpstr>Q2 (a)</vt:lpstr>
      <vt:lpstr>Q2 (a)</vt:lpstr>
      <vt:lpstr>Q2 (b)</vt:lpstr>
      <vt:lpstr>Q2 (c)</vt:lpstr>
      <vt:lpstr>Q2 (c)</vt:lpstr>
      <vt:lpstr>Q2 (c)</vt:lpstr>
      <vt:lpstr>Q2 (d)</vt:lpstr>
      <vt:lpstr>Q3(a)</vt:lpstr>
      <vt:lpstr>Q3(a)</vt:lpstr>
      <vt:lpstr>Q4(a)</vt:lpstr>
      <vt:lpstr>Q4(b)</vt:lpstr>
      <vt:lpstr>Q4(c)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Elias Debelo</dc:creator>
  <cp:lastModifiedBy>春樹 渋谷</cp:lastModifiedBy>
  <cp:revision>74</cp:revision>
  <dcterms:created xsi:type="dcterms:W3CDTF">2021-01-07T18:19:09Z</dcterms:created>
  <dcterms:modified xsi:type="dcterms:W3CDTF">2024-09-07T03:54:00Z</dcterms:modified>
</cp:coreProperties>
</file>