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60" r:id="rId2"/>
    <p:sldId id="261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42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0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5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73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7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97687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22447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74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63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6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01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26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1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70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71550" y="1428042"/>
            <a:ext cx="1003107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Pointers for the Idea Submission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71550" y="2409252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Kindly keep the maximum slides limit to 4 pages.</a:t>
            </a:r>
            <a:endParaRPr sz="18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All the topics should be utilized for description of your idea</a:t>
            </a:r>
            <a:endParaRPr sz="18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Try to avoid paragraphs and post your idea in points</a:t>
            </a:r>
            <a:endParaRPr sz="18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Keep your explanation precisely and easy to understand</a:t>
            </a:r>
            <a:endParaRPr sz="18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Idea should be unique and novel. If it has a business potential more weightage will be given. </a:t>
            </a:r>
            <a:endParaRPr sz="18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Apart from this PPT abstract of your idea will be asked separately while submitting</a:t>
            </a:r>
            <a:endParaRPr sz="1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You need to save the file in PDF and upload the same on G20-MAIT Hackathon Page/portal. No PPT, Word Doc or any other format will be supported.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dirty="0"/>
              <a:t>You can use own theme for the slides.</a:t>
            </a:r>
            <a:endParaRPr sz="1800" b="1"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504F-29B6-4D23-90CD-3EDD3711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2" y="239939"/>
            <a:ext cx="920103" cy="112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EC3DF-D4D7-44FC-AAD8-E3972E12E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18" y="125867"/>
            <a:ext cx="2007461" cy="1042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9EC36-EEC8-4B77-B36A-8F17B35B62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98" t="26256" r="26732" b="26154"/>
          <a:stretch/>
        </p:blipFill>
        <p:spPr>
          <a:xfrm>
            <a:off x="4357479" y="90804"/>
            <a:ext cx="2145058" cy="121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3C6C9-76A4-428B-B6E5-922C00A9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537" y="16984"/>
            <a:ext cx="1349333" cy="134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2E43D-A76F-473B-AD81-BE5851D8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870" y="64652"/>
            <a:ext cx="1253996" cy="1253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63B84C-62A6-4DBB-B247-D9CDBF80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368" y="90804"/>
            <a:ext cx="1098320" cy="1184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1080460" y="2018006"/>
            <a:ext cx="1003107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 algn="ctr"/>
            <a:r>
              <a:rPr lang="en-US" dirty="0"/>
              <a:t>G20-MAIT INTRA-COLLEGE HACKATHON</a:t>
            </a:r>
            <a:br>
              <a:rPr lang="en-US" sz="4000" dirty="0"/>
            </a:br>
            <a:r>
              <a:rPr lang="en-US" sz="3200" i="1" dirty="0">
                <a:solidFill>
                  <a:srgbClr val="FF0000"/>
                </a:solidFill>
              </a:rPr>
              <a:t>30-31, MARCH 2023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504F-29B6-4D23-90CD-3EDD3711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2" y="239939"/>
            <a:ext cx="920103" cy="112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EC3DF-D4D7-44FC-AAD8-E3972E12E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18" y="125867"/>
            <a:ext cx="2007461" cy="1042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9EC36-EEC8-4B77-B36A-8F17B35B62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98" t="26256" r="26732" b="26154"/>
          <a:stretch/>
        </p:blipFill>
        <p:spPr>
          <a:xfrm>
            <a:off x="4357479" y="90804"/>
            <a:ext cx="2145058" cy="121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3C6C9-76A4-428B-B6E5-922C00A9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537" y="16984"/>
            <a:ext cx="1349333" cy="134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2E43D-A76F-473B-AD81-BE5851D8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870" y="64652"/>
            <a:ext cx="1253996" cy="1253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63B84C-62A6-4DBB-B247-D9CDBF80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368" y="90804"/>
            <a:ext cx="1098320" cy="1184762"/>
          </a:xfrm>
          <a:prstGeom prst="rect">
            <a:avLst/>
          </a:prstGeom>
        </p:spPr>
      </p:pic>
      <p:sp>
        <p:nvSpPr>
          <p:cNvPr id="14" name="Google Shape;211;p1">
            <a:extLst>
              <a:ext uri="{FF2B5EF4-FFF2-40B4-BE49-F238E27FC236}">
                <a16:creationId xmlns:a16="http://schemas.microsoft.com/office/drawing/2014/main" id="{9E9862F3-5572-49A5-8692-2E37FDF82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5438" y="3279635"/>
            <a:ext cx="11481124" cy="243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b="1" dirty="0">
                <a:latin typeface="Franklin Gothic"/>
                <a:ea typeface="Franklin Gothic"/>
                <a:cs typeface="Franklin Gothic"/>
                <a:sym typeface="Franklin Gothic"/>
              </a:rPr>
              <a:t>Mentor Name:</a:t>
            </a:r>
            <a:endParaRPr sz="1800" b="1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41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4228" y="755124"/>
            <a:ext cx="7165215" cy="58247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261438" y="2744167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667497"/>
            <a:ext cx="4689138" cy="2912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" y="983022"/>
            <a:ext cx="5780808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here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63898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983022"/>
            <a:ext cx="6411192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7875"/>
              </p:ext>
            </p:extLst>
          </p:nvPr>
        </p:nvGraphicFramePr>
        <p:xfrm>
          <a:off x="221908" y="1009338"/>
          <a:ext cx="11687596" cy="33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(B.Tech/MBA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92971"/>
              </p:ext>
            </p:extLst>
          </p:nvPr>
        </p:nvGraphicFramePr>
        <p:xfrm>
          <a:off x="221909" y="5259966"/>
          <a:ext cx="11687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Department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8" y="452005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Team Mentor Details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71550" y="1428042"/>
            <a:ext cx="1003107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Nomenclature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71550" y="2409252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A prototype is an early, preliminary version of a product, system, or service that is developed to test and evaluate its design, functionality, and performance.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r>
              <a:rPr lang="en-IN" sz="1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flowchart is a visual representation of a process or system, using symbols and arrows to show the sequence of steps and decisions involved in completing a task.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Image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simulated image is a computer-generated representation of an object, scene, or system that is created using mathematical models and algorithms.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 </a:t>
            </a:r>
            <a:r>
              <a:rPr lang="en-US" sz="1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technology stack, also known as a tech stack, refers to a collection of software tools and technologies used to build and run a software application or system. It typically includes programming languages, frameworks, libraries, databases, servers, and other tools that work together to create a functioning system.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cases are a technique used in software development and system design to define and describe the different ways that a user or actor interacts with a system. Use cases describe the specific steps or actions that a user takes to achieve a particular goal or objective, and they help to ensure that the system is designed and developed to meet the needs of its users.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sz="1800" b="1"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504F-29B6-4D23-90CD-3EDD3711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2" y="239939"/>
            <a:ext cx="920103" cy="112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EC3DF-D4D7-44FC-AAD8-E3972E12E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18" y="125867"/>
            <a:ext cx="2007461" cy="1042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9EC36-EEC8-4B77-B36A-8F17B35B62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98" t="26256" r="26732" b="26154"/>
          <a:stretch/>
        </p:blipFill>
        <p:spPr>
          <a:xfrm>
            <a:off x="4357479" y="90804"/>
            <a:ext cx="2145058" cy="121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3C6C9-76A4-428B-B6E5-922C00A9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537" y="16984"/>
            <a:ext cx="1349333" cy="134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2E43D-A76F-473B-AD81-BE5851D8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870" y="64652"/>
            <a:ext cx="1253996" cy="1253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63B84C-62A6-4DBB-B247-D9CDBF80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368" y="90804"/>
            <a:ext cx="1098320" cy="11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71550" y="1428042"/>
            <a:ext cx="1003107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Nomenclature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71550" y="2409252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Stopper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show stopper is a term used in software development and project management to describe a critical issue or problem that prevents a project or process from moving forward. A show stopper is a problem that is so severe that it cannot be ignored or worked around, and it must be addressed and resolved before the project can continue.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Dependencies in a project refer to the relationships between different components or tasks within the project, where the completion of one component or task is dependent on the completion of another.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504F-29B6-4D23-90CD-3EDD3711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2" y="239939"/>
            <a:ext cx="920103" cy="112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EC3DF-D4D7-44FC-AAD8-E3972E12E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18" y="125867"/>
            <a:ext cx="2007461" cy="1042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9EC36-EEC8-4B77-B36A-8F17B35B62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98" t="26256" r="26732" b="26154"/>
          <a:stretch/>
        </p:blipFill>
        <p:spPr>
          <a:xfrm>
            <a:off x="4357479" y="90804"/>
            <a:ext cx="2145058" cy="121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3C6C9-76A4-428B-B6E5-922C00A9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537" y="16984"/>
            <a:ext cx="1349333" cy="134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2E43D-A76F-473B-AD81-BE5851D8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870" y="64652"/>
            <a:ext cx="1253996" cy="1253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63B84C-62A6-4DBB-B247-D9CDBF80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368" y="90804"/>
            <a:ext cx="1098320" cy="11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605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Franklin Gothic</vt:lpstr>
      <vt:lpstr>Söhne</vt:lpstr>
      <vt:lpstr>Times New Roman</vt:lpstr>
      <vt:lpstr>Libre Franklin</vt:lpstr>
      <vt:lpstr>Calibri</vt:lpstr>
      <vt:lpstr>Arial</vt:lpstr>
      <vt:lpstr>Noto Sans Symbols</vt:lpstr>
      <vt:lpstr>Calibri Light</vt:lpstr>
      <vt:lpstr>Office Theme</vt:lpstr>
      <vt:lpstr>Important Pointers for the Idea Submission </vt:lpstr>
      <vt:lpstr>G20-MAIT INTRA-COLLEGE HACKATHON 30-31, MARCH 2023</vt:lpstr>
      <vt:lpstr>Idea/Approach Details</vt:lpstr>
      <vt:lpstr>Idea/Approach Details</vt:lpstr>
      <vt:lpstr>Team Member Details </vt:lpstr>
      <vt:lpstr>Nomenclature </vt:lpstr>
      <vt:lpstr>Nomenclature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ankita gupta</cp:lastModifiedBy>
  <cp:revision>10</cp:revision>
  <dcterms:created xsi:type="dcterms:W3CDTF">2022-02-11T07:14:46Z</dcterms:created>
  <dcterms:modified xsi:type="dcterms:W3CDTF">2023-03-03T10:04:37Z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