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4660"/>
  </p:normalViewPr>
  <p:slideViewPr>
    <p:cSldViewPr snapToGrid="0">
      <p:cViewPr>
        <p:scale>
          <a:sx n="100" d="100"/>
          <a:sy n="100" d="100"/>
        </p:scale>
        <p:origin x="2970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B792C1-08BA-DAB9-15AC-CC8202D0C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FDFC33-108B-AAB8-8C69-A5A8BAD1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9B5919-5370-429C-841B-F93E24A6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0E079C-4520-8952-A958-1CA29B0D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FDD4E3-C87B-3C1A-8B73-08729D24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0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3DEBF-4AC3-F66B-4CC5-E2FA2DF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B22AD4-88B0-0AD2-AC2E-E86CAFFF6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AAA9BB-E795-2332-218C-47F6E7A7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B0102D-4DBA-AB93-CAB0-FB00DB95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31FA4A-C001-7857-6082-861D2475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22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1F4BBD-77F4-DF4D-F661-677199DF6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D5732D-97D6-8FE4-A0D0-E98B08220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6C305-788E-CC01-6A9D-72FDB93C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DDC3E3-2388-5C75-16FC-A974A1AD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4C7F8A-F6E3-0E59-C576-3785C6D3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24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A0F8AC-A256-E3FB-784C-3F32D68D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053E06-7BAF-6278-5F96-2EDA1069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817502-8176-8E87-DB7C-6D9B8D23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E3C5AB-D46E-6A42-47A2-FF46D858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42AC85-BF5A-D06E-EE3F-2461A967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4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8CEF9B-4013-BEE3-FA5B-8DEC8862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866D25-59C6-BF06-7F76-CB43FD86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977E80-C6EA-4F33-22F4-A2144F52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48A6D2-AC25-BA58-DA22-E520D726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4F7003-6CBD-1283-8237-D89E722B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82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0BE9A-9A18-2478-94FA-4F343D36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87F8F6-5203-AA3D-9D74-F4BD7E0FB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45ECB4-A4ED-0277-76FF-5AB6925A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724904-160F-C4B4-DBA0-5FC9322E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E8170E-CD67-3ECB-A697-CBBC7A41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5F4EB5-1274-8C46-25FE-1D5DA9D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6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A99539-A9B8-7913-DFE5-25C08A4F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010B72-0958-000F-42BE-16F4591A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B5D1E7-15D2-F0B4-F899-42BBFD198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AAEB3B-E459-0878-754F-3AB3F72A4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1652D8-49F9-C97A-9546-024893B2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F894ABF-4B53-7037-050E-BA580A2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ED7B5C-1519-67FF-E99B-703E706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42172DA-ADD2-4BD2-42AE-AF97C5DD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07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5D58C-3595-D468-1011-A0229EE4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66B49B3-53E3-A447-E5EF-E7564B5D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B0E2D5-C94A-18F6-3B22-C9E7F50F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074921-8B7D-609F-965A-5839F22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46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57D1AE-CB35-D57B-CDC6-03AB808B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ABA3AE-A5EF-DAE4-A8D7-A8D2AE8D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3BAFF3-06F9-003E-E575-11D44D67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7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23270-E64A-D6FA-5E49-E4102200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7BDB4-DB3B-EDEA-5CC1-0D368C677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6A40A2-DBFB-0213-46E0-887DD0C0B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A43038-BEFE-F680-25D0-1CEE1D9A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DD997B-6156-B7E9-23B0-50531939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8BBF39-7371-52A5-A021-5946E455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4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C76D7-70A3-8F64-FE01-31F9A90B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9A4BB6-6961-86D0-0C00-FBC881E3D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8262A5-0A82-275F-90AE-56EEE222B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5FD36C-A186-05B5-7F38-C57C1D2E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1BB6C3-9E95-0E89-4750-DA953ECF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2CCA6B-0B37-637A-61AE-3F06F973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35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4C1CA0-4551-D911-F219-97DEF5E9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B62FC5-E95E-4817-2E8E-A3619AE46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664EA2-795C-5BC2-3C0A-DCECA9F3C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E94F-BCC9-44FF-96C1-91906B07ED9A}" type="datetimeFigureOut">
              <a:rPr lang="it-IT" smtClean="0"/>
              <a:t>23/12/2022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BDC6C8-8D6D-7576-5FF6-DA771DF4F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6F36C9-1D8E-8FE3-FD01-D9C481935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5549-E06A-4CA3-927B-484CC982FB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10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9.sv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F92D67-7856-BBC3-A458-171E6507992D}"/>
              </a:ext>
            </a:extLst>
          </p:cNvPr>
          <p:cNvSpPr txBox="1"/>
          <p:nvPr/>
        </p:nvSpPr>
        <p:spPr>
          <a:xfrm>
            <a:off x="-645459" y="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8BB9F2-C849-155B-C5D2-ECFE7EAB04E5}"/>
              </a:ext>
            </a:extLst>
          </p:cNvPr>
          <p:cNvSpPr txBox="1"/>
          <p:nvPr/>
        </p:nvSpPr>
        <p:spPr>
          <a:xfrm>
            <a:off x="3494098" y="-504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BEBAFBF-0454-A12D-ED07-748C29FF57C7}"/>
              </a:ext>
            </a:extLst>
          </p:cNvPr>
          <p:cNvSpPr txBox="1"/>
          <p:nvPr/>
        </p:nvSpPr>
        <p:spPr>
          <a:xfrm>
            <a:off x="7633655" y="-504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AA3293-B59D-4E32-3672-A06D73924071}"/>
              </a:ext>
            </a:extLst>
          </p:cNvPr>
          <p:cNvSpPr txBox="1"/>
          <p:nvPr/>
        </p:nvSpPr>
        <p:spPr>
          <a:xfrm>
            <a:off x="11773212" y="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B4DD71-9D7E-04AE-377E-EE1875E76D8D}"/>
              </a:ext>
            </a:extLst>
          </p:cNvPr>
          <p:cNvSpPr txBox="1"/>
          <p:nvPr/>
        </p:nvSpPr>
        <p:spPr>
          <a:xfrm>
            <a:off x="-2183114" y="52387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366B444-F184-F50A-78C6-8F1C32D6248E}"/>
              </a:ext>
            </a:extLst>
          </p:cNvPr>
          <p:cNvSpPr txBox="1"/>
          <p:nvPr/>
        </p:nvSpPr>
        <p:spPr>
          <a:xfrm>
            <a:off x="1956443" y="518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E2E5D5-957A-84BC-9626-694A9DA3FAAA}"/>
              </a:ext>
            </a:extLst>
          </p:cNvPr>
          <p:cNvSpPr txBox="1"/>
          <p:nvPr/>
        </p:nvSpPr>
        <p:spPr>
          <a:xfrm>
            <a:off x="6096000" y="518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4983F1-5D74-C6F7-B3B5-8B1A5CA469C4}"/>
              </a:ext>
            </a:extLst>
          </p:cNvPr>
          <p:cNvSpPr txBox="1"/>
          <p:nvPr/>
        </p:nvSpPr>
        <p:spPr>
          <a:xfrm>
            <a:off x="10235557" y="52387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FA8E3C-9300-1BD4-CBCE-9D0B51F44F79}"/>
              </a:ext>
            </a:extLst>
          </p:cNvPr>
          <p:cNvSpPr txBox="1"/>
          <p:nvPr/>
        </p:nvSpPr>
        <p:spPr>
          <a:xfrm>
            <a:off x="-1312209" y="1073673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073802-A2CA-E43F-5F00-DADD030B0BA4}"/>
              </a:ext>
            </a:extLst>
          </p:cNvPr>
          <p:cNvSpPr txBox="1"/>
          <p:nvPr/>
        </p:nvSpPr>
        <p:spPr>
          <a:xfrm>
            <a:off x="2827348" y="106862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79C68A4-BB59-4A84-A945-CD21AC3E9CE1}"/>
              </a:ext>
            </a:extLst>
          </p:cNvPr>
          <p:cNvSpPr txBox="1"/>
          <p:nvPr/>
        </p:nvSpPr>
        <p:spPr>
          <a:xfrm>
            <a:off x="6966905" y="106862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9D9F99-751B-B3C8-D54C-8C8418E72606}"/>
              </a:ext>
            </a:extLst>
          </p:cNvPr>
          <p:cNvSpPr txBox="1"/>
          <p:nvPr/>
        </p:nvSpPr>
        <p:spPr>
          <a:xfrm>
            <a:off x="11106462" y="1073673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0A9FA92-99F7-36EF-6C8F-04D727326D62}"/>
              </a:ext>
            </a:extLst>
          </p:cNvPr>
          <p:cNvSpPr txBox="1"/>
          <p:nvPr/>
        </p:nvSpPr>
        <p:spPr>
          <a:xfrm>
            <a:off x="-3121959" y="1592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E220D7B-B685-6D5C-0333-30A14BE7F92D}"/>
              </a:ext>
            </a:extLst>
          </p:cNvPr>
          <p:cNvSpPr txBox="1"/>
          <p:nvPr/>
        </p:nvSpPr>
        <p:spPr>
          <a:xfrm>
            <a:off x="1017598" y="158745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4EE6990-CE34-23ED-61C2-C6800517449A}"/>
              </a:ext>
            </a:extLst>
          </p:cNvPr>
          <p:cNvSpPr txBox="1"/>
          <p:nvPr/>
        </p:nvSpPr>
        <p:spPr>
          <a:xfrm>
            <a:off x="5157155" y="158745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17D3677-73AF-84F3-366B-05F170449592}"/>
              </a:ext>
            </a:extLst>
          </p:cNvPr>
          <p:cNvSpPr txBox="1"/>
          <p:nvPr/>
        </p:nvSpPr>
        <p:spPr>
          <a:xfrm>
            <a:off x="9296712" y="1592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439DB78-1800-1266-ABEA-DB65973FED71}"/>
              </a:ext>
            </a:extLst>
          </p:cNvPr>
          <p:cNvSpPr txBox="1"/>
          <p:nvPr/>
        </p:nvSpPr>
        <p:spPr>
          <a:xfrm>
            <a:off x="-1584304" y="204787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A0699C-4CB3-CE65-1529-500CBC2DA6F4}"/>
              </a:ext>
            </a:extLst>
          </p:cNvPr>
          <p:cNvSpPr txBox="1"/>
          <p:nvPr/>
        </p:nvSpPr>
        <p:spPr>
          <a:xfrm>
            <a:off x="2555253" y="2042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C49EB5E-EDAA-031F-440C-76CB8F093826}"/>
              </a:ext>
            </a:extLst>
          </p:cNvPr>
          <p:cNvSpPr txBox="1"/>
          <p:nvPr/>
        </p:nvSpPr>
        <p:spPr>
          <a:xfrm>
            <a:off x="6694810" y="2042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D4F2AED-E7C2-2ECA-A1D8-EF89A49809B4}"/>
              </a:ext>
            </a:extLst>
          </p:cNvPr>
          <p:cNvSpPr txBox="1"/>
          <p:nvPr/>
        </p:nvSpPr>
        <p:spPr>
          <a:xfrm>
            <a:off x="-3121959" y="257175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9A2AD67-57EB-FBAB-F8FA-320E9C372717}"/>
              </a:ext>
            </a:extLst>
          </p:cNvPr>
          <p:cNvSpPr txBox="1"/>
          <p:nvPr/>
        </p:nvSpPr>
        <p:spPr>
          <a:xfrm>
            <a:off x="1017598" y="2566704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C8970B3-2E5D-B545-1FBB-455D72E1D63E}"/>
              </a:ext>
            </a:extLst>
          </p:cNvPr>
          <p:cNvSpPr txBox="1"/>
          <p:nvPr/>
        </p:nvSpPr>
        <p:spPr>
          <a:xfrm>
            <a:off x="5157155" y="2566704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B894CC1-CBD1-8424-4AED-32E099A060BF}"/>
              </a:ext>
            </a:extLst>
          </p:cNvPr>
          <p:cNvSpPr txBox="1"/>
          <p:nvPr/>
        </p:nvSpPr>
        <p:spPr>
          <a:xfrm>
            <a:off x="9296712" y="257175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AD888BE-4250-70CA-6E4A-9DAD5D6975D8}"/>
              </a:ext>
            </a:extLst>
          </p:cNvPr>
          <p:cNvSpPr txBox="1"/>
          <p:nvPr/>
        </p:nvSpPr>
        <p:spPr>
          <a:xfrm>
            <a:off x="-2251054" y="312154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2EC423C-67BF-FA06-3CAD-3FC69B3E8EAE}"/>
              </a:ext>
            </a:extLst>
          </p:cNvPr>
          <p:cNvSpPr txBox="1"/>
          <p:nvPr/>
        </p:nvSpPr>
        <p:spPr>
          <a:xfrm>
            <a:off x="1888503" y="3116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25433CC-02ED-7F20-5265-009BFFC06D6F}"/>
              </a:ext>
            </a:extLst>
          </p:cNvPr>
          <p:cNvSpPr txBox="1"/>
          <p:nvPr/>
        </p:nvSpPr>
        <p:spPr>
          <a:xfrm>
            <a:off x="6028060" y="3116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0A3806B-CF7A-1E79-9F90-28BB01146998}"/>
              </a:ext>
            </a:extLst>
          </p:cNvPr>
          <p:cNvSpPr txBox="1"/>
          <p:nvPr/>
        </p:nvSpPr>
        <p:spPr>
          <a:xfrm>
            <a:off x="10167617" y="312154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4751426-754F-3D2D-A45D-3F62C473823E}"/>
              </a:ext>
            </a:extLst>
          </p:cNvPr>
          <p:cNvSpPr txBox="1"/>
          <p:nvPr/>
        </p:nvSpPr>
        <p:spPr>
          <a:xfrm>
            <a:off x="78753" y="363533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5C4B17B-5ABE-B409-A519-27E7DF8C78EB}"/>
              </a:ext>
            </a:extLst>
          </p:cNvPr>
          <p:cNvSpPr txBox="1"/>
          <p:nvPr/>
        </p:nvSpPr>
        <p:spPr>
          <a:xfrm>
            <a:off x="4218310" y="363533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EC363E-C443-15C1-B4F4-351AEA1923A6}"/>
              </a:ext>
            </a:extLst>
          </p:cNvPr>
          <p:cNvSpPr txBox="1"/>
          <p:nvPr/>
        </p:nvSpPr>
        <p:spPr>
          <a:xfrm>
            <a:off x="8357867" y="364037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5548F26-883C-14F4-5858-3AB728CFFCA2}"/>
              </a:ext>
            </a:extLst>
          </p:cNvPr>
          <p:cNvSpPr txBox="1"/>
          <p:nvPr/>
        </p:nvSpPr>
        <p:spPr>
          <a:xfrm>
            <a:off x="10834367" y="2042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79CCA3A-1573-4D1E-601E-7CFF7434B250}"/>
              </a:ext>
            </a:extLst>
          </p:cNvPr>
          <p:cNvSpPr txBox="1"/>
          <p:nvPr/>
        </p:nvSpPr>
        <p:spPr>
          <a:xfrm>
            <a:off x="-1052181" y="411233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723CAC4-73D8-CC39-58C6-2C543EFE48B4}"/>
              </a:ext>
            </a:extLst>
          </p:cNvPr>
          <p:cNvSpPr txBox="1"/>
          <p:nvPr/>
        </p:nvSpPr>
        <p:spPr>
          <a:xfrm>
            <a:off x="3087376" y="410728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6465501-ADCC-CF45-7931-CB7470FFF68B}"/>
              </a:ext>
            </a:extLst>
          </p:cNvPr>
          <p:cNvSpPr txBox="1"/>
          <p:nvPr/>
        </p:nvSpPr>
        <p:spPr>
          <a:xfrm>
            <a:off x="7226933" y="410728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7F34750-6150-BF35-F52C-6869723F8104}"/>
              </a:ext>
            </a:extLst>
          </p:cNvPr>
          <p:cNvSpPr txBox="1"/>
          <p:nvPr/>
        </p:nvSpPr>
        <p:spPr>
          <a:xfrm>
            <a:off x="-2589836" y="463620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49152A6-7675-7C68-FC29-7BB4020719BE}"/>
              </a:ext>
            </a:extLst>
          </p:cNvPr>
          <p:cNvSpPr txBox="1"/>
          <p:nvPr/>
        </p:nvSpPr>
        <p:spPr>
          <a:xfrm>
            <a:off x="1549721" y="4631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BCE559C-6B57-4E05-0DC9-0DA34E233D7E}"/>
              </a:ext>
            </a:extLst>
          </p:cNvPr>
          <p:cNvSpPr txBox="1"/>
          <p:nvPr/>
        </p:nvSpPr>
        <p:spPr>
          <a:xfrm>
            <a:off x="5689278" y="4631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761131F-AFEF-7E41-46C4-A3E7BA16C091}"/>
              </a:ext>
            </a:extLst>
          </p:cNvPr>
          <p:cNvSpPr txBox="1"/>
          <p:nvPr/>
        </p:nvSpPr>
        <p:spPr>
          <a:xfrm>
            <a:off x="9828835" y="463620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F4B6337-AD1B-EBEC-498B-170960692017}"/>
              </a:ext>
            </a:extLst>
          </p:cNvPr>
          <p:cNvSpPr txBox="1"/>
          <p:nvPr/>
        </p:nvSpPr>
        <p:spPr>
          <a:xfrm>
            <a:off x="-1718931" y="518600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9443BED-131C-9F74-95AD-B4F2C89C5FC8}"/>
              </a:ext>
            </a:extLst>
          </p:cNvPr>
          <p:cNvSpPr txBox="1"/>
          <p:nvPr/>
        </p:nvSpPr>
        <p:spPr>
          <a:xfrm>
            <a:off x="2420626" y="518095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20FDC1A-B97A-A868-9D1D-9587241542E5}"/>
              </a:ext>
            </a:extLst>
          </p:cNvPr>
          <p:cNvSpPr txBox="1"/>
          <p:nvPr/>
        </p:nvSpPr>
        <p:spPr>
          <a:xfrm>
            <a:off x="6560183" y="518095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92043C5-2FFD-DC72-AC8F-1E9B3B252B12}"/>
              </a:ext>
            </a:extLst>
          </p:cNvPr>
          <p:cNvSpPr txBox="1"/>
          <p:nvPr/>
        </p:nvSpPr>
        <p:spPr>
          <a:xfrm>
            <a:off x="610876" y="569978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C0F9BE0-4C25-2E35-87FE-8B5A97C3F34D}"/>
              </a:ext>
            </a:extLst>
          </p:cNvPr>
          <p:cNvSpPr txBox="1"/>
          <p:nvPr/>
        </p:nvSpPr>
        <p:spPr>
          <a:xfrm>
            <a:off x="4750433" y="569978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5CF0393-2AB3-BB3A-7CDD-EF9F73E85355}"/>
              </a:ext>
            </a:extLst>
          </p:cNvPr>
          <p:cNvSpPr txBox="1"/>
          <p:nvPr/>
        </p:nvSpPr>
        <p:spPr>
          <a:xfrm>
            <a:off x="8889990" y="5704834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BF33A44-9AEC-99C5-2064-5DD119020D54}"/>
              </a:ext>
            </a:extLst>
          </p:cNvPr>
          <p:cNvSpPr txBox="1"/>
          <p:nvPr/>
        </p:nvSpPr>
        <p:spPr>
          <a:xfrm>
            <a:off x="-1991026" y="616020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02010EE-4F96-EAA4-71BD-1D03A94A24AE}"/>
              </a:ext>
            </a:extLst>
          </p:cNvPr>
          <p:cNvSpPr txBox="1"/>
          <p:nvPr/>
        </p:nvSpPr>
        <p:spPr>
          <a:xfrm>
            <a:off x="2148531" y="6155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0B8C40D-1092-950A-08A6-6CF65E747826}"/>
              </a:ext>
            </a:extLst>
          </p:cNvPr>
          <p:cNvSpPr txBox="1"/>
          <p:nvPr/>
        </p:nvSpPr>
        <p:spPr>
          <a:xfrm>
            <a:off x="6288088" y="6155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720147D-9C39-0946-7012-C84BB733FC91}"/>
              </a:ext>
            </a:extLst>
          </p:cNvPr>
          <p:cNvSpPr txBox="1"/>
          <p:nvPr/>
        </p:nvSpPr>
        <p:spPr>
          <a:xfrm>
            <a:off x="10427645" y="6155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C47141-67E5-D648-FAED-C33137B483A1}"/>
              </a:ext>
            </a:extLst>
          </p:cNvPr>
          <p:cNvSpPr txBox="1"/>
          <p:nvPr/>
        </p:nvSpPr>
        <p:spPr>
          <a:xfrm>
            <a:off x="10686397" y="518600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EC72292-BC0D-6AC7-C92A-311EE8957123}"/>
              </a:ext>
            </a:extLst>
          </p:cNvPr>
          <p:cNvSpPr txBox="1"/>
          <p:nvPr/>
        </p:nvSpPr>
        <p:spPr>
          <a:xfrm>
            <a:off x="11366490" y="411480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FCCDFC76-214A-03D1-7B60-E972374BDB7D}"/>
              </a:ext>
            </a:extLst>
          </p:cNvPr>
          <p:cNvSpPr txBox="1"/>
          <p:nvPr/>
        </p:nvSpPr>
        <p:spPr>
          <a:xfrm>
            <a:off x="-3509475" y="568010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F27560AA-621A-11C7-F893-4684F630C62A}"/>
              </a:ext>
            </a:extLst>
          </p:cNvPr>
          <p:cNvSpPr/>
          <p:nvPr/>
        </p:nvSpPr>
        <p:spPr>
          <a:xfrm>
            <a:off x="1551858" y="1733355"/>
            <a:ext cx="9352141" cy="304421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</a:t>
            </a:r>
            <a:br>
              <a:rPr lang="it-IT" sz="30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r>
              <a:rPr lang="it-IT" sz="30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di un simulatore di Ethereum </a:t>
            </a:r>
            <a:r>
              <a:rPr lang="it-IT" sz="3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30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3000" b="1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30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30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30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30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  <a:br>
              <a:rPr lang="it-IT" sz="44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lang="it-IT" sz="3200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algn="ctr"/>
            <a:r>
              <a:rPr lang="it-IT" sz="24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</a:t>
            </a:r>
            <a:r>
              <a:rPr lang="it-IT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05225 01502</a:t>
            </a:r>
            <a:br>
              <a:rPr lang="it-IT" sz="2400" b="0" i="0" dirty="0">
                <a:solidFill>
                  <a:schemeClr val="tx1"/>
                </a:solidFill>
                <a:effectLst/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r>
              <a:rPr lang="it-IT" b="0" i="0" dirty="0">
                <a:solidFill>
                  <a:schemeClr val="tx1"/>
                </a:solidFill>
                <a:effectLst/>
                <a:latin typeface="SF Pro Display" panose="00000500000000000000" pitchFamily="50" charset="0"/>
                <a:ea typeface="SF Pro Display" panose="00000500000000000000" pitchFamily="50" charset="0"/>
              </a:rPr>
              <a:t>Sicurezza dei Dati (a.a. 2022-2023)</a:t>
            </a:r>
            <a:endParaRPr lang="it-IT" sz="2400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0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441960" y="373380"/>
            <a:ext cx="778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Il problema</a:t>
            </a:r>
          </a:p>
        </p:txBody>
      </p:sp>
    </p:spTree>
    <p:extLst>
      <p:ext uri="{BB962C8B-B14F-4D97-AF65-F5344CB8AC3E}">
        <p14:creationId xmlns:p14="http://schemas.microsoft.com/office/powerpoint/2010/main" val="50211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441960" y="373380"/>
            <a:ext cx="778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La soluzione</a:t>
            </a:r>
          </a:p>
        </p:txBody>
      </p:sp>
    </p:spTree>
    <p:extLst>
      <p:ext uri="{BB962C8B-B14F-4D97-AF65-F5344CB8AC3E}">
        <p14:creationId xmlns:p14="http://schemas.microsoft.com/office/powerpoint/2010/main" val="357235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441960" y="373380"/>
            <a:ext cx="778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Le tecnologie</a:t>
            </a:r>
          </a:p>
        </p:txBody>
      </p:sp>
      <p:pic>
        <p:nvPicPr>
          <p:cNvPr id="1026" name="Picture 2" descr="Step by Step Creation of an EC2 Instance in AWS and Access it via… –  Towards AI">
            <a:extLst>
              <a:ext uri="{FF2B5EF4-FFF2-40B4-BE49-F238E27FC236}">
                <a16:creationId xmlns:a16="http://schemas.microsoft.com/office/drawing/2014/main" id="{25EEC17E-738A-46B9-176F-21FB6CF26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960725"/>
            <a:ext cx="3080385" cy="19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Docker, Containers and Safer Software Delivery - SitePoint">
            <a:extLst>
              <a:ext uri="{FF2B5EF4-FFF2-40B4-BE49-F238E27FC236}">
                <a16:creationId xmlns:a16="http://schemas.microsoft.com/office/drawing/2014/main" id="{75D26857-A25E-DC45-ECB1-3B347874F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28" y="2498313"/>
            <a:ext cx="3735705" cy="89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 - Wikipedia">
            <a:extLst>
              <a:ext uri="{FF2B5EF4-FFF2-40B4-BE49-F238E27FC236}">
                <a16:creationId xmlns:a16="http://schemas.microsoft.com/office/drawing/2014/main" id="{148A1949-8B85-E180-47FF-9FB5E6DBD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792" y="2544006"/>
            <a:ext cx="1964690" cy="120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buntu 22.04, beta disponibile con diverse novità | TechRadar">
            <a:extLst>
              <a:ext uri="{FF2B5EF4-FFF2-40B4-BE49-F238E27FC236}">
                <a16:creationId xmlns:a16="http://schemas.microsoft.com/office/drawing/2014/main" id="{A775E968-3DC9-DAB9-CC77-F7CDAA65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62" y="2498313"/>
            <a:ext cx="2039618" cy="11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1B740-1CC2-D687-6078-017F7082BC33}"/>
              </a:ext>
            </a:extLst>
          </p:cNvPr>
          <p:cNvSpPr txBox="1"/>
          <p:nvPr/>
        </p:nvSpPr>
        <p:spPr>
          <a:xfrm>
            <a:off x="0" y="248793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Hands-on via SSH e AWS</a:t>
            </a:r>
          </a:p>
        </p:txBody>
      </p:sp>
    </p:spTree>
    <p:extLst>
      <p:ext uri="{BB962C8B-B14F-4D97-AF65-F5344CB8AC3E}">
        <p14:creationId xmlns:p14="http://schemas.microsoft.com/office/powerpoint/2010/main" val="124216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320193-76BA-E574-6A9B-46F5DAB2D2C7}"/>
              </a:ext>
            </a:extLst>
          </p:cNvPr>
          <p:cNvSpPr txBox="1"/>
          <p:nvPr/>
        </p:nvSpPr>
        <p:spPr>
          <a:xfrm>
            <a:off x="21907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17424-F99F-188B-0500-DB15AB224AB9}"/>
              </a:ext>
            </a:extLst>
          </p:cNvPr>
          <p:cNvSpPr txBox="1"/>
          <p:nvPr/>
        </p:nvSpPr>
        <p:spPr>
          <a:xfrm>
            <a:off x="318135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BA16E1-637C-475C-CEE0-0ED2D6398A8B}"/>
              </a:ext>
            </a:extLst>
          </p:cNvPr>
          <p:cNvSpPr txBox="1"/>
          <p:nvPr/>
        </p:nvSpPr>
        <p:spPr>
          <a:xfrm>
            <a:off x="6143625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A6671-8F89-B1B1-F803-950BFFF154F2}"/>
              </a:ext>
            </a:extLst>
          </p:cNvPr>
          <p:cNvSpPr txBox="1"/>
          <p:nvPr/>
        </p:nvSpPr>
        <p:spPr>
          <a:xfrm>
            <a:off x="9105900" y="6268105"/>
            <a:ext cx="296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28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28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7800C6C-DFAE-3B8E-32A0-5A9229BDD86C}"/>
              </a:ext>
            </a:extLst>
          </p:cNvPr>
          <p:cNvCxnSpPr/>
          <p:nvPr/>
        </p:nvCxnSpPr>
        <p:spPr>
          <a:xfrm>
            <a:off x="144780" y="6268105"/>
            <a:ext cx="119233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BB59A8-3A89-0717-484A-EC3145398ECD}"/>
              </a:ext>
            </a:extLst>
          </p:cNvPr>
          <p:cNvSpPr txBox="1"/>
          <p:nvPr/>
        </p:nvSpPr>
        <p:spPr>
          <a:xfrm>
            <a:off x="219075" y="5944938"/>
            <a:ext cx="877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Containerizzazione e deployment su Cloud di un simulatore Ethereum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con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5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dirty="0">
                <a:latin typeface="SF Pro Display" panose="00000500000000000000" pitchFamily="50" charset="0"/>
                <a:ea typeface="SF Pro Display" panose="00000500000000000000" pitchFamily="50" charset="0"/>
              </a:rPr>
              <a:t>e</a:t>
            </a:r>
            <a:r>
              <a:rPr lang="it-IT" sz="1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AWS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54860-5DAA-9145-7A13-CE9B6A073641}"/>
              </a:ext>
            </a:extLst>
          </p:cNvPr>
          <p:cNvSpPr txBox="1"/>
          <p:nvPr/>
        </p:nvSpPr>
        <p:spPr>
          <a:xfrm>
            <a:off x="9433560" y="5960327"/>
            <a:ext cx="436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- 05225 01502</a:t>
            </a:r>
          </a:p>
        </p:txBody>
      </p:sp>
      <p:pic>
        <p:nvPicPr>
          <p:cNvPr id="2050" name="Picture 2" descr="Kubernetes piattaforma di riferimento per IA e ML? - LineaEDP">
            <a:extLst>
              <a:ext uri="{FF2B5EF4-FFF2-40B4-BE49-F238E27FC236}">
                <a16:creationId xmlns:a16="http://schemas.microsoft.com/office/drawing/2014/main" id="{F58F0A70-E415-262C-E82A-4DE416A0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97" y="3626368"/>
            <a:ext cx="2691798" cy="143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verless Optimization Workshop (Performance and Cost)">
            <a:extLst>
              <a:ext uri="{FF2B5EF4-FFF2-40B4-BE49-F238E27FC236}">
                <a16:creationId xmlns:a16="http://schemas.microsoft.com/office/drawing/2014/main" id="{4BEAE546-48F3-4EBD-25D9-C48106EB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70" y="3706366"/>
            <a:ext cx="1451610" cy="143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riting A Custom Terraform Provider | BoxBoat">
            <a:extLst>
              <a:ext uri="{FF2B5EF4-FFF2-40B4-BE49-F238E27FC236}">
                <a16:creationId xmlns:a16="http://schemas.microsoft.com/office/drawing/2014/main" id="{D13F8657-3F40-1CE8-080C-35462CD56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983" y="3807856"/>
            <a:ext cx="2400054" cy="120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tep by Step Creation of an EC2 Instance in AWS and Access it via… –  Towards AI">
            <a:extLst>
              <a:ext uri="{FF2B5EF4-FFF2-40B4-BE49-F238E27FC236}">
                <a16:creationId xmlns:a16="http://schemas.microsoft.com/office/drawing/2014/main" id="{77075CFD-70AD-783E-5004-43465F15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33" y="1529001"/>
            <a:ext cx="2463167" cy="157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nderstanding Docker, Containers and Safer Software Delivery - SitePoint">
            <a:extLst>
              <a:ext uri="{FF2B5EF4-FFF2-40B4-BE49-F238E27FC236}">
                <a16:creationId xmlns:a16="http://schemas.microsoft.com/office/drawing/2014/main" id="{B66E4325-592F-C9C5-A616-9EC122BD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808" y="1903884"/>
            <a:ext cx="2350773" cy="56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ode.js - Wikipedia">
            <a:extLst>
              <a:ext uri="{FF2B5EF4-FFF2-40B4-BE49-F238E27FC236}">
                <a16:creationId xmlns:a16="http://schemas.microsoft.com/office/drawing/2014/main" id="{E9488362-C67B-9FA9-9FDF-54049A76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05" y="1813521"/>
            <a:ext cx="1499339" cy="91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Ubuntu 22.04, beta disponibile con diverse novità | TechRadar">
            <a:extLst>
              <a:ext uri="{FF2B5EF4-FFF2-40B4-BE49-F238E27FC236}">
                <a16:creationId xmlns:a16="http://schemas.microsoft.com/office/drawing/2014/main" id="{513E648D-8DED-201C-A57A-D33FCF5ED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995" y="1668595"/>
            <a:ext cx="1837516" cy="103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3291BD5-ABB9-5D6A-BFC0-22DFCB74BEA8}"/>
              </a:ext>
            </a:extLst>
          </p:cNvPr>
          <p:cNvCxnSpPr>
            <a:stCxn id="3" idx="2"/>
            <a:endCxn id="2054" idx="0"/>
          </p:cNvCxnSpPr>
          <p:nvPr/>
        </p:nvCxnSpPr>
        <p:spPr>
          <a:xfrm>
            <a:off x="2372617" y="3102690"/>
            <a:ext cx="6358" cy="6036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07BCCCC-D110-1EFE-F344-D798008ACA58}"/>
              </a:ext>
            </a:extLst>
          </p:cNvPr>
          <p:cNvCxnSpPr>
            <a:cxnSpLocks/>
            <a:stCxn id="8" idx="2"/>
            <a:endCxn id="2050" idx="0"/>
          </p:cNvCxnSpPr>
          <p:nvPr/>
        </p:nvCxnSpPr>
        <p:spPr>
          <a:xfrm>
            <a:off x="4608195" y="2465725"/>
            <a:ext cx="1" cy="116064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D1D64F3-CFAA-72FC-E962-65D397E88985}"/>
              </a:ext>
            </a:extLst>
          </p:cNvPr>
          <p:cNvCxnSpPr>
            <a:cxnSpLocks/>
            <a:stCxn id="14" idx="2"/>
            <a:endCxn id="2056" idx="0"/>
          </p:cNvCxnSpPr>
          <p:nvPr/>
        </p:nvCxnSpPr>
        <p:spPr>
          <a:xfrm>
            <a:off x="9377753" y="2701013"/>
            <a:ext cx="9257" cy="110684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21877F8E-D935-C818-8C07-87AA0248CE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65687" y="3741715"/>
            <a:ext cx="1254576" cy="1211920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84A8CCB-4481-43C3-7A97-198861BB08A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92975" y="2802835"/>
            <a:ext cx="0" cy="93888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4682ADB3-5DA7-A095-8BCA-C7BA8139F490}"/>
              </a:ext>
            </a:extLst>
          </p:cNvPr>
          <p:cNvSpPr txBox="1"/>
          <p:nvPr/>
        </p:nvSpPr>
        <p:spPr>
          <a:xfrm>
            <a:off x="441960" y="373380"/>
            <a:ext cx="778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Possibili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25511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F92D67-7856-BBC3-A458-171E6507992D}"/>
              </a:ext>
            </a:extLst>
          </p:cNvPr>
          <p:cNvSpPr txBox="1"/>
          <p:nvPr/>
        </p:nvSpPr>
        <p:spPr>
          <a:xfrm>
            <a:off x="-645459" y="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8BB9F2-C849-155B-C5D2-ECFE7EAB04E5}"/>
              </a:ext>
            </a:extLst>
          </p:cNvPr>
          <p:cNvSpPr txBox="1"/>
          <p:nvPr/>
        </p:nvSpPr>
        <p:spPr>
          <a:xfrm>
            <a:off x="3494098" y="-504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BEBAFBF-0454-A12D-ED07-748C29FF57C7}"/>
              </a:ext>
            </a:extLst>
          </p:cNvPr>
          <p:cNvSpPr txBox="1"/>
          <p:nvPr/>
        </p:nvSpPr>
        <p:spPr>
          <a:xfrm>
            <a:off x="7633655" y="-504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AA3293-B59D-4E32-3672-A06D73924071}"/>
              </a:ext>
            </a:extLst>
          </p:cNvPr>
          <p:cNvSpPr txBox="1"/>
          <p:nvPr/>
        </p:nvSpPr>
        <p:spPr>
          <a:xfrm>
            <a:off x="11773212" y="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B4DD71-9D7E-04AE-377E-EE1875E76D8D}"/>
              </a:ext>
            </a:extLst>
          </p:cNvPr>
          <p:cNvSpPr txBox="1"/>
          <p:nvPr/>
        </p:nvSpPr>
        <p:spPr>
          <a:xfrm>
            <a:off x="-2183114" y="52387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366B444-F184-F50A-78C6-8F1C32D6248E}"/>
              </a:ext>
            </a:extLst>
          </p:cNvPr>
          <p:cNvSpPr txBox="1"/>
          <p:nvPr/>
        </p:nvSpPr>
        <p:spPr>
          <a:xfrm>
            <a:off x="1956443" y="518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E2E5D5-957A-84BC-9626-694A9DA3FAAA}"/>
              </a:ext>
            </a:extLst>
          </p:cNvPr>
          <p:cNvSpPr txBox="1"/>
          <p:nvPr/>
        </p:nvSpPr>
        <p:spPr>
          <a:xfrm>
            <a:off x="6096000" y="518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4983F1-5D74-C6F7-B3B5-8B1A5CA469C4}"/>
              </a:ext>
            </a:extLst>
          </p:cNvPr>
          <p:cNvSpPr txBox="1"/>
          <p:nvPr/>
        </p:nvSpPr>
        <p:spPr>
          <a:xfrm>
            <a:off x="10235557" y="52387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FA8E3C-9300-1BD4-CBCE-9D0B51F44F79}"/>
              </a:ext>
            </a:extLst>
          </p:cNvPr>
          <p:cNvSpPr txBox="1"/>
          <p:nvPr/>
        </p:nvSpPr>
        <p:spPr>
          <a:xfrm>
            <a:off x="-1312209" y="1073673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073802-A2CA-E43F-5F00-DADD030B0BA4}"/>
              </a:ext>
            </a:extLst>
          </p:cNvPr>
          <p:cNvSpPr txBox="1"/>
          <p:nvPr/>
        </p:nvSpPr>
        <p:spPr>
          <a:xfrm>
            <a:off x="2827348" y="106862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79C68A4-BB59-4A84-A945-CD21AC3E9CE1}"/>
              </a:ext>
            </a:extLst>
          </p:cNvPr>
          <p:cNvSpPr txBox="1"/>
          <p:nvPr/>
        </p:nvSpPr>
        <p:spPr>
          <a:xfrm>
            <a:off x="6966905" y="106862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9D9F99-751B-B3C8-D54C-8C8418E72606}"/>
              </a:ext>
            </a:extLst>
          </p:cNvPr>
          <p:cNvSpPr txBox="1"/>
          <p:nvPr/>
        </p:nvSpPr>
        <p:spPr>
          <a:xfrm>
            <a:off x="11106462" y="1073673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0A9FA92-99F7-36EF-6C8F-04D727326D62}"/>
              </a:ext>
            </a:extLst>
          </p:cNvPr>
          <p:cNvSpPr txBox="1"/>
          <p:nvPr/>
        </p:nvSpPr>
        <p:spPr>
          <a:xfrm>
            <a:off x="-3121959" y="1592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E220D7B-B685-6D5C-0333-30A14BE7F92D}"/>
              </a:ext>
            </a:extLst>
          </p:cNvPr>
          <p:cNvSpPr txBox="1"/>
          <p:nvPr/>
        </p:nvSpPr>
        <p:spPr>
          <a:xfrm>
            <a:off x="1017598" y="158745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4EE6990-CE34-23ED-61C2-C6800517449A}"/>
              </a:ext>
            </a:extLst>
          </p:cNvPr>
          <p:cNvSpPr txBox="1"/>
          <p:nvPr/>
        </p:nvSpPr>
        <p:spPr>
          <a:xfrm>
            <a:off x="5157155" y="158745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17D3677-73AF-84F3-366B-05F170449592}"/>
              </a:ext>
            </a:extLst>
          </p:cNvPr>
          <p:cNvSpPr txBox="1"/>
          <p:nvPr/>
        </p:nvSpPr>
        <p:spPr>
          <a:xfrm>
            <a:off x="9296712" y="1592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439DB78-1800-1266-ABEA-DB65973FED71}"/>
              </a:ext>
            </a:extLst>
          </p:cNvPr>
          <p:cNvSpPr txBox="1"/>
          <p:nvPr/>
        </p:nvSpPr>
        <p:spPr>
          <a:xfrm>
            <a:off x="-1584304" y="204787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A0699C-4CB3-CE65-1529-500CBC2DA6F4}"/>
              </a:ext>
            </a:extLst>
          </p:cNvPr>
          <p:cNvSpPr txBox="1"/>
          <p:nvPr/>
        </p:nvSpPr>
        <p:spPr>
          <a:xfrm>
            <a:off x="2555253" y="2042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C49EB5E-EDAA-031F-440C-76CB8F093826}"/>
              </a:ext>
            </a:extLst>
          </p:cNvPr>
          <p:cNvSpPr txBox="1"/>
          <p:nvPr/>
        </p:nvSpPr>
        <p:spPr>
          <a:xfrm>
            <a:off x="6694810" y="2042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D4F2AED-E7C2-2ECA-A1D8-EF89A49809B4}"/>
              </a:ext>
            </a:extLst>
          </p:cNvPr>
          <p:cNvSpPr txBox="1"/>
          <p:nvPr/>
        </p:nvSpPr>
        <p:spPr>
          <a:xfrm>
            <a:off x="-3121959" y="257175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9A2AD67-57EB-FBAB-F8FA-320E9C372717}"/>
              </a:ext>
            </a:extLst>
          </p:cNvPr>
          <p:cNvSpPr txBox="1"/>
          <p:nvPr/>
        </p:nvSpPr>
        <p:spPr>
          <a:xfrm>
            <a:off x="1017598" y="2566704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C8970B3-2E5D-B545-1FBB-455D72E1D63E}"/>
              </a:ext>
            </a:extLst>
          </p:cNvPr>
          <p:cNvSpPr txBox="1"/>
          <p:nvPr/>
        </p:nvSpPr>
        <p:spPr>
          <a:xfrm>
            <a:off x="5157155" y="2566704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B894CC1-CBD1-8424-4AED-32E099A060BF}"/>
              </a:ext>
            </a:extLst>
          </p:cNvPr>
          <p:cNvSpPr txBox="1"/>
          <p:nvPr/>
        </p:nvSpPr>
        <p:spPr>
          <a:xfrm>
            <a:off x="9296712" y="2571750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AD888BE-4250-70CA-6E4A-9DAD5D6975D8}"/>
              </a:ext>
            </a:extLst>
          </p:cNvPr>
          <p:cNvSpPr txBox="1"/>
          <p:nvPr/>
        </p:nvSpPr>
        <p:spPr>
          <a:xfrm>
            <a:off x="-2251054" y="312154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2EC423C-67BF-FA06-3CAD-3FC69B3E8EAE}"/>
              </a:ext>
            </a:extLst>
          </p:cNvPr>
          <p:cNvSpPr txBox="1"/>
          <p:nvPr/>
        </p:nvSpPr>
        <p:spPr>
          <a:xfrm>
            <a:off x="1888503" y="3116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25433CC-02ED-7F20-5265-009BFFC06D6F}"/>
              </a:ext>
            </a:extLst>
          </p:cNvPr>
          <p:cNvSpPr txBox="1"/>
          <p:nvPr/>
        </p:nvSpPr>
        <p:spPr>
          <a:xfrm>
            <a:off x="6028060" y="311650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0A3806B-CF7A-1E79-9F90-28BB01146998}"/>
              </a:ext>
            </a:extLst>
          </p:cNvPr>
          <p:cNvSpPr txBox="1"/>
          <p:nvPr/>
        </p:nvSpPr>
        <p:spPr>
          <a:xfrm>
            <a:off x="10167617" y="312154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4751426-754F-3D2D-A45D-3F62C473823E}"/>
              </a:ext>
            </a:extLst>
          </p:cNvPr>
          <p:cNvSpPr txBox="1"/>
          <p:nvPr/>
        </p:nvSpPr>
        <p:spPr>
          <a:xfrm>
            <a:off x="78753" y="363533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5C4B17B-5ABE-B409-A519-27E7DF8C78EB}"/>
              </a:ext>
            </a:extLst>
          </p:cNvPr>
          <p:cNvSpPr txBox="1"/>
          <p:nvPr/>
        </p:nvSpPr>
        <p:spPr>
          <a:xfrm>
            <a:off x="4218310" y="363533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EC363E-C443-15C1-B4F4-351AEA1923A6}"/>
              </a:ext>
            </a:extLst>
          </p:cNvPr>
          <p:cNvSpPr txBox="1"/>
          <p:nvPr/>
        </p:nvSpPr>
        <p:spPr>
          <a:xfrm>
            <a:off x="8357867" y="364037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5548F26-883C-14F4-5858-3AB728CFFCA2}"/>
              </a:ext>
            </a:extLst>
          </p:cNvPr>
          <p:cNvSpPr txBox="1"/>
          <p:nvPr/>
        </p:nvSpPr>
        <p:spPr>
          <a:xfrm>
            <a:off x="10834367" y="204282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79CCA3A-1573-4D1E-601E-7CFF7434B250}"/>
              </a:ext>
            </a:extLst>
          </p:cNvPr>
          <p:cNvSpPr txBox="1"/>
          <p:nvPr/>
        </p:nvSpPr>
        <p:spPr>
          <a:xfrm>
            <a:off x="-1052181" y="4112332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723CAC4-73D8-CC39-58C6-2C543EFE48B4}"/>
              </a:ext>
            </a:extLst>
          </p:cNvPr>
          <p:cNvSpPr txBox="1"/>
          <p:nvPr/>
        </p:nvSpPr>
        <p:spPr>
          <a:xfrm>
            <a:off x="3087376" y="410728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6465501-ADCC-CF45-7931-CB7470FFF68B}"/>
              </a:ext>
            </a:extLst>
          </p:cNvPr>
          <p:cNvSpPr txBox="1"/>
          <p:nvPr/>
        </p:nvSpPr>
        <p:spPr>
          <a:xfrm>
            <a:off x="7226933" y="4107286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7F34750-6150-BF35-F52C-6869723F8104}"/>
              </a:ext>
            </a:extLst>
          </p:cNvPr>
          <p:cNvSpPr txBox="1"/>
          <p:nvPr/>
        </p:nvSpPr>
        <p:spPr>
          <a:xfrm>
            <a:off x="-2589836" y="463620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49152A6-7675-7C68-FC29-7BB4020719BE}"/>
              </a:ext>
            </a:extLst>
          </p:cNvPr>
          <p:cNvSpPr txBox="1"/>
          <p:nvPr/>
        </p:nvSpPr>
        <p:spPr>
          <a:xfrm>
            <a:off x="1549721" y="4631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BCE559C-6B57-4E05-0DC9-0DA34E233D7E}"/>
              </a:ext>
            </a:extLst>
          </p:cNvPr>
          <p:cNvSpPr txBox="1"/>
          <p:nvPr/>
        </p:nvSpPr>
        <p:spPr>
          <a:xfrm>
            <a:off x="5689278" y="4631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761131F-AFEF-7E41-46C4-A3E7BA16C091}"/>
              </a:ext>
            </a:extLst>
          </p:cNvPr>
          <p:cNvSpPr txBox="1"/>
          <p:nvPr/>
        </p:nvSpPr>
        <p:spPr>
          <a:xfrm>
            <a:off x="9828835" y="463620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F4B6337-AD1B-EBEC-498B-170960692017}"/>
              </a:ext>
            </a:extLst>
          </p:cNvPr>
          <p:cNvSpPr txBox="1"/>
          <p:nvPr/>
        </p:nvSpPr>
        <p:spPr>
          <a:xfrm>
            <a:off x="-1718931" y="518600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9443BED-131C-9F74-95AD-B4F2C89C5FC8}"/>
              </a:ext>
            </a:extLst>
          </p:cNvPr>
          <p:cNvSpPr txBox="1"/>
          <p:nvPr/>
        </p:nvSpPr>
        <p:spPr>
          <a:xfrm>
            <a:off x="2420626" y="518095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20FDC1A-B97A-A868-9D1D-9587241542E5}"/>
              </a:ext>
            </a:extLst>
          </p:cNvPr>
          <p:cNvSpPr txBox="1"/>
          <p:nvPr/>
        </p:nvSpPr>
        <p:spPr>
          <a:xfrm>
            <a:off x="6560183" y="518095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92043C5-2FFD-DC72-AC8F-1E9B3B252B12}"/>
              </a:ext>
            </a:extLst>
          </p:cNvPr>
          <p:cNvSpPr txBox="1"/>
          <p:nvPr/>
        </p:nvSpPr>
        <p:spPr>
          <a:xfrm>
            <a:off x="610876" y="569978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C0F9BE0-4C25-2E35-87FE-8B5A97C3F34D}"/>
              </a:ext>
            </a:extLst>
          </p:cNvPr>
          <p:cNvSpPr txBox="1"/>
          <p:nvPr/>
        </p:nvSpPr>
        <p:spPr>
          <a:xfrm>
            <a:off x="4750433" y="5699788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5CF0393-2AB3-BB3A-7CDD-EF9F73E85355}"/>
              </a:ext>
            </a:extLst>
          </p:cNvPr>
          <p:cNvSpPr txBox="1"/>
          <p:nvPr/>
        </p:nvSpPr>
        <p:spPr>
          <a:xfrm>
            <a:off x="8889990" y="5704834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BF33A44-9AEC-99C5-2064-5DD119020D54}"/>
              </a:ext>
            </a:extLst>
          </p:cNvPr>
          <p:cNvSpPr txBox="1"/>
          <p:nvPr/>
        </p:nvSpPr>
        <p:spPr>
          <a:xfrm>
            <a:off x="-1991026" y="6160207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02010EE-4F96-EAA4-71BD-1D03A94A24AE}"/>
              </a:ext>
            </a:extLst>
          </p:cNvPr>
          <p:cNvSpPr txBox="1"/>
          <p:nvPr/>
        </p:nvSpPr>
        <p:spPr>
          <a:xfrm>
            <a:off x="2148531" y="6155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0B8C40D-1092-950A-08A6-6CF65E747826}"/>
              </a:ext>
            </a:extLst>
          </p:cNvPr>
          <p:cNvSpPr txBox="1"/>
          <p:nvPr/>
        </p:nvSpPr>
        <p:spPr>
          <a:xfrm>
            <a:off x="6288088" y="6155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720147D-9C39-0946-7012-C84BB733FC91}"/>
              </a:ext>
            </a:extLst>
          </p:cNvPr>
          <p:cNvSpPr txBox="1"/>
          <p:nvPr/>
        </p:nvSpPr>
        <p:spPr>
          <a:xfrm>
            <a:off x="10427645" y="615516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C47141-67E5-D648-FAED-C33137B483A1}"/>
              </a:ext>
            </a:extLst>
          </p:cNvPr>
          <p:cNvSpPr txBox="1"/>
          <p:nvPr/>
        </p:nvSpPr>
        <p:spPr>
          <a:xfrm>
            <a:off x="10686397" y="5186005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EC72292-BC0D-6AC7-C92A-311EE8957123}"/>
              </a:ext>
            </a:extLst>
          </p:cNvPr>
          <p:cNvSpPr txBox="1"/>
          <p:nvPr/>
        </p:nvSpPr>
        <p:spPr>
          <a:xfrm>
            <a:off x="11366490" y="4114801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FCCDFC76-214A-03D1-7B60-E972374BDB7D}"/>
              </a:ext>
            </a:extLst>
          </p:cNvPr>
          <p:cNvSpPr txBox="1"/>
          <p:nvPr/>
        </p:nvSpPr>
        <p:spPr>
          <a:xfrm>
            <a:off x="-3509475" y="5680109"/>
            <a:ext cx="413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Everything</a:t>
            </a:r>
            <a:r>
              <a:rPr lang="it-IT" sz="4000" dirty="0">
                <a:latin typeface="SF Pro Display" panose="00000500000000000000" pitchFamily="50" charset="0"/>
                <a:ea typeface="SF Pro Display" panose="00000500000000000000" pitchFamily="50" charset="0"/>
              </a:rPr>
              <a:t> </a:t>
            </a:r>
            <a:r>
              <a:rPr lang="it-IT" sz="4000" dirty="0">
                <a:solidFill>
                  <a:srgbClr val="0070C0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Docker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F27560AA-621A-11C7-F893-4684F630C62A}"/>
              </a:ext>
            </a:extLst>
          </p:cNvPr>
          <p:cNvSpPr/>
          <p:nvPr/>
        </p:nvSpPr>
        <p:spPr>
          <a:xfrm>
            <a:off x="1551858" y="1733355"/>
            <a:ext cx="9352141" cy="304421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Grazie per l’attenzione!</a:t>
            </a:r>
            <a:br>
              <a:rPr lang="it-IT" sz="54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endParaRPr lang="it-IT" sz="4000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  <a:p>
            <a:pPr algn="ctr"/>
            <a:r>
              <a:rPr lang="it-IT" sz="2400" dirty="0">
                <a:solidFill>
                  <a:schemeClr val="tx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Antonio Gravino - </a:t>
            </a:r>
            <a:r>
              <a:rPr lang="it-IT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05225 01502</a:t>
            </a:r>
            <a:br>
              <a:rPr lang="it-IT" sz="2400" b="0" i="0" dirty="0">
                <a:solidFill>
                  <a:schemeClr val="tx1"/>
                </a:solidFill>
                <a:effectLst/>
                <a:latin typeface="SF Pro Display" panose="00000500000000000000" pitchFamily="50" charset="0"/>
                <a:ea typeface="SF Pro Display" panose="00000500000000000000" pitchFamily="50" charset="0"/>
              </a:rPr>
            </a:br>
            <a:r>
              <a:rPr lang="it-IT" b="0" i="0" dirty="0">
                <a:solidFill>
                  <a:schemeClr val="tx1"/>
                </a:solidFill>
                <a:effectLst/>
                <a:latin typeface="SF Pro Display" panose="00000500000000000000" pitchFamily="50" charset="0"/>
                <a:ea typeface="SF Pro Display" panose="00000500000000000000" pitchFamily="50" charset="0"/>
              </a:rPr>
              <a:t>Sicurezza dei Dati (a.a. 2022-2023)</a:t>
            </a:r>
            <a:endParaRPr lang="it-IT" sz="2400" dirty="0">
              <a:solidFill>
                <a:schemeClr val="tx1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56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401</Words>
  <Application>Microsoft Office PowerPoint</Application>
  <PresentationFormat>Widescreen</PresentationFormat>
  <Paragraphs>141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SF Pro Display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Gravino</dc:creator>
  <cp:lastModifiedBy>Antonio Gravino</cp:lastModifiedBy>
  <cp:revision>12</cp:revision>
  <dcterms:created xsi:type="dcterms:W3CDTF">2022-12-23T18:45:16Z</dcterms:created>
  <dcterms:modified xsi:type="dcterms:W3CDTF">2022-12-23T19:27:43Z</dcterms:modified>
</cp:coreProperties>
</file>