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82942-2FE4-4BFD-B4DA-74BBF7D8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C77D47-DC13-419C-B6F0-BE16F0FE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B2F28-FC74-4ABA-9210-2932476F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9F100-3BA6-4BC4-93D5-07F3D284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C84F7-C15B-40FF-BA3A-66E32A8F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7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E523-6158-4F50-B242-36AA3FBB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349FC-17C5-4B97-8358-ECE2BD01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DA934-1FEC-4B22-A3DD-84D7D04A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3B89C-70D0-4A50-A44A-D20D4795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A554C-D2C6-43FB-BA43-CA8387B2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BD76E-D26C-4292-9B6F-85CD925D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9BC12-CD61-4FBD-8EFC-64C435D8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3B64D-FFE5-4E0E-84AC-C1775B1A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58E6A-36EF-4A61-A864-5EEBF29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247E7-E24F-462C-8FE8-E5B7C6CD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49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87DA2-109D-4D41-A922-7185221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3E080-1841-4C08-8E31-3EDB376B4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9447E-774F-41EB-B668-DABAD304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1340A-D3E3-4339-B783-719DD728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F5928-5112-4618-B81F-4CECF545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29467-612A-4D23-A966-7BA97C0B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BC319-054D-4545-8D56-CF3060BB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07915-5BF0-4FC6-A99B-DBC48899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9F0D4-241C-4337-B3D7-D6CA7FC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320F7-0D73-4871-B47A-6B99A1D4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3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52DC-5633-46C4-80B0-A24203F7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7FED7-497D-47DF-A0D1-22ADA6D47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62873-305F-4CA9-ABAD-2B8FD22F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EB84F-4BB3-4365-B4A1-EF82D81B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66E25-6809-436C-8D04-3EDC6B92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7F5DF-1E79-47AC-95C2-B8BDD478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1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17354-80BE-4D63-98FF-2D762CC5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C5A28-D974-4345-95E2-F30D059CF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4433B-A363-4712-884A-07D55F2FD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04BBF5-E6B0-439A-9C88-9547C349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C6BEA-1D2B-4A48-B013-F623E2BCC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BED93-56C1-4167-B1BB-C2C3940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3A813-8271-4ABA-B0AA-BA99C845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D3B1A0-F158-4E93-BD60-784F4BC9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9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B5EF-A74F-4017-9805-BEC86695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BAA538-33AE-4FA0-A90F-0539BD92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9E6F04-BD0F-4A77-8969-4B0F864D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AF07A6-AAEB-4582-97B5-F5030AD5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0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5DF0C-545D-4A4F-BDD7-3802EDBF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8F2697-9A77-44CA-A7DE-57CE00E4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D52B5-3EB0-4F88-A2F7-4FBFCC95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06BE9-EB17-487A-A056-7DA7F4B8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1CF3A-D4DB-449D-8360-4B218229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7F3D99-CF85-4442-B344-19A60711A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10E81-D2F6-473F-AA84-8CEEE1D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7E767-0576-4A1B-8398-5E14560A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07DCF4-D407-49DD-B3C0-FF40B995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62490-9C9D-45D7-9415-539CEF3F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C9143-6ED5-4ED6-B288-E13AEA52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E0998-8661-47A2-9953-A6C48FAA0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E7B62-D2F2-4FC1-87FB-59D81D6A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C8DA6-907F-4FDF-84E6-870D2B59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6D1D2-7590-49B5-A9EB-92711A6C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8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47FB77-5397-48F5-BE84-F5442CFB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16C02-0786-41D4-BBAF-E188E271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54453-EABE-410D-9BBA-57F10BA67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A6D9-80EF-43C5-8867-74010B705548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EC501-D2E9-4698-925A-F94E315E6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2733C-9BD7-4D66-93AD-A43D8DF52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D845-23FD-454F-9DB3-6EE9F5FDC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F0F56-AF55-4045-AC4B-14963E21F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托福口语核心方法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355A8-AD21-4E0F-B9EC-68CFA5BEE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6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A9A1-EC2A-427A-9DC3-3EDD8434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Fluency and coherence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A2FAE-89D0-43DD-A78B-5BA15C45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Practice: 45-60 minutes/day</a:t>
            </a:r>
          </a:p>
          <a:p>
            <a:r>
              <a:rPr lang="en-US" altLang="zh-CN" dirty="0"/>
              <a:t>Logics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拖长音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Self-correction: I mean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自我否定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自我重复（扣分点）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8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49D98-70E6-4A98-9055-703057F1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Vocabulary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D0F67-4678-4B1E-865E-9AB9F4F5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基本原则：永远用自己最熟悉的词汇</a:t>
            </a:r>
            <a:endParaRPr lang="en-US" altLang="zh-CN" dirty="0"/>
          </a:p>
          <a:p>
            <a:r>
              <a:rPr lang="zh-CN" altLang="en-US" dirty="0"/>
              <a:t>注意：考试时不要想任何跟词汇相关的事情</a:t>
            </a:r>
            <a:endParaRPr lang="en-US" altLang="zh-CN" dirty="0"/>
          </a:p>
          <a:p>
            <a:r>
              <a:rPr lang="zh-CN" altLang="en-US" dirty="0"/>
              <a:t>技巧：</a:t>
            </a:r>
            <a:r>
              <a:rPr lang="zh-CN" altLang="en-US" dirty="0">
                <a:solidFill>
                  <a:srgbClr val="FF0000"/>
                </a:solidFill>
              </a:rPr>
              <a:t>变换词性</a:t>
            </a:r>
            <a:r>
              <a:rPr lang="zh-CN" altLang="en-US" dirty="0"/>
              <a:t>，多用名词，其次动词，最次的形容词。建立自己的词汇库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7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EF86A-0433-4FA5-9756-AE988EB7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四个说话的“出发点”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91735-E59F-4BA6-BAD5-D49288F0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人（主体）：</a:t>
            </a:r>
            <a:r>
              <a:rPr lang="en-US" altLang="zh-CN" dirty="0">
                <a:solidFill>
                  <a:srgbClr val="FF0000"/>
                </a:solidFill>
              </a:rPr>
              <a:t>I/She/He/Sb.(name/identity)………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事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物 （客体）：</a:t>
            </a:r>
            <a:r>
              <a:rPr lang="en-US" altLang="zh-CN" dirty="0" err="1">
                <a:solidFill>
                  <a:srgbClr val="FF0000"/>
                </a:solidFill>
              </a:rPr>
              <a:t>Sth</a:t>
            </a:r>
            <a:r>
              <a:rPr lang="en-US" altLang="zh-CN" dirty="0">
                <a:solidFill>
                  <a:srgbClr val="FF0000"/>
                </a:solidFill>
              </a:rPr>
              <a:t>./Doing…/To do…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 It is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4. There be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8DCE-DE81-4386-9396-C60E1CDF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Grammar</a:t>
            </a:r>
            <a:br>
              <a:rPr lang="en-US" altLang="zh-CN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7964-89E4-40C8-B2A9-EB1835FC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时态：与听力材料一致</a:t>
            </a:r>
            <a:endParaRPr lang="en-US" altLang="zh-CN" dirty="0"/>
          </a:p>
          <a:p>
            <a:r>
              <a:rPr lang="en-US" altLang="zh-CN" dirty="0"/>
              <a:t>Be do</a:t>
            </a:r>
          </a:p>
          <a:p>
            <a:r>
              <a:rPr lang="en-US" altLang="zh-CN" dirty="0"/>
              <a:t>There have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A3A5B-C8C0-4D76-9454-4D39153B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Pronunciation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6664A-0D94-4458-AE13-2819FBFD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重要，标点前：音调上扬，拖长音</a:t>
            </a:r>
            <a:endParaRPr lang="en-US" altLang="zh-CN" dirty="0"/>
          </a:p>
          <a:p>
            <a:r>
              <a:rPr lang="zh-CN" altLang="en-US" dirty="0"/>
              <a:t>不重要</a:t>
            </a:r>
            <a:r>
              <a:rPr lang="en-US" altLang="zh-CN" dirty="0"/>
              <a:t>/</a:t>
            </a:r>
            <a:r>
              <a:rPr lang="zh-CN" altLang="en-US" dirty="0"/>
              <a:t>结尾：音调下降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B6048-324E-4BE4-AA94-623DCBAB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两大技巧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1740F-08EE-4BF4-BC0E-6AE8DE65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随机选择</a:t>
            </a:r>
            <a:r>
              <a:rPr lang="en-US" altLang="zh-CN" dirty="0"/>
              <a:t>5-8</a:t>
            </a:r>
            <a:r>
              <a:rPr lang="zh-CN" altLang="en-US" dirty="0"/>
              <a:t>个单词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笔记</a:t>
            </a:r>
            <a:r>
              <a:rPr lang="en-US" altLang="zh-CN" dirty="0"/>
              <a:t>----</a:t>
            </a:r>
            <a:r>
              <a:rPr lang="zh-CN" altLang="en-US" dirty="0"/>
              <a:t>句子</a:t>
            </a:r>
            <a:r>
              <a:rPr lang="en-US" altLang="zh-CN" dirty="0"/>
              <a:t>----</a:t>
            </a:r>
            <a:r>
              <a:rPr lang="zh-CN" altLang="en-US" dirty="0"/>
              <a:t>笔记</a:t>
            </a:r>
          </a:p>
        </p:txBody>
      </p:sp>
    </p:spTree>
    <p:extLst>
      <p:ext uri="{BB962C8B-B14F-4D97-AF65-F5344CB8AC3E}">
        <p14:creationId xmlns:p14="http://schemas.microsoft.com/office/powerpoint/2010/main" val="12354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A46D7-314C-478A-A373-B107D0E8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B1DF9-E68F-496B-B8E3-C80231DF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000" dirty="0"/>
              <a:t>口语三大要素</a:t>
            </a:r>
          </a:p>
        </p:txBody>
      </p:sp>
    </p:spTree>
    <p:extLst>
      <p:ext uri="{BB962C8B-B14F-4D97-AF65-F5344CB8AC3E}">
        <p14:creationId xmlns:p14="http://schemas.microsoft.com/office/powerpoint/2010/main" val="21083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5248-CCD5-41B5-83EF-D66867A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b="1" dirty="0"/>
              <a:t>思维：</a:t>
            </a:r>
            <a:r>
              <a:rPr lang="en-US" altLang="zh-CN" b="1" dirty="0"/>
              <a:t>The way of thinking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45767-19DF-4E5C-BED2-1EAC3376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Logic</a:t>
            </a:r>
          </a:p>
          <a:p>
            <a:r>
              <a:rPr lang="zh-CN" altLang="en-US" dirty="0"/>
              <a:t>三段论：</a:t>
            </a:r>
            <a:r>
              <a:rPr lang="en-US" altLang="zh-CN" dirty="0"/>
              <a:t>syllogism</a:t>
            </a:r>
          </a:p>
          <a:p>
            <a:pPr marL="514350" indent="-514350">
              <a:buAutoNum type="arabicPeriod"/>
            </a:pPr>
            <a:r>
              <a:rPr lang="en-US" altLang="zh-CN" dirty="0"/>
              <a:t>Premise</a:t>
            </a:r>
          </a:p>
          <a:p>
            <a:pPr marL="514350" indent="-514350">
              <a:buAutoNum type="arabicPeriod"/>
            </a:pPr>
            <a:r>
              <a:rPr lang="en-US" altLang="zh-CN" dirty="0"/>
              <a:t>Premise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Conclusion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***</a:t>
            </a:r>
            <a:r>
              <a:rPr lang="zh-CN" altLang="en-US" dirty="0">
                <a:solidFill>
                  <a:srgbClr val="FF0000"/>
                </a:solidFill>
              </a:rPr>
              <a:t> 下句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上句（</a:t>
            </a:r>
            <a:r>
              <a:rPr lang="en-US" altLang="zh-CN" dirty="0">
                <a:solidFill>
                  <a:srgbClr val="FF0000"/>
                </a:solidFill>
              </a:rPr>
              <a:t>1-2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u="sng" dirty="0">
                <a:solidFill>
                  <a:srgbClr val="FF0000"/>
                </a:solidFill>
              </a:rPr>
              <a:t>Key Words</a:t>
            </a:r>
            <a:r>
              <a:rPr lang="en-US" altLang="zh-CN" dirty="0">
                <a:solidFill>
                  <a:srgbClr val="FF0000"/>
                </a:solidFill>
              </a:rPr>
              <a:t>---Expansion/Development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（合理推断）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E298-B172-4F6E-8FCA-C8E38E5B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4D8B6-72EF-43A7-867D-B6702699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具体：</a:t>
            </a:r>
            <a:r>
              <a:rPr lang="en-US" altLang="zh-CN" dirty="0">
                <a:solidFill>
                  <a:srgbClr val="FF0000"/>
                </a:solidFill>
              </a:rPr>
              <a:t>Concrete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抽象：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</a:p>
          <a:p>
            <a:r>
              <a:rPr lang="en-US" altLang="zh-CN" dirty="0"/>
              <a:t>Reasons: do not always use “because”</a:t>
            </a:r>
          </a:p>
          <a:p>
            <a:r>
              <a:rPr lang="en-US" altLang="zh-CN" dirty="0"/>
              <a:t>Example</a:t>
            </a:r>
          </a:p>
          <a:p>
            <a:r>
              <a:rPr lang="en-US" altLang="zh-CN" dirty="0"/>
              <a:t>Details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5Ws</a:t>
            </a:r>
            <a:r>
              <a:rPr lang="zh-CN" altLang="en-US" dirty="0"/>
              <a:t>：</a:t>
            </a:r>
            <a:r>
              <a:rPr lang="en-US" altLang="zh-CN" dirty="0"/>
              <a:t>what/where/who/when/why (like/dislike: benefits/drawbacks:</a:t>
            </a:r>
            <a:r>
              <a:rPr lang="zh-CN" altLang="en-US" dirty="0"/>
              <a:t>内外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comparison</a:t>
            </a:r>
            <a:r>
              <a:rPr lang="zh-CN" altLang="en-US" dirty="0"/>
              <a:t>：</a:t>
            </a:r>
            <a:r>
              <a:rPr lang="en-US" altLang="zh-CN" dirty="0"/>
              <a:t>praise 1/</a:t>
            </a:r>
            <a:r>
              <a:rPr lang="en-US" altLang="zh-CN"/>
              <a:t>diss another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）强调（</a:t>
            </a:r>
            <a:r>
              <a:rPr lang="en-US" altLang="zh-CN" dirty="0"/>
              <a:t>emphasis</a:t>
            </a:r>
            <a:r>
              <a:rPr lang="zh-CN" altLang="en-US" dirty="0"/>
              <a:t>）：不同词</a:t>
            </a:r>
            <a:r>
              <a:rPr lang="en-US" altLang="zh-CN" dirty="0"/>
              <a:t>/</a:t>
            </a:r>
            <a:r>
              <a:rPr lang="zh-CN" altLang="en-US" dirty="0"/>
              <a:t>句</a:t>
            </a:r>
            <a:r>
              <a:rPr lang="zh-CN" altLang="en-US" b="1" i="1" u="sng" dirty="0"/>
              <a:t>表达</a:t>
            </a:r>
            <a:r>
              <a:rPr lang="zh-CN" altLang="en-US" dirty="0"/>
              <a:t>相同意思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6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98760-8B5B-4901-98FC-6813D318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拓展的“三大原则”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2F243-B233-4536-B37F-0A0CE730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b="1" i="1" u="sng" dirty="0">
                <a:solidFill>
                  <a:srgbClr val="FF0000"/>
                </a:solidFill>
              </a:rPr>
              <a:t>下降到</a:t>
            </a:r>
            <a:r>
              <a:rPr lang="zh-CN" altLang="en-US" dirty="0">
                <a:solidFill>
                  <a:srgbClr val="FF0000"/>
                </a:solidFill>
              </a:rPr>
              <a:t>具体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“有</a:t>
            </a:r>
            <a:r>
              <a:rPr lang="zh-CN" altLang="en-US" b="1" i="1" u="sng" dirty="0">
                <a:solidFill>
                  <a:srgbClr val="FF0000"/>
                </a:solidFill>
              </a:rPr>
              <a:t>物</a:t>
            </a:r>
            <a:r>
              <a:rPr lang="zh-CN" altLang="en-US" dirty="0">
                <a:solidFill>
                  <a:srgbClr val="FF0000"/>
                </a:solidFill>
              </a:rPr>
              <a:t>必有</a:t>
            </a:r>
            <a:r>
              <a:rPr lang="zh-CN" altLang="en-US" b="1" i="1" u="sng" dirty="0">
                <a:solidFill>
                  <a:srgbClr val="FF0000"/>
                </a:solidFill>
              </a:rPr>
              <a:t>情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en-US" altLang="zh-CN" dirty="0">
                <a:solidFill>
                  <a:srgbClr val="FF0000"/>
                </a:solidFill>
              </a:rPr>
              <a:t>----feelings/thoughts</a:t>
            </a:r>
          </a:p>
          <a:p>
            <a:r>
              <a:rPr lang="zh-CN" altLang="en-US">
                <a:solidFill>
                  <a:srgbClr val="FF0000"/>
                </a:solidFill>
              </a:rPr>
              <a:t>结论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E73B9-E93D-4213-9C7E-24A71868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知识：</a:t>
            </a:r>
            <a:r>
              <a:rPr lang="en-US" altLang="zh-CN" dirty="0"/>
              <a:t>knowledge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E0D79-2C2F-403C-9CAC-05B00F5F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基本原则：</a:t>
            </a:r>
            <a:r>
              <a:rPr lang="en-US" altLang="zh-CN" dirty="0">
                <a:solidFill>
                  <a:srgbClr val="FF0000"/>
                </a:solidFill>
              </a:rPr>
              <a:t>Common sense</a:t>
            </a:r>
          </a:p>
          <a:p>
            <a:r>
              <a:rPr lang="en-US" altLang="zh-CN" dirty="0"/>
              <a:t>Ex</a:t>
            </a:r>
            <a:r>
              <a:rPr lang="zh-CN" altLang="en-US" dirty="0"/>
              <a:t>：</a:t>
            </a:r>
            <a:r>
              <a:rPr lang="en-US" altLang="zh-CN" dirty="0"/>
              <a:t>homeschool/public school</a:t>
            </a:r>
          </a:p>
          <a:p>
            <a:r>
              <a:rPr lang="zh-CN" altLang="en-US" dirty="0"/>
              <a:t>补充知识：</a:t>
            </a:r>
            <a:r>
              <a:rPr lang="en-US" altLang="zh-CN" dirty="0"/>
              <a:t>Humanity</a:t>
            </a:r>
          </a:p>
          <a:p>
            <a:r>
              <a:rPr lang="zh-CN" altLang="en-US" dirty="0"/>
              <a:t>公开课：哈佛公共课</a:t>
            </a:r>
            <a:r>
              <a:rPr lang="en-US" altLang="zh-CN" dirty="0"/>
              <a:t>----</a:t>
            </a:r>
            <a:r>
              <a:rPr lang="zh-CN" altLang="en-US" dirty="0"/>
              <a:t>公平与正义</a:t>
            </a:r>
            <a:endParaRPr lang="en-US" altLang="zh-CN" dirty="0"/>
          </a:p>
          <a:p>
            <a:r>
              <a:rPr lang="en-US" altLang="zh-CN" dirty="0"/>
              <a:t>Practice</a:t>
            </a:r>
            <a:r>
              <a:rPr lang="zh-CN" altLang="en-US" dirty="0"/>
              <a:t>：记笔记</a:t>
            </a:r>
            <a:endParaRPr lang="en-US" altLang="zh-CN" dirty="0"/>
          </a:p>
          <a:p>
            <a:r>
              <a:rPr lang="en-US" altLang="zh-CN" dirty="0"/>
              <a:t>1. agree</a:t>
            </a:r>
            <a:r>
              <a:rPr lang="zh-CN" altLang="en-US" dirty="0"/>
              <a:t>：</a:t>
            </a:r>
            <a:r>
              <a:rPr lang="en-US" altLang="zh-CN" dirty="0"/>
              <a:t>example</a:t>
            </a:r>
          </a:p>
          <a:p>
            <a:r>
              <a:rPr lang="en-US" altLang="zh-CN" dirty="0"/>
              <a:t>2. disagree</a:t>
            </a:r>
            <a:r>
              <a:rPr lang="zh-CN" altLang="en-US" dirty="0"/>
              <a:t>：</a:t>
            </a:r>
            <a:r>
              <a:rPr lang="en-US" altLang="zh-CN" dirty="0"/>
              <a:t>reasons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90D5A-0C12-414F-A261-7546AF35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兴趣：</a:t>
            </a:r>
            <a:r>
              <a:rPr lang="en-US" altLang="zh-CN" dirty="0"/>
              <a:t>Interest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4FE3F-21F9-43A0-ABDE-4311B830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does that mean of “presentation”?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D155F-6D9F-4B1F-BDEF-95274253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zh-CN" altLang="en-US" dirty="0"/>
              <a:t>口语三大要素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413A6-7632-41CB-A9E3-8F6AB743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思维                  知识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兴趣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9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24E9-5E47-4F4D-9282-7166746E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口语四大标准</a:t>
            </a:r>
            <a:r>
              <a:rPr lang="en-US" altLang="zh-CN" dirty="0"/>
              <a:t>----</a:t>
            </a:r>
            <a:r>
              <a:rPr lang="zh-CN" altLang="en-US" dirty="0"/>
              <a:t>如何提高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33303-15C6-4727-AACD-5943BBCC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Fluency and coherence </a:t>
            </a:r>
          </a:p>
          <a:p>
            <a:r>
              <a:rPr lang="en-US" altLang="zh-CN" dirty="0"/>
              <a:t>Vocabulary</a:t>
            </a:r>
          </a:p>
          <a:p>
            <a:r>
              <a:rPr lang="en-US" altLang="zh-CN" dirty="0"/>
              <a:t>Grammar</a:t>
            </a:r>
          </a:p>
          <a:p>
            <a:r>
              <a:rPr lang="en-US" altLang="zh-CN" dirty="0"/>
              <a:t>Pronunciation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380</Words>
  <Application>Microsoft Office PowerPoint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托福口语核心方法</vt:lpstr>
      <vt:lpstr>PowerPoint 演示文稿</vt:lpstr>
      <vt:lpstr>  思维：The way of thinking </vt:lpstr>
      <vt:lpstr>Development</vt:lpstr>
      <vt:lpstr> 拓展的“三大原则”</vt:lpstr>
      <vt:lpstr>知识：knowledge</vt:lpstr>
      <vt:lpstr>兴趣：Interest</vt:lpstr>
      <vt:lpstr> 口语三大要素 </vt:lpstr>
      <vt:lpstr>口语四大标准----如何提高</vt:lpstr>
      <vt:lpstr> Fluency and coherence  </vt:lpstr>
      <vt:lpstr> Vocabulary </vt:lpstr>
      <vt:lpstr>四个说话的“出发点”</vt:lpstr>
      <vt:lpstr> Grammar </vt:lpstr>
      <vt:lpstr> Pronunciation </vt:lpstr>
      <vt:lpstr>两大技巧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雅思口语核心方法</dc:title>
  <dc:creator>MSoffice</dc:creator>
  <cp:lastModifiedBy>潘 家胤</cp:lastModifiedBy>
  <cp:revision>69</cp:revision>
  <dcterms:created xsi:type="dcterms:W3CDTF">2020-01-30T07:36:54Z</dcterms:created>
  <dcterms:modified xsi:type="dcterms:W3CDTF">2021-03-27T06:04:19Z</dcterms:modified>
</cp:coreProperties>
</file>