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5821-D2D8-497F-852D-949EB336D06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31D2-9EED-4445-9EB9-8CAFEE186B4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ru-RU" dirty="0" err="1" smtClean="0"/>
              <a:t>файлообменник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7686" y="214290"/>
            <a:ext cx="4000528" cy="158272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/>
              <a:t>Форма регистрации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57686" cy="692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794" y="3929066"/>
            <a:ext cx="26432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5143472" y="2357430"/>
            <a:ext cx="4000528" cy="158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Хранение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информации</a:t>
            </a: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отправки пакета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76730" cy="379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получения пакета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5404" cy="352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29124" y="1600200"/>
            <a:ext cx="4257676" cy="4525963"/>
          </a:xfrm>
        </p:spPr>
        <p:txBody>
          <a:bodyPr/>
          <a:lstStyle/>
          <a:p>
            <a:r>
              <a:rPr lang="ru-RU" dirty="0" smtClean="0"/>
              <a:t>Хранение пакетов информации на сервере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83039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Надёжное хранение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260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Сайт файлообменник</vt:lpstr>
      <vt:lpstr>Форма регистрации</vt:lpstr>
      <vt:lpstr>Форма отправки пакета</vt:lpstr>
      <vt:lpstr>Форма получения пакета</vt:lpstr>
      <vt:lpstr>Слайд 5</vt:lpstr>
      <vt:lpstr>Надёжное хранение данных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файлообменник</dc:title>
  <dc:creator>dog</dc:creator>
  <cp:lastModifiedBy>dog</cp:lastModifiedBy>
  <cp:revision>3</cp:revision>
  <dcterms:created xsi:type="dcterms:W3CDTF">2024-05-24T12:14:57Z</dcterms:created>
  <dcterms:modified xsi:type="dcterms:W3CDTF">2024-05-24T12:23:46Z</dcterms:modified>
</cp:coreProperties>
</file>