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9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E26D-E16B-4FDE-B61B-C2373ED876AF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EAD1-129A-42BD-9946-BCD082609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E26D-E16B-4FDE-B61B-C2373ED876AF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EAD1-129A-42BD-9946-BCD082609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E26D-E16B-4FDE-B61B-C2373ED876AF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EAD1-129A-42BD-9946-BCD082609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E26D-E16B-4FDE-B61B-C2373ED876AF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EAD1-129A-42BD-9946-BCD082609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E26D-E16B-4FDE-B61B-C2373ED876AF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EAD1-129A-42BD-9946-BCD082609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E26D-E16B-4FDE-B61B-C2373ED876AF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EAD1-129A-42BD-9946-BCD082609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E26D-E16B-4FDE-B61B-C2373ED876AF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EAD1-129A-42BD-9946-BCD082609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E26D-E16B-4FDE-B61B-C2373ED876AF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EAD1-129A-42BD-9946-BCD082609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E26D-E16B-4FDE-B61B-C2373ED876AF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EAD1-129A-42BD-9946-BCD082609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E26D-E16B-4FDE-B61B-C2373ED876AF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EAD1-129A-42BD-9946-BCD082609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E26D-E16B-4FDE-B61B-C2373ED876AF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EAD1-129A-42BD-9946-BCD082609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FE26D-E16B-4FDE-B61B-C2373ED876AF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8EAD1-129A-42BD-9946-BCD082609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xy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67000"/>
            </a:schemeClr>
          </a:solidFill>
        </p:spPr>
        <p:txBody>
          <a:bodyPr>
            <a:normAutofit/>
          </a:bodyPr>
          <a:lstStyle/>
          <a:p>
            <a:r>
              <a:rPr lang="ru-RU" dirty="0" smtClean="0"/>
              <a:t>Игра догонялки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43702" y="5357825"/>
            <a:ext cx="2271706" cy="709603"/>
          </a:xfrm>
        </p:spPr>
        <p:txBody>
          <a:bodyPr>
            <a:norm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Даниил Белкин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xy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  <a:solidFill>
            <a:schemeClr val="bg1">
              <a:alpha val="67000"/>
            </a:schemeClr>
          </a:solidFill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>
              <a:alpha val="67000"/>
            </a:schemeClr>
          </a:solidFill>
        </p:spPr>
        <p:txBody>
          <a:bodyPr/>
          <a:lstStyle/>
          <a:p>
            <a:r>
              <a:rPr lang="ru-RU" dirty="0" smtClean="0"/>
              <a:t>Цель – компьютерную игру с несколькими уровнями и сохранением статистики</a:t>
            </a:r>
          </a:p>
          <a:p>
            <a:r>
              <a:rPr lang="ru-RU" dirty="0" smtClean="0"/>
              <a:t>Эта игра может помочь скоротать время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xy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7000"/>
            </a:schemeClr>
          </a:solidFill>
        </p:spPr>
        <p:txBody>
          <a:bodyPr/>
          <a:lstStyle/>
          <a:p>
            <a:r>
              <a:rPr lang="ru-RU" dirty="0" smtClean="0"/>
              <a:t>Основной функционал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>
              <a:alpha val="67000"/>
            </a:schemeClr>
          </a:solidFill>
        </p:spPr>
        <p:txBody>
          <a:bodyPr>
            <a:normAutofit/>
          </a:bodyPr>
          <a:lstStyle/>
          <a:p>
            <a:r>
              <a:rPr lang="ru-RU" dirty="0" smtClean="0"/>
              <a:t>Стартовый экран с выбором уровня сложности</a:t>
            </a:r>
          </a:p>
          <a:p>
            <a:r>
              <a:rPr lang="ru-RU" dirty="0" smtClean="0"/>
              <a:t>Основной экран на котором происходит главное действие</a:t>
            </a:r>
          </a:p>
          <a:p>
            <a:r>
              <a:rPr lang="ru-RU" dirty="0" smtClean="0"/>
              <a:t>Конечный экран с выводом результата</a:t>
            </a:r>
          </a:p>
          <a:p>
            <a:r>
              <a:rPr lang="ru-RU" dirty="0" smtClean="0"/>
              <a:t>Сохранение результата в файле </a:t>
            </a:r>
            <a:r>
              <a:rPr lang="en-US" dirty="0" smtClean="0"/>
              <a:t>rec.txt</a:t>
            </a:r>
            <a:endParaRPr lang="ru-RU" dirty="0" smtClean="0"/>
          </a:p>
          <a:p>
            <a:r>
              <a:rPr lang="ru-RU" dirty="0" smtClean="0"/>
              <a:t>Присутствует красивая текстура врага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xy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7000"/>
            </a:schemeClr>
          </a:solidFill>
        </p:spPr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71612"/>
            <a:ext cx="4361854" cy="4525963"/>
          </a:xfrm>
          <a:prstGeom prst="rect">
            <a:avLst/>
          </a:prstGeom>
          <a:solidFill>
            <a:schemeClr val="bg1">
              <a:alpha val="67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1571612"/>
            <a:ext cx="2143140" cy="2219529"/>
          </a:xfrm>
          <a:prstGeom prst="rect">
            <a:avLst/>
          </a:prstGeom>
          <a:solidFill>
            <a:schemeClr val="bg1">
              <a:alpha val="67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8" y="3857628"/>
            <a:ext cx="2143140" cy="2223455"/>
          </a:xfrm>
          <a:prstGeom prst="rect">
            <a:avLst/>
          </a:prstGeom>
          <a:solidFill>
            <a:schemeClr val="bg1">
              <a:alpha val="67000"/>
            </a:schemeClr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xy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7000"/>
            </a:schemeClr>
          </a:solidFill>
        </p:spPr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>
              <a:alpha val="67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ru-RU" dirty="0" smtClean="0"/>
              <a:t>Несколько окон</a:t>
            </a:r>
          </a:p>
          <a:p>
            <a:pPr lvl="1"/>
            <a:r>
              <a:rPr lang="ru-RU" dirty="0" smtClean="0"/>
              <a:t>Стартовое с выбором уровня сложности</a:t>
            </a:r>
            <a:endParaRPr lang="ru-RU" dirty="0" smtClean="0"/>
          </a:p>
          <a:p>
            <a:pPr lvl="1"/>
            <a:r>
              <a:rPr lang="ru-RU" dirty="0" smtClean="0"/>
              <a:t>основное</a:t>
            </a:r>
          </a:p>
          <a:p>
            <a:pPr lvl="1"/>
            <a:r>
              <a:rPr lang="ru-RU" dirty="0" smtClean="0"/>
              <a:t>Финальное окно с подсчётом результатов</a:t>
            </a:r>
            <a:endParaRPr lang="en-US" dirty="0" smtClean="0"/>
          </a:p>
          <a:p>
            <a:r>
              <a:rPr lang="ru-RU" dirty="0" smtClean="0"/>
              <a:t>Компиляция </a:t>
            </a:r>
            <a:r>
              <a:rPr lang="en-US" dirty="0" smtClean="0"/>
              <a:t>.exe</a:t>
            </a:r>
            <a:r>
              <a:rPr lang="ru-RU" smtClean="0"/>
              <a:t> файла</a:t>
            </a:r>
            <a:endParaRPr lang="ru-RU" dirty="0" smtClean="0"/>
          </a:p>
          <a:p>
            <a:r>
              <a:rPr lang="ru-RU" dirty="0" smtClean="0"/>
              <a:t>Спрайты</a:t>
            </a:r>
          </a:p>
          <a:p>
            <a:r>
              <a:rPr lang="en-US" dirty="0" smtClean="0"/>
              <a:t>Collide</a:t>
            </a:r>
          </a:p>
          <a:p>
            <a:r>
              <a:rPr lang="ru-RU" dirty="0" smtClean="0"/>
              <a:t>Хранение </a:t>
            </a:r>
            <a:r>
              <a:rPr lang="ru-RU" dirty="0" smtClean="0"/>
              <a:t>данных (</a:t>
            </a:r>
            <a:r>
              <a:rPr lang="en-US" dirty="0" smtClean="0"/>
              <a:t>txt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xy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7000"/>
            </a:schemeClr>
          </a:solidFill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>
              <a:alpha val="67000"/>
            </a:schemeClr>
          </a:solidFill>
        </p:spPr>
        <p:txBody>
          <a:bodyPr/>
          <a:lstStyle/>
          <a:p>
            <a:pPr>
              <a:buNone/>
            </a:pPr>
            <a:r>
              <a:rPr lang="ru-RU" dirty="0" smtClean="0"/>
              <a:t>	Планируется добавить</a:t>
            </a:r>
          </a:p>
          <a:p>
            <a:r>
              <a:rPr lang="ru-RU" dirty="0" smtClean="0"/>
              <a:t>Полевые усиления</a:t>
            </a:r>
          </a:p>
          <a:p>
            <a:r>
              <a:rPr lang="ru-RU" dirty="0" smtClean="0"/>
              <a:t>Новые красочные спрайты</a:t>
            </a:r>
          </a:p>
          <a:p>
            <a:r>
              <a:rPr lang="ru-RU" dirty="0" smtClean="0"/>
              <a:t>Анимации столкновения</a:t>
            </a:r>
          </a:p>
          <a:p>
            <a:r>
              <a:rPr lang="ru-RU" dirty="0" smtClean="0"/>
              <a:t>Постоянный счётчик времени и очков в угол основного окна</a:t>
            </a:r>
          </a:p>
          <a:p>
            <a:r>
              <a:rPr lang="ru-RU" dirty="0" smtClean="0"/>
              <a:t>Паузу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xy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85800" y="2130426"/>
            <a:ext cx="7772400" cy="1470025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/>
              <a:t>Спасибо за внимание</a:t>
            </a:r>
            <a:endParaRPr kumimoji="0" lang="ru-RU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82</Words>
  <Application>Microsoft Office PowerPoint</Application>
  <PresentationFormat>Экран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Игра догонялки</vt:lpstr>
      <vt:lpstr>Введение</vt:lpstr>
      <vt:lpstr>Основной функционал</vt:lpstr>
      <vt:lpstr>Интерфейс</vt:lpstr>
      <vt:lpstr>Используемые технологии</vt:lpstr>
      <vt:lpstr>Заключение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дюю</dc:title>
  <dc:creator>dog</dc:creator>
  <cp:lastModifiedBy>dog</cp:lastModifiedBy>
  <cp:revision>40</cp:revision>
  <dcterms:created xsi:type="dcterms:W3CDTF">2023-10-31T16:15:10Z</dcterms:created>
  <dcterms:modified xsi:type="dcterms:W3CDTF">2024-01-22T14:46:26Z</dcterms:modified>
</cp:coreProperties>
</file>