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98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65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819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451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87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21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413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7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62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65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251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FCD9-80D1-4635-A072-DF54879D81FA}" type="datetimeFigureOut">
              <a:rPr lang="en-MY" smtClean="0"/>
              <a:t>6/8/2020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D54B-04A3-43E2-8B88-5E61A8C5E7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429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797" y="5834130"/>
            <a:ext cx="9144000" cy="592428"/>
          </a:xfrm>
        </p:spPr>
        <p:txBody>
          <a:bodyPr>
            <a:normAutofit fontScale="70000" lnSpcReduction="20000"/>
          </a:bodyPr>
          <a:lstStyle/>
          <a:p>
            <a:r>
              <a:rPr lang="en-MY" dirty="0" smtClean="0"/>
              <a:t>Before operation (5*2)</a:t>
            </a:r>
          </a:p>
          <a:p>
            <a:r>
              <a:rPr lang="en-MY" dirty="0" smtClean="0"/>
              <a:t>Choosing 5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5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073" y="5565742"/>
            <a:ext cx="9223296" cy="603238"/>
          </a:xfrm>
        </p:spPr>
        <p:txBody>
          <a:bodyPr>
            <a:normAutofit fontScale="90000"/>
          </a:bodyPr>
          <a:lstStyle/>
          <a:p>
            <a:pPr algn="ctr"/>
            <a:r>
              <a:rPr lang="en-MY" dirty="0" smtClean="0"/>
              <a:t>During operation choosing multiplication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9" y="0"/>
            <a:ext cx="9899484" cy="5565742"/>
          </a:xfrm>
        </p:spPr>
      </p:pic>
    </p:spTree>
    <p:extLst>
      <p:ext uri="{BB962C8B-B14F-4D97-AF65-F5344CB8AC3E}">
        <p14:creationId xmlns:p14="http://schemas.microsoft.com/office/powerpoint/2010/main" val="793652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5628068"/>
            <a:ext cx="10515600" cy="755290"/>
          </a:xfrm>
        </p:spPr>
        <p:txBody>
          <a:bodyPr>
            <a:normAutofit/>
          </a:bodyPr>
          <a:lstStyle/>
          <a:p>
            <a:pPr algn="ctr"/>
            <a:r>
              <a:rPr lang="en-MY" dirty="0" smtClean="0"/>
              <a:t>During operation choosing 2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3" y="151371"/>
            <a:ext cx="9905644" cy="5569206"/>
          </a:xfrm>
        </p:spPr>
      </p:pic>
    </p:spTree>
    <p:extLst>
      <p:ext uri="{BB962C8B-B14F-4D97-AF65-F5344CB8AC3E}">
        <p14:creationId xmlns:p14="http://schemas.microsoft.com/office/powerpoint/2010/main" val="30130372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10" y="5512158"/>
            <a:ext cx="8984087" cy="695079"/>
          </a:xfrm>
        </p:spPr>
        <p:txBody>
          <a:bodyPr/>
          <a:lstStyle/>
          <a:p>
            <a:pPr algn="ctr"/>
            <a:r>
              <a:rPr lang="en-MY" dirty="0" smtClean="0"/>
              <a:t>solution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0" y="0"/>
            <a:ext cx="9436638" cy="5305518"/>
          </a:xfrm>
        </p:spPr>
      </p:pic>
    </p:spTree>
    <p:extLst>
      <p:ext uri="{BB962C8B-B14F-4D97-AF65-F5344CB8AC3E}">
        <p14:creationId xmlns:p14="http://schemas.microsoft.com/office/powerpoint/2010/main" val="4153371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During operation choosing multiplication</vt:lpstr>
      <vt:lpstr>During operation choosing 2</vt:lpstr>
      <vt:lpstr>solution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2020-08-06T14:21:48Z</dcterms:created>
  <dcterms:modified xsi:type="dcterms:W3CDTF">2020-08-06T14:23:31Z</dcterms:modified>
</cp:coreProperties>
</file>