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UMY EDUARDA FORTES BARBOSA" initials="HEFB" lastIdx="1" clrIdx="0">
    <p:extLst>
      <p:ext uri="{19B8F6BF-5375-455C-9EA6-DF929625EA0E}">
        <p15:presenceInfo xmlns:p15="http://schemas.microsoft.com/office/powerpoint/2012/main" userId="S-1-5-21-4165123459-2923109211-1505552384-1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7F1"/>
    <a:srgbClr val="8E0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8T11:32:20.51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33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0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55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700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5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632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8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675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07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91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3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34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47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31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9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3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455196-DA8B-40A0-A81D-16BC1E81695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E48838-17E6-4E03-8C4B-173CAF9C5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7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FB87-5D66-4511-BF6B-3DEF5E7F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2215252" y="647773"/>
            <a:ext cx="8054680" cy="326166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ums</a:t>
            </a:r>
            <a:r>
              <a:rPr lang="pt-BR" dirty="0"/>
              <a:t> exemplos de aplicação do Data </a:t>
            </a:r>
            <a:r>
              <a:rPr lang="pt-BR" dirty="0" err="1"/>
              <a:t>Warehouse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80C5C-41E2-4CAA-B98E-B2FECD365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749211" y="4551674"/>
            <a:ext cx="3555840" cy="1143650"/>
          </a:xfrm>
        </p:spPr>
        <p:txBody>
          <a:bodyPr/>
          <a:lstStyle/>
          <a:p>
            <a:r>
              <a:rPr lang="pt-BR" dirty="0" err="1"/>
              <a:t>Harumy</a:t>
            </a:r>
            <a:r>
              <a:rPr lang="pt-BR" dirty="0"/>
              <a:t> Eduarda</a:t>
            </a:r>
          </a:p>
          <a:p>
            <a:r>
              <a:rPr lang="pt-BR" dirty="0"/>
              <a:t>Yasmin Freitas</a:t>
            </a:r>
          </a:p>
        </p:txBody>
      </p:sp>
    </p:spTree>
    <p:extLst>
      <p:ext uri="{BB962C8B-B14F-4D97-AF65-F5344CB8AC3E}">
        <p14:creationId xmlns:p14="http://schemas.microsoft.com/office/powerpoint/2010/main" val="42558256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1FC41-6091-499D-B333-37E9567B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81" y="545316"/>
            <a:ext cx="9035247" cy="4559344"/>
          </a:xfrm>
        </p:spPr>
        <p:txBody>
          <a:bodyPr>
            <a:normAutofit/>
          </a:bodyPr>
          <a:lstStyle/>
          <a:p>
            <a:r>
              <a:rPr lang="pt-BR" sz="1800" dirty="0"/>
              <a:t>Um exemplo clássico de aplicação de Data </a:t>
            </a:r>
            <a:r>
              <a:rPr lang="pt-BR" sz="1800" dirty="0" err="1"/>
              <a:t>Warehouse</a:t>
            </a:r>
            <a:r>
              <a:rPr lang="pt-BR" sz="1800" dirty="0"/>
              <a:t> é em ambientes empresariais para análise de negócios e tomada de decisões estratégicas.</a:t>
            </a:r>
          </a:p>
          <a:p>
            <a:r>
              <a:rPr lang="pt-BR" sz="1800" dirty="0"/>
              <a:t> Vamos considerar um caso fictício de uma empresa de varejo que opera em diferentes regiões geográficas.</a:t>
            </a:r>
          </a:p>
          <a:p>
            <a:r>
              <a:rPr lang="pt-BR" sz="1600" dirty="0"/>
              <a:t>Como elementos que compõem um data </a:t>
            </a:r>
            <a:r>
              <a:rPr lang="pt-BR" sz="1600" dirty="0" err="1"/>
              <a:t>warehouse</a:t>
            </a:r>
            <a:r>
              <a:rPr lang="pt-BR" sz="1600" dirty="0"/>
              <a:t>, podemos citar um banco de dados relacional que armazena e gerencia dados, uma solução que realiza a extração, o carregamento e a transformação (ETL), preparando os dados para futura análise. </a:t>
            </a:r>
          </a:p>
        </p:txBody>
      </p:sp>
    </p:spTree>
    <p:extLst>
      <p:ext uri="{BB962C8B-B14F-4D97-AF65-F5344CB8AC3E}">
        <p14:creationId xmlns:p14="http://schemas.microsoft.com/office/powerpoint/2010/main" val="22893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A48A5-3894-4D82-A5E6-4F305809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23783"/>
            <a:ext cx="10396882" cy="1038688"/>
          </a:xfrm>
        </p:spPr>
        <p:txBody>
          <a:bodyPr>
            <a:noAutofit/>
          </a:bodyPr>
          <a:lstStyle/>
          <a:p>
            <a:r>
              <a:rPr lang="pt-BR" sz="4400" b="1" dirty="0"/>
              <a:t>Exemplo de Aplicação:</a:t>
            </a:r>
            <a:br>
              <a:rPr lang="pt-BR" sz="4400" b="1" dirty="0"/>
            </a:br>
            <a:endParaRPr lang="pt-BR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4824B-A2D8-4E62-A7D8-F8D35D80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02" y="1477471"/>
            <a:ext cx="10396882" cy="131011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Extração: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Dados são extraídos de várias fontes, como sistemas de vendas, sistemas de gerenciamento de estoque e plataformas de e-commerce.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51D784-13C6-4FB1-9E18-6AEC3F94C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7" y="2978181"/>
            <a:ext cx="6489992" cy="24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F348A-1524-44AE-962C-7B04DDDEF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59" y="1207032"/>
            <a:ext cx="10396883" cy="444393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Transformação: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1600" dirty="0"/>
              <a:t>Os dados são limpos, padronizados e transformados para se adequar ao modelo dimensional do Data </a:t>
            </a:r>
            <a:r>
              <a:rPr lang="pt-BR" sz="1600" dirty="0" err="1"/>
              <a:t>Warehouse</a:t>
            </a:r>
            <a:r>
              <a:rPr lang="pt-BR" sz="1600" dirty="0"/>
              <a:t>. Isso inclui a categorização de produtos, normalização de dados e agregação de informações.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Carregamento: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1600" dirty="0"/>
              <a:t>Os dados transformados são carregados no Data </a:t>
            </a:r>
            <a:r>
              <a:rPr lang="pt-BR" sz="1600" dirty="0" err="1"/>
              <a:t>Warehouse</a:t>
            </a:r>
            <a:r>
              <a:rPr lang="pt-BR" sz="1600" dirty="0"/>
              <a:t>, onde são organizados em esquemas estelares que facilitam a análise.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Análise: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1700" dirty="0"/>
              <a:t>Utilizando ferramentas OLAP, os analistas podem explorar dados multidimensionais. Por exemplo, podem analisar as vendas por região, por categoria de produto ou ao longo do tempo.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Tomada de Decisões: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1700" dirty="0"/>
              <a:t>Com base nas análises realizadas, a empresa pode tomar decisões estratégicas, como ajustar estratégias de marketing, otimizar o estoque de produtos populares e identificar oportunidades de expansão em determinadas regiões.</a:t>
            </a:r>
          </a:p>
          <a:p>
            <a:endParaRPr lang="pt-BR" sz="1600" dirty="0"/>
          </a:p>
          <a:p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56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CA5F5-D828-4B88-A0B4-40214CE9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77" y="1113485"/>
            <a:ext cx="10396883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Este exemplo destaca como um Data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Warehouse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pode agregar valor ao fornecer uma visão consolidada e analítica dos dados, permitindo que a empresa tome decisões informadas e estratégicas. Essa abordagem é fundamental para empresas que buscam ganhar insights valiosos a partir de seus dados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9208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297E3-7368-495F-B0B8-85F3D7B1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159493"/>
            <a:ext cx="10396882" cy="1151965"/>
          </a:xfrm>
        </p:spPr>
        <p:txBody>
          <a:bodyPr/>
          <a:lstStyle/>
          <a:p>
            <a:r>
              <a:rPr lang="pt-BR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420000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143</TotalTime>
  <Words>305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Impact</vt:lpstr>
      <vt:lpstr>Evento Principal</vt:lpstr>
      <vt:lpstr>ums exemplos de aplicação do Data Warehouse</vt:lpstr>
      <vt:lpstr>Apresentação do PowerPoint</vt:lpstr>
      <vt:lpstr>Exemplo de Aplicação: </vt:lpstr>
      <vt:lpstr>Apresentação do PowerPoint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 exemplos de aplicação do Data Warehouse</dc:title>
  <dc:creator>HARUMY EDUARDA FORTES BARBOSA</dc:creator>
  <cp:lastModifiedBy>HARUMY EDUARDA FORTES BARBOSA</cp:lastModifiedBy>
  <cp:revision>6</cp:revision>
  <dcterms:created xsi:type="dcterms:W3CDTF">2023-11-28T14:18:27Z</dcterms:created>
  <dcterms:modified xsi:type="dcterms:W3CDTF">2023-11-28T16:41:37Z</dcterms:modified>
</cp:coreProperties>
</file>