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2430" y="2173857"/>
            <a:ext cx="699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Strength of concrete</a:t>
            </a:r>
          </a:p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PRCP - 1019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1441" y="3497296"/>
            <a:ext cx="51240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IN" b="1" u="sng" dirty="0" smtClean="0"/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Kovuru Harun Rasheed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Laxman Singh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Pulugu Vamsi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Mogallapalli Manibhargav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 linear regression:-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70309"/>
              </p:ext>
            </p:extLst>
          </p:nvPr>
        </p:nvGraphicFramePr>
        <p:xfrm>
          <a:off x="2031999" y="3289300"/>
          <a:ext cx="81279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Metrics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Linear Regression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8.506108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72.353867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MAE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6.563576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R2_SCORE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0.707303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Decision Tree Regression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47789"/>
              </p:ext>
            </p:extLst>
          </p:nvPr>
        </p:nvGraphicFramePr>
        <p:xfrm>
          <a:off x="2031999" y="3289300"/>
          <a:ext cx="81279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Metrics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Decision Tree Regression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7.189785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51.693011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MAE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4.898168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R2_SCORE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0.790883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Random Forest Regression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42446"/>
              </p:ext>
            </p:extLst>
          </p:nvPr>
        </p:nvGraphicFramePr>
        <p:xfrm>
          <a:off x="2031999" y="3449614"/>
          <a:ext cx="8127999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Metrics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Random Forest Regression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5.618542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31.568013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MAE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4.000963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R2_SCORE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0.872296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Gradient Boosting Regression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75648"/>
              </p:ext>
            </p:extLst>
          </p:nvPr>
        </p:nvGraphicFramePr>
        <p:xfrm>
          <a:off x="2031999" y="3515875"/>
          <a:ext cx="8127999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Metrics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Gradient Boosting Regression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4.665450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21.766421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MAE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3.423395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R2_SCORE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0.911947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41" y="2522957"/>
            <a:ext cx="5268657" cy="3670300"/>
          </a:xfrm>
        </p:spPr>
      </p:pic>
      <p:sp>
        <p:nvSpPr>
          <p:cNvPr id="5" name="TextBox 4"/>
          <p:cNvSpPr txBox="1"/>
          <p:nvPr/>
        </p:nvSpPr>
        <p:spPr>
          <a:xfrm>
            <a:off x="1475117" y="2700068"/>
            <a:ext cx="3433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four models we seen that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the good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compare to other models.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2" y="2497078"/>
            <a:ext cx="4762756" cy="3317875"/>
          </a:xfrm>
        </p:spPr>
      </p:pic>
      <p:sp>
        <p:nvSpPr>
          <p:cNvPr id="5" name="TextBox 4"/>
          <p:cNvSpPr txBox="1"/>
          <p:nvPr/>
        </p:nvSpPr>
        <p:spPr>
          <a:xfrm>
            <a:off x="1380226" y="2674189"/>
            <a:ext cx="46323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four models, Gradient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Regression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less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At the end of the modelling Gradient Boosting is the best.</a:t>
            </a:r>
          </a:p>
        </p:txBody>
      </p:sp>
    </p:spTree>
    <p:extLst>
      <p:ext uri="{BB962C8B-B14F-4D97-AF65-F5344CB8AC3E}">
        <p14:creationId xmlns:p14="http://schemas.microsoft.com/office/powerpoint/2010/main" val="279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containing the different factors that can affect the compressive strength of concrete.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is to use those factors to predict the compressive strength of the concrete.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containing 8 variables and 1 target variable.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columns are :-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 Cement  * Water  * Slag  * Ash  * Coarse Aggregate 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* Fine Aggregate  * Age  * Super Plastic  * Strength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each variable is plays crucial for the strength of the concrete.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don’t have any null/nan values in it.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Duplicates are removed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2961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64" y="990758"/>
            <a:ext cx="9601196" cy="130386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Treatment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706" y="2548305"/>
            <a:ext cx="10023891" cy="3318936"/>
          </a:xfrm>
        </p:spPr>
        <p:txBody>
          <a:bodyPr>
            <a:normAutofit/>
          </a:bodyPr>
          <a:lstStyle/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“age” column detects the outliers using box plot </a:t>
            </a: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as shown beside.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IQR method, imputed the upper fence value</a:t>
            </a: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place of outliers.</a:t>
            </a:r>
          </a:p>
          <a:p>
            <a:pPr marL="457200" lvl="1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:- At the end of the step “Data Cleaning” work is completed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ata:image/png;base64,iVBORw0KGgoAAAANSUhEUgAAAWQAAAEKCAYAAAAl5S8KAAAABHNCSVQICAgIfAhkiAAAAAlwSFlzAAALEgAACxIB0t1+/AAAADl0RVh0U29mdHdhcmUAbWF0cGxvdGxpYiB2ZXJzaW9uIDMuMC4zLCBodHRwOi8vbWF0cGxvdGxpYi5vcmcvnQurowAADOpJREFUeJzt3X2MZXddx/HPt11oizzWrQ1Z0KUuhhJpcFMNBoMbJbLtP5XYP0ga5Q8CaZXdNcRECInBGE00sYau2oZGBLVapQjyB62ggEYTHra13S4sDyMPkQVpa+Up3YLAzz/umbIz7Oxud/fe+53yeiWTvefM3Xu++5uZ95w5s3OnxhgBYPnOWfYAAMwIMkATggzQhCADNCHIAE0IMkATggzQhCADNCHIAE1seTR33rp169i+ffucRgF4bLrzzjsfGGNcdLL7Paogb9++PQcOHDj9qQC+D1XV507lfi5ZADQhyABNCDJAE4IM0IQgAzQhyABNCDJAE4IM0IQgAzQhyABNCDJAE4IM0IQgAzQhyABNCDJAE4IM0IQgAzQhyABNCDJAE4/qd+qdTfv378/KysoZPcaRI0eSJNu2bTsbIx3Xjh07smfPnrk9PsCqpQV5ZWUldx86nG8/4cLTfoxzH/pKkuS/vzGff8a5Dz04l8cFOJ6lBTlJvv2EC3P0OVee9t+/4OPvTpIzeoxTeXyARXANGaAJQQZoQpABmhBkgCYEGaAJQQZoQpABmhBkgCYEGaAJQQZoQpABmhBkgCYEGaAJQQZoQpABmhBkgCYEGaAJQQZoQpABmhBkgCYEGaAJQQZoQpABmhBkgCYEGaAJQQZoQpABmhBkgCYEGaAJQQZoQpABmhBkgCYEGaAJQQZoQpABmhBkgCYEGaAJQQZoQpABmhBkgCYEGaCJhQR5//792b9//yIOxUl4W0BfWxZxkJWVlUUchlPgbQF9uWQB0IQgAzQhyABNCDJAE4IM0IQgAzQhyABNCDJAE4IM0IQgAzQhyABNCDJAE4IM0IQgAzQhyABNCDJAE4IM0IQgAzQhyABNCDJAE4IM0IQgAzQhyABNCDJAE4IM0IQgAzQhyABNCDJAE4IM0IQgAzQhyABNCDJAE4IM0IQgAzQhyABNCDJAE4IM0IQgAzQhyGxau3fvzq5du3LFFVcse5T29u7dm127duU1r3nNskdp75ZbbsmuXbty6623Jkmuu+667Nq1K3v27Jn7sQWZTevhhx9Okhw9enTJk/R38ODBJMldd9215En6u/nmm5MkN910U5Lk8OHDSZJ777137scWZDal3bt3r9l2lryxvXv3rtl2lryxW265Zc321VdfvWZ73mfJW+b66JMjR47k6NGj2bdv3yP7VlZWcs43xyIOf9rOefirWVn52pq5N7uVlZVccMEFyx7jjK2eHa9ylryx1bPjVc6SN7Z6drzqgQceWLM977Pkk54hV9WrqupAVR24//775zoMwPezk54hjzHelORNSXL55Zef1inttm3bkiRvfOMbH9m3b9++3PnpL53Owy3Md85/cnZccvGauTe7x9LZPjzWuIbMpnT++eev2X4sXIaZl8suu2zN9s6dO5c0SX+vfOUr12xv3bp1zfbznve8uR5fkNmU7rjjjjXbt99++5Im6e+GG25Ys3399dcvaZL+rrnmmjXbt91225rt/fv3z/X4gsymtXqW7Oz45FbPkp0dn9zqWfK1116bJLn00kuTzP/sOFnQ/7KAeVh/lszG1p8ls7FrrrlmzZnyjTfeuLBjO0MGaEKQAZoQZIAmBBmgCUEGaEKQAZoQZIAmBBmgCUEGaEKQAZoQZIAmBBmgCUEGaEKQAZoQZIAmBBmgCUEGaEKQAZoQZIAmBBmgCUEGaEKQAZoQZIAmBBmgCUEGaEKQAZoQZIAmBBmgCUEGaEKQAZoQZIAmBBmgCUEGaEKQAZoQZIAmBBmgCUEGaEKQAZrYsoiD7NixYxGH4RR4W0BfCwnynj17FnEYToG3BfTlkgVAE4IM0IQgAzQhyABNCDJAE4IM0IQgAzQhyABNCDJAE4IM0IQgAzQhyABNCDJAE4IM0IQgAzQhyABNCDJAE4IM0IQgAzQhyABNCDJAE4IM0IQgAzQhyABNCDJAE4IM0IQgAzQhyABNCDJAE4IM0IQgAzQhyABNCDJAE4IM0IQgAzQhyABNCDJAE4IM0IQgAzQhyABNbFnmwc996MFc8PF3n8Hf/58kOaPHOPHjP5jk4rk8NsB6Swvyjh07zvgxjhz5VpJk27Z5RfPiszInwKlYWpD37NmzrEMDtOQaMkATggzQhCADNCHIAE0IMkATggzQhCADNCHIAE0IMkATggzQhCADNCHIAE0IMkATggzQhCADNCHIAE0IMkATggzQhCADNCHIAE3UGOPU71x1f5LPncZxtiZ54DT+3qKZ8+zaDHNuhhkTc55ti57zR8YYF53sTo8qyKerqg6MMS6f+4HOkDnPrs0w52aYMTHn2dZ1TpcsAJoQZIAmFhXkNy3oOGfKnGfXZphzM8yYmPNsaznnQq4hA3ByLlkANDH3IFfV7qr6RFWtVNVr5328U1VVn62qe6vq7qo6MO27sKreW1Wfmv582hLmenNV3VdVh47Zd9y5auaGaW0PVtXOJc/5hqo6Mq3p3VV15TGve9005yeq6iULnPOZVfX+qjpcVR+tqn3T/jZreoIZW61nVZ1fVR+uqnumOX972v+sqvrQtJZ/W1WPn/afN22vTK/fvuQ531JVnzlmPZ8/7V/ax9H3GGPM7SXJuUn+M8klSR6f5J4kz53nMR/FbJ9NsnXdvj9I8trp9muT/P4S5npRkp1JDp1sriRXJrk9SSV5QZIPLXnONyT5jePc97nT2/68JM+a3ifOXdCcT0+yc7r9pCSfnOZps6YnmLHVek5r8sTp9uOSfGhao79L8rJp/01Jrptu/2qSm6bbL0vytwt6m28051uSXH2c+y/t42j9y7zPkH8qycoY49NjjG8muTXJVXM+5pm4Kslbp9tvTfKLix5gjPGvSR5ct3ujua5K8hdj5oNJnlpVT1/inBu5KsmtY4xvjDE+k2Qls/eNuRtjfHGMcdd0+2tJDifZlkZreoIZN7KU9ZzW5OvT5uOml5Hk55LcNu1fv5ara3xbkp+vqlrinBtZ2sfRevMO8rYk/3XM9udz4ne0RRpJ3lNVd1bVq6Z9F48xvpjMPkiS/NDSpltro7k6ru+rpy/73nzMJZ8Wc05fMv9EZmdMLdd03YxJs/WsqnOr6u4k9yV5b2Zn518eY3zrOLM8Muf0+q8k+cFlzDnGWF3P353W84+q6rz1c06W9nE07yAf77Nhl//W8cIxxs4kVyT5tap60bIHOg3d1vfGJD+a5PlJvpjkD6f9S5+zqp6Y5O1Jfn2M8dUT3fU4+xYy63FmbLeeY4xvjzGen+QZmZ2VX3qCWdrMWVU/nuR1SZ6T5CeTXJjkN5c953rzDvLnkzzzmO1nJPnCnI95SsYYX5j+vC/JOzJ75/rS6pcq05/3LW/CNTaaq9X6jjG+NH0gfCfJzfnul9FLnbOqHpdZ6G4ZY/z9tLvVmh5vxq7rOc325SQfyOya61OrastxZnlkzun1T8mpX+Y623Puni4NjTHGN5L8eRqt56p5B/kjSZ49fRf28Zld2H/XnI95UlX1A1X1pNXbSX4hyaHMZnv5dLeXJ/mH5Uz4PTaa611JfmX6LvELknxl9cvwZVh33e2lma1pMpvzZdN33Z+V5NlJPrygmSrJnyU5PMa4/phXtVnTjWbstp5VdVFVPXW6fUGSF2d2vfv9Sa6e7rZ+LVfX+Ook7xvTd9GWMOfHj/kEXJld5z52PXt8HM37u4aZfQfzk5lda3r9vI93ijNdktl3qe9J8tHVuTK7vvXPST41/XnhEmb7m8y+PP2/zD5zv2KjuTL7UutPprW9N8nlS57zL6c5Dmb2Tv70Y+7/+mnOTyS5YoFz/kxmX34eTHL39HJlpzU9wYyt1jPJZUn+Y5rnUJLfmvZfktknhJUkb0ty3rT//Gl7ZXr9JUue833Teh5K8lf57v/EWNrH0foXP6kH0ISf1ANoQpABmhBkgCYEGaAJQQZoQpABmhBkgCYEmU2hqt45PRHUR1efDKqqXlFVn6yqD1TVzVX1x9P+i6rq7VX1kenlhcudHk6NHwxhU6iqC8cYD04/CvuRJC9J8u+ZPSfz1zL7Kax7xhivrqq/TvKnY4x/q6ofTvKPY4zjPQkOtLLl5HeBFvZW1Uun289M8stJ/mWM8WCSVNXbkvzY9PoXJ3nuMU+9++SqetKYPdcwtCXItFdVuzKL7E+PMR6qqg9k9hwOG531njPd9+hiJoSzwzVkNoOnJPnfKcbPyewpH5+Q5Ger6mnTUzv+0jH3f0+SV69urP7uNOhOkNkM7kiypaoOJvmdJB9MciTJ72X2mzX+KcnHMvuNFEmyN8nl02+G+FiSaxc/Mjx6vqnHplVVTxxjfH06Q35HkjePMd6x7LngdDlDZjN7w/R70w4l+UySdy55HjgjzpABmnCGDNCEIAM0IcgATQgyQBOCDNCEIAM08f8LIokTXHl3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56" y="2449900"/>
            <a:ext cx="2244304" cy="2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2" y="2597220"/>
            <a:ext cx="5736275" cy="3317875"/>
          </a:xfrm>
        </p:spPr>
      </p:pic>
      <p:sp>
        <p:nvSpPr>
          <p:cNvPr id="5" name="TextBox 4"/>
          <p:cNvSpPr txBox="1"/>
          <p:nvPr/>
        </p:nvSpPr>
        <p:spPr>
          <a:xfrm>
            <a:off x="1537252" y="2888974"/>
            <a:ext cx="3445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cement increases then the strength of the concrete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concrete increases with the 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10" y="2517707"/>
            <a:ext cx="5809888" cy="3317875"/>
          </a:xfrm>
        </p:spPr>
      </p:pic>
      <p:sp>
        <p:nvSpPr>
          <p:cNvPr id="5" name="TextBox 4"/>
          <p:cNvSpPr txBox="1"/>
          <p:nvPr/>
        </p:nvSpPr>
        <p:spPr>
          <a:xfrm>
            <a:off x="1444487" y="2809461"/>
            <a:ext cx="3642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water decreases strength of the concrete is decreases.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plays a crucial role in strength of concrete.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prep-processing, we did standard scalar due to </a:t>
            </a:r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transform your data such that its distribution will have a mean value 0 and standard deviation of </a:t>
            </a:r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scaling the data, dataset is splitted into X and Y for modelling.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981" y="3225499"/>
            <a:ext cx="1242701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-apple-system"/>
              </a:rPr>
              <a:t>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modelling, we did 4 models :-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* Linear Regression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Decision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 Regression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Random Forest Regression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Gradient Boosting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472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Garamond</vt:lpstr>
      <vt:lpstr>Times New Roman</vt:lpstr>
      <vt:lpstr>Organic</vt:lpstr>
      <vt:lpstr>PowerPoint Presentation</vt:lpstr>
      <vt:lpstr>Project Statement</vt:lpstr>
      <vt:lpstr>Steps to follow</vt:lpstr>
      <vt:lpstr>Data Cleaning </vt:lpstr>
      <vt:lpstr>Outliers Treatment</vt:lpstr>
      <vt:lpstr>Exploratory Data Analysis</vt:lpstr>
      <vt:lpstr>Exploratory Data Analysis</vt:lpstr>
      <vt:lpstr>Data Pre-processing</vt:lpstr>
      <vt:lpstr>Data Modelling</vt:lpstr>
      <vt:lpstr>Linear Regression</vt:lpstr>
      <vt:lpstr>Decision Tree</vt:lpstr>
      <vt:lpstr>Random Forest</vt:lpstr>
      <vt:lpstr>Gradient Boosting</vt:lpstr>
      <vt:lpstr>Best Model Comparison</vt:lpstr>
      <vt:lpstr>RMSE Value 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Arifa</dc:creator>
  <cp:lastModifiedBy>Arifa</cp:lastModifiedBy>
  <cp:revision>12</cp:revision>
  <dcterms:created xsi:type="dcterms:W3CDTF">2021-05-19T13:59:55Z</dcterms:created>
  <dcterms:modified xsi:type="dcterms:W3CDTF">2021-05-19T16:32:24Z</dcterms:modified>
</cp:coreProperties>
</file>