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728"/>
  </p:normalViewPr>
  <p:slideViewPr>
    <p:cSldViewPr snapToGrid="0" snapToObjects="1">
      <p:cViewPr varScale="1">
        <p:scale>
          <a:sx n="108" d="100"/>
          <a:sy n="108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69D3B-605C-6F4D-AC35-4DB72FE5C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 Learnt from 100 Days of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594E0-22BB-C247-8A6F-1BA9E21CC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Laura C HARVEY</a:t>
            </a:r>
          </a:p>
        </p:txBody>
      </p:sp>
    </p:spTree>
    <p:extLst>
      <p:ext uri="{BB962C8B-B14F-4D97-AF65-F5344CB8AC3E}">
        <p14:creationId xmlns:p14="http://schemas.microsoft.com/office/powerpoint/2010/main" val="296049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E51B-93CD-FC4E-A97C-0FDAEC78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A2EE-8DEC-BC4C-BD80-A0E790F9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</a:t>
            </a:r>
          </a:p>
          <a:p>
            <a:endParaRPr lang="en-US" dirty="0"/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r>
              <a:rPr lang="en-US" dirty="0"/>
              <a:t>Conditional Statements</a:t>
            </a:r>
          </a:p>
          <a:p>
            <a:endParaRPr lang="en-US" dirty="0"/>
          </a:p>
          <a:p>
            <a:r>
              <a:rPr lang="en-US" dirty="0"/>
              <a:t>Arrays</a:t>
            </a:r>
          </a:p>
          <a:p>
            <a:endParaRPr lang="en-US" dirty="0"/>
          </a:p>
          <a:p>
            <a:r>
              <a:rPr lang="en-US" dirty="0"/>
              <a:t>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2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61FD-05D2-424C-A5B3-E9E42731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60D2-DF25-5F46-BD6E-81BB0B6CE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the web works</a:t>
            </a:r>
          </a:p>
          <a:p>
            <a:endParaRPr lang="en-US" dirty="0"/>
          </a:p>
          <a:p>
            <a:r>
              <a:rPr lang="en-US" dirty="0"/>
              <a:t>Hosting</a:t>
            </a:r>
          </a:p>
          <a:p>
            <a:endParaRPr lang="en-US" dirty="0"/>
          </a:p>
          <a:p>
            <a:r>
              <a:rPr lang="en-US" dirty="0"/>
              <a:t>Domains</a:t>
            </a:r>
          </a:p>
        </p:txBody>
      </p:sp>
    </p:spTree>
    <p:extLst>
      <p:ext uri="{BB962C8B-B14F-4D97-AF65-F5344CB8AC3E}">
        <p14:creationId xmlns:p14="http://schemas.microsoft.com/office/powerpoint/2010/main" val="421567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A3E6-F979-0F47-B6A6-005C9667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CB4FF-0E4A-8B49-B69A-839C22681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133600"/>
            <a:ext cx="8825659" cy="3886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Git</a:t>
            </a:r>
          </a:p>
          <a:p>
            <a:endParaRPr lang="en-US" dirty="0"/>
          </a:p>
          <a:p>
            <a:r>
              <a:rPr lang="en-US" dirty="0"/>
              <a:t>GitHub</a:t>
            </a:r>
          </a:p>
          <a:p>
            <a:endParaRPr lang="en-US" dirty="0"/>
          </a:p>
          <a:p>
            <a:r>
              <a:rPr lang="en-US" dirty="0"/>
              <a:t>Code Editors</a:t>
            </a:r>
          </a:p>
          <a:p>
            <a:endParaRPr lang="en-US" dirty="0"/>
          </a:p>
          <a:p>
            <a:r>
              <a:rPr lang="en-US" dirty="0"/>
              <a:t>IDE</a:t>
            </a:r>
          </a:p>
          <a:p>
            <a:endParaRPr lang="en-US" dirty="0"/>
          </a:p>
          <a:p>
            <a:r>
              <a:rPr lang="en-US" dirty="0"/>
              <a:t>Command Line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5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B8FC-3E29-9A47-B7CB-41579918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About the Tech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200D-3E3D-CD48-A425-EBEF02E8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variety of roles available</a:t>
            </a:r>
          </a:p>
          <a:p>
            <a:endParaRPr lang="en-US" dirty="0"/>
          </a:p>
          <a:p>
            <a:r>
              <a:rPr lang="en-US" dirty="0"/>
              <a:t>Number of women in tech is declining</a:t>
            </a:r>
          </a:p>
          <a:p>
            <a:endParaRPr lang="en-US" dirty="0"/>
          </a:p>
          <a:p>
            <a:r>
              <a:rPr lang="en-US" dirty="0"/>
              <a:t>Importance of personal brand</a:t>
            </a:r>
          </a:p>
          <a:p>
            <a:endParaRPr lang="en-US" dirty="0"/>
          </a:p>
          <a:p>
            <a:r>
              <a:rPr lang="en-US" dirty="0"/>
              <a:t>You don’t need a degree to make it in tech!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2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3EE0-4AB5-7C47-917C-A310AE87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Learnt 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D9AA-9C81-6244-B6C6-58B00050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Strong</a:t>
            </a:r>
          </a:p>
          <a:p>
            <a:endParaRPr lang="en-US" dirty="0"/>
          </a:p>
          <a:p>
            <a:r>
              <a:rPr lang="en-US" dirty="0"/>
              <a:t>Determined</a:t>
            </a:r>
          </a:p>
          <a:p>
            <a:endParaRPr lang="en-US" dirty="0"/>
          </a:p>
          <a:p>
            <a:r>
              <a:rPr lang="en-US" dirty="0"/>
              <a:t>Quick Learner</a:t>
            </a:r>
          </a:p>
          <a:p>
            <a:endParaRPr lang="en-US" dirty="0"/>
          </a:p>
          <a:p>
            <a:r>
              <a:rPr lang="en-US" dirty="0"/>
              <a:t>Teacher</a:t>
            </a:r>
          </a:p>
          <a:p>
            <a:endParaRPr lang="en-US" dirty="0"/>
          </a:p>
          <a:p>
            <a:r>
              <a:rPr lang="en-US" dirty="0"/>
              <a:t>Motivator</a:t>
            </a:r>
          </a:p>
        </p:txBody>
      </p:sp>
    </p:spTree>
    <p:extLst>
      <p:ext uri="{BB962C8B-B14F-4D97-AF65-F5344CB8AC3E}">
        <p14:creationId xmlns:p14="http://schemas.microsoft.com/office/powerpoint/2010/main" val="363580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20" name="Rectangle 19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A280E0-F7C2-B847-BD34-B0863088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9501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CFEDCF-048B-3946-9540-9E8D9532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3200">
                <a:solidFill>
                  <a:schemeClr val="tx1"/>
                </a:solidFill>
              </a:rPr>
              <a:t>Introduction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636F5-B1BC-AA43-AB99-0852E2924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Who am I?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My journey so far…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What am I doing now?</a:t>
            </a:r>
          </a:p>
        </p:txBody>
      </p:sp>
    </p:spTree>
    <p:extLst>
      <p:ext uri="{BB962C8B-B14F-4D97-AF65-F5344CB8AC3E}">
        <p14:creationId xmlns:p14="http://schemas.microsoft.com/office/powerpoint/2010/main" val="7835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E98F-2F11-8246-A231-F991DDAC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100 Days of Code?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9212-28B7-A74C-B476-1BF912DB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What is it?</a:t>
            </a:r>
          </a:p>
          <a:p>
            <a:endParaRPr lang="en-US" dirty="0"/>
          </a:p>
          <a:p>
            <a:r>
              <a:rPr lang="en-US" dirty="0"/>
              <a:t>Why do people do it?</a:t>
            </a:r>
          </a:p>
          <a:p>
            <a:endParaRPr lang="en-US" dirty="0"/>
          </a:p>
          <a:p>
            <a:r>
              <a:rPr lang="en-US" dirty="0"/>
              <a:t>Who can do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A75C-5BCA-E646-8616-2137CE71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linked to Twitter?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BC7E3-64D8-924B-81E6-37E6EDC29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Learning in public</a:t>
            </a:r>
          </a:p>
          <a:p>
            <a:endParaRPr lang="en-US" dirty="0"/>
          </a:p>
          <a:p>
            <a:r>
              <a:rPr lang="en-US" dirty="0"/>
              <a:t>Encouraging others</a:t>
            </a:r>
          </a:p>
          <a:p>
            <a:endParaRPr lang="en-US" dirty="0"/>
          </a:p>
          <a:p>
            <a:r>
              <a:rPr lang="en-US" dirty="0"/>
              <a:t>Using the hashtag</a:t>
            </a:r>
          </a:p>
        </p:txBody>
      </p:sp>
    </p:spTree>
    <p:extLst>
      <p:ext uri="{BB962C8B-B14F-4D97-AF65-F5344CB8AC3E}">
        <p14:creationId xmlns:p14="http://schemas.microsoft.com/office/powerpoint/2010/main" val="251917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5023-7EEC-DA45-98D6-EB21AECA7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2804-9A68-EA46-AB80-F638734F2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400" dirty="0"/>
              <a:t>ANYTHING </a:t>
            </a:r>
            <a:r>
              <a:rPr lang="en-US" sz="2400" dirty="0">
                <a:sym typeface="Wingdings" pitchFamily="2" charset="2"/>
              </a:rPr>
              <a:t>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860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E113-3C8B-1342-B28C-6E9E74B2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699AB-DB7C-FE47-AC45-4D39037D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Things about coding</a:t>
            </a:r>
          </a:p>
          <a:p>
            <a:endParaRPr lang="en-US" dirty="0"/>
          </a:p>
          <a:p>
            <a:r>
              <a:rPr lang="en-US" dirty="0"/>
              <a:t>About the web</a:t>
            </a:r>
          </a:p>
          <a:p>
            <a:endParaRPr lang="en-US" dirty="0"/>
          </a:p>
          <a:p>
            <a:r>
              <a:rPr lang="en-US" dirty="0"/>
              <a:t>Developer tools</a:t>
            </a:r>
          </a:p>
          <a:p>
            <a:endParaRPr lang="en-US" dirty="0"/>
          </a:p>
          <a:p>
            <a:r>
              <a:rPr lang="en-US" dirty="0"/>
              <a:t>Things about the tech industry</a:t>
            </a:r>
          </a:p>
          <a:p>
            <a:endParaRPr lang="en-US" dirty="0"/>
          </a:p>
          <a:p>
            <a:r>
              <a:rPr lang="en-US" dirty="0"/>
              <a:t>Things about myself</a:t>
            </a:r>
          </a:p>
        </p:txBody>
      </p:sp>
    </p:spTree>
    <p:extLst>
      <p:ext uri="{BB962C8B-B14F-4D97-AF65-F5344CB8AC3E}">
        <p14:creationId xmlns:p14="http://schemas.microsoft.com/office/powerpoint/2010/main" val="394668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98EFE-BF28-9441-9A63-B974D12B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learnt about Coding…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CD062-E5DA-8242-8FBD-407802249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HTML</a:t>
            </a:r>
          </a:p>
          <a:p>
            <a:endParaRPr lang="en-US" dirty="0"/>
          </a:p>
          <a:p>
            <a:r>
              <a:rPr lang="en-US" dirty="0"/>
              <a:t>CSS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91864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C5DC-A290-864F-8B38-E6ACA44F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0C7C-5852-FD47-A440-BF3C4FD71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Semantic HTML</a:t>
            </a:r>
          </a:p>
          <a:p>
            <a:endParaRPr lang="en-US" dirty="0"/>
          </a:p>
          <a:p>
            <a:r>
              <a:rPr lang="en-US" dirty="0"/>
              <a:t>Structure</a:t>
            </a:r>
          </a:p>
          <a:p>
            <a:endParaRPr lang="en-US" dirty="0"/>
          </a:p>
          <a:p>
            <a:r>
              <a:rPr lang="en-US" dirty="0"/>
              <a:t>HTML Tags</a:t>
            </a:r>
          </a:p>
          <a:p>
            <a:endParaRPr lang="en-US" dirty="0"/>
          </a:p>
          <a:p>
            <a:r>
              <a:rPr lang="en-US" dirty="0" err="1"/>
              <a:t>Accesibility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4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1B54-B6C4-574E-A357-F1348959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2D97F-3974-EB47-AE6D-9EE4A04F5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93818"/>
            <a:ext cx="8825659" cy="352598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Layouts</a:t>
            </a:r>
          </a:p>
          <a:p>
            <a:endParaRPr lang="en-US" dirty="0"/>
          </a:p>
          <a:p>
            <a:r>
              <a:rPr lang="en-US" dirty="0"/>
              <a:t>CSS Art</a:t>
            </a:r>
          </a:p>
          <a:p>
            <a:endParaRPr lang="en-US" dirty="0"/>
          </a:p>
          <a:p>
            <a:r>
              <a:rPr lang="en-US" dirty="0"/>
              <a:t>Animations</a:t>
            </a:r>
          </a:p>
          <a:p>
            <a:endParaRPr lang="en-US" dirty="0"/>
          </a:p>
          <a:p>
            <a:r>
              <a:rPr lang="en-US" dirty="0"/>
              <a:t>Selectors</a:t>
            </a:r>
          </a:p>
          <a:p>
            <a:endParaRPr lang="en-US" dirty="0"/>
          </a:p>
          <a:p>
            <a:r>
              <a:rPr lang="en-US" dirty="0"/>
              <a:t>Pseudo classes</a:t>
            </a:r>
          </a:p>
          <a:p>
            <a:endParaRPr lang="en-US" dirty="0"/>
          </a:p>
          <a:p>
            <a:r>
              <a:rPr lang="en-US" dirty="0"/>
              <a:t>CSS Variables</a:t>
            </a:r>
          </a:p>
        </p:txBody>
      </p:sp>
    </p:spTree>
    <p:extLst>
      <p:ext uri="{BB962C8B-B14F-4D97-AF65-F5344CB8AC3E}">
        <p14:creationId xmlns:p14="http://schemas.microsoft.com/office/powerpoint/2010/main" val="178461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188</Words>
  <Application>Microsoft Macintosh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What I Learnt from 100 Days of Code</vt:lpstr>
      <vt:lpstr>Introduction</vt:lpstr>
      <vt:lpstr>What is 100 Days of Code?</vt:lpstr>
      <vt:lpstr>How is it linked to Twitter?</vt:lpstr>
      <vt:lpstr>What do you learn?</vt:lpstr>
      <vt:lpstr>What did I learn?</vt:lpstr>
      <vt:lpstr>What I learnt about Coding…</vt:lpstr>
      <vt:lpstr>HTML</vt:lpstr>
      <vt:lpstr>CSS</vt:lpstr>
      <vt:lpstr>JavaScript</vt:lpstr>
      <vt:lpstr>About the Web</vt:lpstr>
      <vt:lpstr>Developer Tools</vt:lpstr>
      <vt:lpstr>Things About the Tech Industry</vt:lpstr>
      <vt:lpstr>What I Learnt About Myself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 Learnt from 100 Days of Code</dc:title>
  <dc:creator>Laura Harvey</dc:creator>
  <cp:lastModifiedBy>Laura Harvey</cp:lastModifiedBy>
  <cp:revision>2</cp:revision>
  <dcterms:created xsi:type="dcterms:W3CDTF">2020-09-26T12:49:27Z</dcterms:created>
  <dcterms:modified xsi:type="dcterms:W3CDTF">2020-09-26T13:40:01Z</dcterms:modified>
</cp:coreProperties>
</file>