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6.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401" r:id="rId5"/>
    <p:sldId id="311" r:id="rId6"/>
    <p:sldId id="429" r:id="rId7"/>
    <p:sldId id="451" r:id="rId8"/>
    <p:sldId id="437" r:id="rId9"/>
    <p:sldId id="317" r:id="rId10"/>
    <p:sldId id="405" r:id="rId11"/>
    <p:sldId id="438" r:id="rId12"/>
    <p:sldId id="453" r:id="rId13"/>
    <p:sldId id="410" r:id="rId14"/>
    <p:sldId id="440" r:id="rId15"/>
    <p:sldId id="455" r:id="rId16"/>
    <p:sldId id="318" r:id="rId17"/>
    <p:sldId id="462" r:id="rId18"/>
    <p:sldId id="464" r:id="rId19"/>
    <p:sldId id="407" r:id="rId20"/>
    <p:sldId id="456" r:id="rId21"/>
    <p:sldId id="457" r:id="rId22"/>
    <p:sldId id="458" r:id="rId23"/>
    <p:sldId id="459" r:id="rId24"/>
    <p:sldId id="408" r:id="rId25"/>
    <p:sldId id="463" r:id="rId26"/>
    <p:sldId id="409" r:id="rId27"/>
    <p:sldId id="449" r:id="rId2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örev Yükü" id="{24E14B46-2E79-494F-8F9D-BDF5D2390E66}">
          <p14:sldIdLst>
            <p14:sldId id="401"/>
            <p14:sldId id="311"/>
            <p14:sldId id="429"/>
          </p14:sldIdLst>
        </p14:section>
        <p14:section name="Aviyonik" id="{667893AD-289B-4A5D-B61D-3D1AEAA894AC}">
          <p14:sldIdLst>
            <p14:sldId id="451"/>
            <p14:sldId id="437"/>
            <p14:sldId id="317"/>
            <p14:sldId id="405"/>
            <p14:sldId id="438"/>
            <p14:sldId id="453"/>
            <p14:sldId id="410"/>
            <p14:sldId id="440"/>
            <p14:sldId id="455"/>
            <p14:sldId id="318"/>
            <p14:sldId id="462"/>
            <p14:sldId id="464"/>
            <p14:sldId id="407"/>
            <p14:sldId id="456"/>
            <p14:sldId id="457"/>
            <p14:sldId id="458"/>
            <p14:sldId id="459"/>
            <p14:sldId id="408"/>
            <p14:sldId id="463"/>
            <p14:sldId id="409"/>
            <p14:sldId id="44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0581F0D-CCC7-4244-0952-5C89C6308B07}" name="Tegin Berkay Budak" initials="TBB" userId="S::berkay@novartspace.com::f49d29bb-5561-4e6f-b0d2-79201e93038a" providerId="AD"/>
  <p188:author id="{AF9D7AFF-F295-B49B-FF37-1D2F130D5E10}" name="Ömer Uçar" initials="ÖU" userId="S::omer@novartspace.com::56ddcf12-8561-4ea2-b115-5259abf44f6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Atılay Nebi ÇALLI" initials="ANÇ" lastIdx="2" clrIdx="0"/>
  <p:cmAuthor id="1" name="Kamuran Kamil YEŞİLKAYA" initials="KKY" lastIdx="1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07B5B6-F24B-4DE7-B7C8-7123CE39150F}" v="1" dt="2022-11-01T10:11:57.756"/>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Orta Stil 2 - Vurgu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Orta Stil 3 - Vurgu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FD4443E-F989-4FC4-A0C8-D5A2AF1F390B}" styleName="Koyu Stil 1 - Vurgu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0A1B5D5-9B99-4C35-A422-299274C87663}" styleName="Orta Stil 1 - Vurgu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Orta Stil 1 - Vurgu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81" d="100"/>
          <a:sy n="81" d="100"/>
        </p:scale>
        <p:origin x="74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Ömer Uçar" userId="56ddcf12-8561-4ea2-b115-5259abf44f6e" providerId="ADAL" clId="{DA6B3C51-FA5E-405A-A0F4-F649BF250779}"/>
    <pc:docChg chg="addSld delSld modSld modSection">
      <pc:chgData name="Ömer Uçar" userId="56ddcf12-8561-4ea2-b115-5259abf44f6e" providerId="ADAL" clId="{DA6B3C51-FA5E-405A-A0F4-F649BF250779}" dt="2022-02-21T09:18:34.119" v="8" actId="47"/>
      <pc:docMkLst>
        <pc:docMk/>
      </pc:docMkLst>
      <pc:sldChg chg="modSp mod">
        <pc:chgData name="Ömer Uçar" userId="56ddcf12-8561-4ea2-b115-5259abf44f6e" providerId="ADAL" clId="{DA6B3C51-FA5E-405A-A0F4-F649BF250779}" dt="2022-02-17T14:31:33.995" v="6" actId="20577"/>
        <pc:sldMkLst>
          <pc:docMk/>
          <pc:sldMk cId="816697772" sldId="290"/>
        </pc:sldMkLst>
        <pc:spChg chg="mod">
          <ac:chgData name="Ömer Uçar" userId="56ddcf12-8561-4ea2-b115-5259abf44f6e" providerId="ADAL" clId="{DA6B3C51-FA5E-405A-A0F4-F649BF250779}" dt="2022-02-17T14:31:33.995" v="6" actId="20577"/>
          <ac:spMkLst>
            <pc:docMk/>
            <pc:sldMk cId="816697772" sldId="290"/>
            <ac:spMk id="2" creationId="{00000000-0000-0000-0000-000000000000}"/>
          </ac:spMkLst>
        </pc:spChg>
      </pc:sldChg>
      <pc:sldChg chg="add del">
        <pc:chgData name="Ömer Uçar" userId="56ddcf12-8561-4ea2-b115-5259abf44f6e" providerId="ADAL" clId="{DA6B3C51-FA5E-405A-A0F4-F649BF250779}" dt="2022-02-21T09:18:34.119" v="8" actId="47"/>
        <pc:sldMkLst>
          <pc:docMk/>
          <pc:sldMk cId="2704385536" sldId="413"/>
        </pc:sldMkLst>
      </pc:sldChg>
      <pc:sldChg chg="add">
        <pc:chgData name="Ömer Uçar" userId="56ddcf12-8561-4ea2-b115-5259abf44f6e" providerId="ADAL" clId="{DA6B3C51-FA5E-405A-A0F4-F649BF250779}" dt="2022-02-17T14:31:07.561" v="0"/>
        <pc:sldMkLst>
          <pc:docMk/>
          <pc:sldMk cId="1494491914" sldId="414"/>
        </pc:sldMkLst>
      </pc:sldChg>
      <pc:sldChg chg="add">
        <pc:chgData name="Ömer Uçar" userId="56ddcf12-8561-4ea2-b115-5259abf44f6e" providerId="ADAL" clId="{DA6B3C51-FA5E-405A-A0F4-F649BF250779}" dt="2022-02-21T09:18:30.821" v="7"/>
        <pc:sldMkLst>
          <pc:docMk/>
          <pc:sldMk cId="2958609847" sldId="415"/>
        </pc:sldMkLst>
      </pc:sldChg>
    </pc:docChg>
  </pc:docChgLst>
  <pc:docChgLst>
    <pc:chgData name="Tegin Berkay Budak" userId="f49d29bb-5561-4e6f-b0d2-79201e93038a" providerId="ADAL" clId="{BCB0C366-1DB0-4293-80DC-F17A95B30760}"/>
    <pc:docChg chg="modSld">
      <pc:chgData name="Tegin Berkay Budak" userId="f49d29bb-5561-4e6f-b0d2-79201e93038a" providerId="ADAL" clId="{BCB0C366-1DB0-4293-80DC-F17A95B30760}" dt="2022-02-21T09:42:21.811" v="0" actId="20577"/>
      <pc:docMkLst>
        <pc:docMk/>
      </pc:docMkLst>
      <pc:sldChg chg="modSp mod">
        <pc:chgData name="Tegin Berkay Budak" userId="f49d29bb-5561-4e6f-b0d2-79201e93038a" providerId="ADAL" clId="{BCB0C366-1DB0-4293-80DC-F17A95B30760}" dt="2022-02-21T09:42:21.811" v="0" actId="20577"/>
        <pc:sldMkLst>
          <pc:docMk/>
          <pc:sldMk cId="1494491914" sldId="414"/>
        </pc:sldMkLst>
        <pc:spChg chg="mod">
          <ac:chgData name="Tegin Berkay Budak" userId="f49d29bb-5561-4e6f-b0d2-79201e93038a" providerId="ADAL" clId="{BCB0C366-1DB0-4293-80DC-F17A95B30760}" dt="2022-02-21T09:42:21.811" v="0" actId="20577"/>
          <ac:spMkLst>
            <pc:docMk/>
            <pc:sldMk cId="1494491914" sldId="414"/>
            <ac:spMk id="10" creationId="{00000000-0000-0000-0000-000000000000}"/>
          </ac:spMkLst>
        </pc:spChg>
      </pc:sldChg>
    </pc:docChg>
  </pc:docChgLst>
  <pc:docChgLst>
    <pc:chgData name="Ömer Uçar" userId="56ddcf12-8561-4ea2-b115-5259abf44f6e" providerId="ADAL" clId="{4A07B5B6-F24B-4DE7-B7C8-7123CE39150F}"/>
    <pc:docChg chg="undo custSel addSld delSld modSld sldOrd modSection">
      <pc:chgData name="Ömer Uçar" userId="56ddcf12-8561-4ea2-b115-5259abf44f6e" providerId="ADAL" clId="{4A07B5B6-F24B-4DE7-B7C8-7123CE39150F}" dt="2022-11-01T15:07:55.286" v="1455" actId="47"/>
      <pc:docMkLst>
        <pc:docMk/>
      </pc:docMkLst>
      <pc:sldChg chg="modSp mod ord">
        <pc:chgData name="Ömer Uçar" userId="56ddcf12-8561-4ea2-b115-5259abf44f6e" providerId="ADAL" clId="{4A07B5B6-F24B-4DE7-B7C8-7123CE39150F}" dt="2022-11-01T15:07:40.931" v="1454" actId="20577"/>
        <pc:sldMkLst>
          <pc:docMk/>
          <pc:sldMk cId="3498672943" sldId="402"/>
        </pc:sldMkLst>
        <pc:spChg chg="mod">
          <ac:chgData name="Ömer Uçar" userId="56ddcf12-8561-4ea2-b115-5259abf44f6e" providerId="ADAL" clId="{4A07B5B6-F24B-4DE7-B7C8-7123CE39150F}" dt="2022-11-01T10:36:06.884" v="64" actId="14100"/>
          <ac:spMkLst>
            <pc:docMk/>
            <pc:sldMk cId="3498672943" sldId="402"/>
            <ac:spMk id="2" creationId="{00000000-0000-0000-0000-000000000000}"/>
          </ac:spMkLst>
        </pc:spChg>
        <pc:spChg chg="mod">
          <ac:chgData name="Ömer Uçar" userId="56ddcf12-8561-4ea2-b115-5259abf44f6e" providerId="ADAL" clId="{4A07B5B6-F24B-4DE7-B7C8-7123CE39150F}" dt="2022-11-01T15:07:40.931" v="1454" actId="20577"/>
          <ac:spMkLst>
            <pc:docMk/>
            <pc:sldMk cId="3498672943" sldId="402"/>
            <ac:spMk id="10" creationId="{00000000-0000-0000-0000-000000000000}"/>
          </ac:spMkLst>
        </pc:spChg>
      </pc:sldChg>
      <pc:sldChg chg="delSp add del mod">
        <pc:chgData name="Ömer Uçar" userId="56ddcf12-8561-4ea2-b115-5259abf44f6e" providerId="ADAL" clId="{4A07B5B6-F24B-4DE7-B7C8-7123CE39150F}" dt="2022-11-01T15:07:55.286" v="1455" actId="47"/>
        <pc:sldMkLst>
          <pc:docMk/>
          <pc:sldMk cId="950713069" sldId="416"/>
        </pc:sldMkLst>
        <pc:spChg chg="del">
          <ac:chgData name="Ömer Uçar" userId="56ddcf12-8561-4ea2-b115-5259abf44f6e" providerId="ADAL" clId="{4A07B5B6-F24B-4DE7-B7C8-7123CE39150F}" dt="2022-11-01T10:12:06.393" v="1" actId="478"/>
          <ac:spMkLst>
            <pc:docMk/>
            <pc:sldMk cId="950713069" sldId="416"/>
            <ac:spMk id="17" creationId="{00000000-0000-0000-0000-000000000000}"/>
          </ac:spMkLst>
        </pc:spChg>
      </pc:sldChg>
    </pc:docChg>
  </pc:docChgLst>
  <pc:docChgLst>
    <pc:chgData name="Ömer Uçar" userId="56ddcf12-8561-4ea2-b115-5259abf44f6e" providerId="ADAL" clId="{81D4A772-E4F2-46E7-B1C9-6FD798753E3E}"/>
    <pc:docChg chg="undo custSel addSld delSld modSld sldOrd delSection modSection">
      <pc:chgData name="Ömer Uçar" userId="56ddcf12-8561-4ea2-b115-5259abf44f6e" providerId="ADAL" clId="{81D4A772-E4F2-46E7-B1C9-6FD798753E3E}" dt="2022-01-12T16:47:24.850" v="3573" actId="20577"/>
      <pc:docMkLst>
        <pc:docMk/>
      </pc:docMkLst>
      <pc:sldChg chg="modSp mod ord addCm delCm">
        <pc:chgData name="Ömer Uçar" userId="56ddcf12-8561-4ea2-b115-5259abf44f6e" providerId="ADAL" clId="{81D4A772-E4F2-46E7-B1C9-6FD798753E3E}" dt="2022-01-11T17:20:20.902" v="3170"/>
        <pc:sldMkLst>
          <pc:docMk/>
          <pc:sldMk cId="545897764" sldId="257"/>
        </pc:sldMkLst>
        <pc:spChg chg="mod">
          <ac:chgData name="Ömer Uçar" userId="56ddcf12-8561-4ea2-b115-5259abf44f6e" providerId="ADAL" clId="{81D4A772-E4F2-46E7-B1C9-6FD798753E3E}" dt="2022-01-11T13:50:23.614" v="1163" actId="20577"/>
          <ac:spMkLst>
            <pc:docMk/>
            <pc:sldMk cId="545897764" sldId="257"/>
            <ac:spMk id="2" creationId="{00000000-0000-0000-0000-000000000000}"/>
          </ac:spMkLst>
        </pc:spChg>
      </pc:sldChg>
      <pc:sldChg chg="del">
        <pc:chgData name="Ömer Uçar" userId="56ddcf12-8561-4ea2-b115-5259abf44f6e" providerId="ADAL" clId="{81D4A772-E4F2-46E7-B1C9-6FD798753E3E}" dt="2022-01-11T10:13:41.563" v="11" actId="47"/>
        <pc:sldMkLst>
          <pc:docMk/>
          <pc:sldMk cId="1694532137" sldId="258"/>
        </pc:sldMkLst>
      </pc:sldChg>
      <pc:sldChg chg="del">
        <pc:chgData name="Ömer Uçar" userId="56ddcf12-8561-4ea2-b115-5259abf44f6e" providerId="ADAL" clId="{81D4A772-E4F2-46E7-B1C9-6FD798753E3E}" dt="2022-01-11T10:13:43.673" v="12" actId="47"/>
        <pc:sldMkLst>
          <pc:docMk/>
          <pc:sldMk cId="3970755872" sldId="259"/>
        </pc:sldMkLst>
      </pc:sldChg>
      <pc:sldChg chg="del">
        <pc:chgData name="Ömer Uçar" userId="56ddcf12-8561-4ea2-b115-5259abf44f6e" providerId="ADAL" clId="{81D4A772-E4F2-46E7-B1C9-6FD798753E3E}" dt="2022-01-11T10:13:46.060" v="14" actId="47"/>
        <pc:sldMkLst>
          <pc:docMk/>
          <pc:sldMk cId="3042643580" sldId="260"/>
        </pc:sldMkLst>
      </pc:sldChg>
      <pc:sldChg chg="delSp modSp mod">
        <pc:chgData name="Ömer Uçar" userId="56ddcf12-8561-4ea2-b115-5259abf44f6e" providerId="ADAL" clId="{81D4A772-E4F2-46E7-B1C9-6FD798753E3E}" dt="2022-01-11T10:19:30.054" v="69"/>
        <pc:sldMkLst>
          <pc:docMk/>
          <pc:sldMk cId="2818023710" sldId="262"/>
        </pc:sldMkLst>
        <pc:spChg chg="del mod">
          <ac:chgData name="Ömer Uçar" userId="56ddcf12-8561-4ea2-b115-5259abf44f6e" providerId="ADAL" clId="{81D4A772-E4F2-46E7-B1C9-6FD798753E3E}" dt="2022-01-11T10:19:30.054" v="69"/>
          <ac:spMkLst>
            <pc:docMk/>
            <pc:sldMk cId="2818023710" sldId="262"/>
            <ac:spMk id="7" creationId="{341BB3B2-1CCC-4832-8EA8-B55637A062FB}"/>
          </ac:spMkLst>
        </pc:spChg>
      </pc:sldChg>
      <pc:sldChg chg="modSp mod addCm modCm">
        <pc:chgData name="Ömer Uçar" userId="56ddcf12-8561-4ea2-b115-5259abf44f6e" providerId="ADAL" clId="{81D4A772-E4F2-46E7-B1C9-6FD798753E3E}" dt="2022-01-12T09:08:47.213" v="3172" actId="2056"/>
        <pc:sldMkLst>
          <pc:docMk/>
          <pc:sldMk cId="3785958349" sldId="263"/>
        </pc:sldMkLst>
        <pc:spChg chg="mod">
          <ac:chgData name="Ömer Uçar" userId="56ddcf12-8561-4ea2-b115-5259abf44f6e" providerId="ADAL" clId="{81D4A772-E4F2-46E7-B1C9-6FD798753E3E}" dt="2022-01-11T10:19:17.700" v="65" actId="20577"/>
          <ac:spMkLst>
            <pc:docMk/>
            <pc:sldMk cId="3785958349" sldId="263"/>
            <ac:spMk id="10" creationId="{00000000-0000-0000-0000-000000000000}"/>
          </ac:spMkLst>
        </pc:spChg>
      </pc:sldChg>
      <pc:sldChg chg="delSp modSp mod ord">
        <pc:chgData name="Ömer Uçar" userId="56ddcf12-8561-4ea2-b115-5259abf44f6e" providerId="ADAL" clId="{81D4A772-E4F2-46E7-B1C9-6FD798753E3E}" dt="2022-01-11T15:26:23.163" v="1182" actId="1076"/>
        <pc:sldMkLst>
          <pc:docMk/>
          <pc:sldMk cId="3791597912" sldId="264"/>
        </pc:sldMkLst>
        <pc:spChg chg="mod">
          <ac:chgData name="Ömer Uçar" userId="56ddcf12-8561-4ea2-b115-5259abf44f6e" providerId="ADAL" clId="{81D4A772-E4F2-46E7-B1C9-6FD798753E3E}" dt="2022-01-11T15:26:23.163" v="1182" actId="1076"/>
          <ac:spMkLst>
            <pc:docMk/>
            <pc:sldMk cId="3791597912" sldId="264"/>
            <ac:spMk id="10" creationId="{00000000-0000-0000-0000-000000000000}"/>
          </ac:spMkLst>
        </pc:spChg>
        <pc:spChg chg="del">
          <ac:chgData name="Ömer Uçar" userId="56ddcf12-8561-4ea2-b115-5259abf44f6e" providerId="ADAL" clId="{81D4A772-E4F2-46E7-B1C9-6FD798753E3E}" dt="2022-01-11T10:27:44.078" v="532" actId="478"/>
          <ac:spMkLst>
            <pc:docMk/>
            <pc:sldMk cId="3791597912" sldId="264"/>
            <ac:spMk id="14" creationId="{00000000-0000-0000-0000-000000000000}"/>
          </ac:spMkLst>
        </pc:spChg>
        <pc:spChg chg="del mod">
          <ac:chgData name="Ömer Uçar" userId="56ddcf12-8561-4ea2-b115-5259abf44f6e" providerId="ADAL" clId="{81D4A772-E4F2-46E7-B1C9-6FD798753E3E}" dt="2022-01-11T10:29:11.221" v="725" actId="478"/>
          <ac:spMkLst>
            <pc:docMk/>
            <pc:sldMk cId="3791597912" sldId="264"/>
            <ac:spMk id="15" creationId="{63BCB6B2-0A10-4BFE-BB1F-FF473D64626A}"/>
          </ac:spMkLst>
        </pc:spChg>
      </pc:sldChg>
      <pc:sldChg chg="del">
        <pc:chgData name="Ömer Uçar" userId="56ddcf12-8561-4ea2-b115-5259abf44f6e" providerId="ADAL" clId="{81D4A772-E4F2-46E7-B1C9-6FD798753E3E}" dt="2021-11-24T14:27:05.275" v="7" actId="47"/>
        <pc:sldMkLst>
          <pc:docMk/>
          <pc:sldMk cId="527745663" sldId="267"/>
        </pc:sldMkLst>
      </pc:sldChg>
      <pc:sldChg chg="modSp del mod">
        <pc:chgData name="Ömer Uçar" userId="56ddcf12-8561-4ea2-b115-5259abf44f6e" providerId="ADAL" clId="{81D4A772-E4F2-46E7-B1C9-6FD798753E3E}" dt="2022-01-11T10:33:10.680" v="993" actId="47"/>
        <pc:sldMkLst>
          <pc:docMk/>
          <pc:sldMk cId="1401607633" sldId="273"/>
        </pc:sldMkLst>
        <pc:spChg chg="mod">
          <ac:chgData name="Ömer Uçar" userId="56ddcf12-8561-4ea2-b115-5259abf44f6e" providerId="ADAL" clId="{81D4A772-E4F2-46E7-B1C9-6FD798753E3E}" dt="2022-01-11T10:32:55.313" v="992" actId="13926"/>
          <ac:spMkLst>
            <pc:docMk/>
            <pc:sldMk cId="1401607633" sldId="273"/>
            <ac:spMk id="10" creationId="{00000000-0000-0000-0000-000000000000}"/>
          </ac:spMkLst>
        </pc:spChg>
      </pc:sldChg>
      <pc:sldChg chg="addSp delSp modSp mod addCm">
        <pc:chgData name="Ömer Uçar" userId="56ddcf12-8561-4ea2-b115-5259abf44f6e" providerId="ADAL" clId="{81D4A772-E4F2-46E7-B1C9-6FD798753E3E}" dt="2022-01-12T10:32:04.124" v="3179" actId="20577"/>
        <pc:sldMkLst>
          <pc:docMk/>
          <pc:sldMk cId="1112984893" sldId="279"/>
        </pc:sldMkLst>
        <pc:spChg chg="mod">
          <ac:chgData name="Ömer Uçar" userId="56ddcf12-8561-4ea2-b115-5259abf44f6e" providerId="ADAL" clId="{81D4A772-E4F2-46E7-B1C9-6FD798753E3E}" dt="2022-01-12T10:32:04.124" v="3179" actId="20577"/>
          <ac:spMkLst>
            <pc:docMk/>
            <pc:sldMk cId="1112984893" sldId="279"/>
            <ac:spMk id="10" creationId="{00000000-0000-0000-0000-000000000000}"/>
          </ac:spMkLst>
        </pc:spChg>
        <pc:spChg chg="mod">
          <ac:chgData name="Ömer Uçar" userId="56ddcf12-8561-4ea2-b115-5259abf44f6e" providerId="ADAL" clId="{81D4A772-E4F2-46E7-B1C9-6FD798753E3E}" dt="2022-01-11T10:15:12.089" v="24" actId="20577"/>
          <ac:spMkLst>
            <pc:docMk/>
            <pc:sldMk cId="1112984893" sldId="279"/>
            <ac:spMk id="17" creationId="{00000000-0000-0000-0000-000000000000}"/>
          </ac:spMkLst>
        </pc:spChg>
        <pc:picChg chg="del">
          <ac:chgData name="Ömer Uçar" userId="56ddcf12-8561-4ea2-b115-5259abf44f6e" providerId="ADAL" clId="{81D4A772-E4F2-46E7-B1C9-6FD798753E3E}" dt="2022-01-11T10:16:45.769" v="27" actId="478"/>
          <ac:picMkLst>
            <pc:docMk/>
            <pc:sldMk cId="1112984893" sldId="279"/>
            <ac:picMk id="12" creationId="{00000000-0000-0000-0000-000000000000}"/>
          </ac:picMkLst>
        </pc:picChg>
        <pc:picChg chg="add mod">
          <ac:chgData name="Ömer Uçar" userId="56ddcf12-8561-4ea2-b115-5259abf44f6e" providerId="ADAL" clId="{81D4A772-E4F2-46E7-B1C9-6FD798753E3E}" dt="2022-01-11T10:16:47.846" v="28" actId="1076"/>
          <ac:picMkLst>
            <pc:docMk/>
            <pc:sldMk cId="1112984893" sldId="279"/>
            <ac:picMk id="18" creationId="{994B6513-CB9C-40E3-9912-B060057F9D76}"/>
          </ac:picMkLst>
        </pc:picChg>
      </pc:sldChg>
      <pc:sldChg chg="del">
        <pc:chgData name="Ömer Uçar" userId="56ddcf12-8561-4ea2-b115-5259abf44f6e" providerId="ADAL" clId="{81D4A772-E4F2-46E7-B1C9-6FD798753E3E}" dt="2022-01-11T10:13:44.541" v="13" actId="47"/>
        <pc:sldMkLst>
          <pc:docMk/>
          <pc:sldMk cId="1603313801" sldId="282"/>
        </pc:sldMkLst>
      </pc:sldChg>
      <pc:sldChg chg="del">
        <pc:chgData name="Ömer Uçar" userId="56ddcf12-8561-4ea2-b115-5259abf44f6e" providerId="ADAL" clId="{81D4A772-E4F2-46E7-B1C9-6FD798753E3E}" dt="2021-11-24T14:22:48.642" v="3" actId="47"/>
        <pc:sldMkLst>
          <pc:docMk/>
          <pc:sldMk cId="815280832" sldId="283"/>
        </pc:sldMkLst>
      </pc:sldChg>
      <pc:sldChg chg="del">
        <pc:chgData name="Ömer Uçar" userId="56ddcf12-8561-4ea2-b115-5259abf44f6e" providerId="ADAL" clId="{81D4A772-E4F2-46E7-B1C9-6FD798753E3E}" dt="2022-01-11T10:13:47.998" v="15" actId="47"/>
        <pc:sldMkLst>
          <pc:docMk/>
          <pc:sldMk cId="891031256" sldId="284"/>
        </pc:sldMkLst>
      </pc:sldChg>
      <pc:sldChg chg="del">
        <pc:chgData name="Ömer Uçar" userId="56ddcf12-8561-4ea2-b115-5259abf44f6e" providerId="ADAL" clId="{81D4A772-E4F2-46E7-B1C9-6FD798753E3E}" dt="2022-01-11T10:13:49.414" v="16" actId="47"/>
        <pc:sldMkLst>
          <pc:docMk/>
          <pc:sldMk cId="1561008039" sldId="285"/>
        </pc:sldMkLst>
      </pc:sldChg>
      <pc:sldChg chg="del">
        <pc:chgData name="Ömer Uçar" userId="56ddcf12-8561-4ea2-b115-5259abf44f6e" providerId="ADAL" clId="{81D4A772-E4F2-46E7-B1C9-6FD798753E3E}" dt="2022-01-11T10:30:11.535" v="907" actId="47"/>
        <pc:sldMkLst>
          <pc:docMk/>
          <pc:sldMk cId="633417583" sldId="286"/>
        </pc:sldMkLst>
      </pc:sldChg>
      <pc:sldChg chg="addSp modSp mod">
        <pc:chgData name="Ömer Uçar" userId="56ddcf12-8561-4ea2-b115-5259abf44f6e" providerId="ADAL" clId="{81D4A772-E4F2-46E7-B1C9-6FD798753E3E}" dt="2022-01-11T15:51:02.263" v="2172" actId="20577"/>
        <pc:sldMkLst>
          <pc:docMk/>
          <pc:sldMk cId="1140998740" sldId="289"/>
        </pc:sldMkLst>
        <pc:spChg chg="mod">
          <ac:chgData name="Ömer Uçar" userId="56ddcf12-8561-4ea2-b115-5259abf44f6e" providerId="ADAL" clId="{81D4A772-E4F2-46E7-B1C9-6FD798753E3E}" dt="2022-01-11T10:25:07.928" v="400" actId="20577"/>
          <ac:spMkLst>
            <pc:docMk/>
            <pc:sldMk cId="1140998740" sldId="289"/>
            <ac:spMk id="2" creationId="{00000000-0000-0000-0000-000000000000}"/>
          </ac:spMkLst>
        </pc:spChg>
        <pc:spChg chg="add mod">
          <ac:chgData name="Ömer Uçar" userId="56ddcf12-8561-4ea2-b115-5259abf44f6e" providerId="ADAL" clId="{81D4A772-E4F2-46E7-B1C9-6FD798753E3E}" dt="2022-01-11T10:25:53.581" v="521" actId="20577"/>
          <ac:spMkLst>
            <pc:docMk/>
            <pc:sldMk cId="1140998740" sldId="289"/>
            <ac:spMk id="15" creationId="{7BBFE7B8-5B7C-480E-9FE9-BFEF63433108}"/>
          </ac:spMkLst>
        </pc:spChg>
        <pc:spChg chg="mod">
          <ac:chgData name="Ömer Uçar" userId="56ddcf12-8561-4ea2-b115-5259abf44f6e" providerId="ADAL" clId="{81D4A772-E4F2-46E7-B1C9-6FD798753E3E}" dt="2022-01-11T15:51:02.263" v="2172" actId="20577"/>
          <ac:spMkLst>
            <pc:docMk/>
            <pc:sldMk cId="1140998740" sldId="289"/>
            <ac:spMk id="18" creationId="{A8100CC3-82F0-4016-92EB-D81EBBD570CC}"/>
          </ac:spMkLst>
        </pc:spChg>
      </pc:sldChg>
      <pc:sldChg chg="delSp modSp mod">
        <pc:chgData name="Ömer Uçar" userId="56ddcf12-8561-4ea2-b115-5259abf44f6e" providerId="ADAL" clId="{81D4A772-E4F2-46E7-B1C9-6FD798753E3E}" dt="2022-01-12T12:24:43.229" v="3283" actId="20577"/>
        <pc:sldMkLst>
          <pc:docMk/>
          <pc:sldMk cId="816697772" sldId="290"/>
        </pc:sldMkLst>
        <pc:spChg chg="mod">
          <ac:chgData name="Ömer Uçar" userId="56ddcf12-8561-4ea2-b115-5259abf44f6e" providerId="ADAL" clId="{81D4A772-E4F2-46E7-B1C9-6FD798753E3E}" dt="2022-01-12T12:24:43.229" v="3283" actId="20577"/>
          <ac:spMkLst>
            <pc:docMk/>
            <pc:sldMk cId="816697772" sldId="290"/>
            <ac:spMk id="10" creationId="{00000000-0000-0000-0000-000000000000}"/>
          </ac:spMkLst>
        </pc:spChg>
        <pc:spChg chg="del mod">
          <ac:chgData name="Ömer Uçar" userId="56ddcf12-8561-4ea2-b115-5259abf44f6e" providerId="ADAL" clId="{81D4A772-E4F2-46E7-B1C9-6FD798753E3E}" dt="2022-01-11T10:30:37.743" v="910"/>
          <ac:spMkLst>
            <pc:docMk/>
            <pc:sldMk cId="816697772" sldId="290"/>
            <ac:spMk id="15" creationId="{63BCB6B2-0A10-4BFE-BB1F-FF473D64626A}"/>
          </ac:spMkLst>
        </pc:spChg>
      </pc:sldChg>
      <pc:sldChg chg="addSp delSp modSp mod modCm">
        <pc:chgData name="Ömer Uçar" userId="56ddcf12-8561-4ea2-b115-5259abf44f6e" providerId="ADAL" clId="{81D4A772-E4F2-46E7-B1C9-6FD798753E3E}" dt="2022-01-12T09:09:40.049" v="3173" actId="20577"/>
        <pc:sldMkLst>
          <pc:docMk/>
          <pc:sldMk cId="208100005" sldId="291"/>
        </pc:sldMkLst>
        <pc:spChg chg="mod">
          <ac:chgData name="Ömer Uçar" userId="56ddcf12-8561-4ea2-b115-5259abf44f6e" providerId="ADAL" clId="{81D4A772-E4F2-46E7-B1C9-6FD798753E3E}" dt="2022-01-11T10:26:51.902" v="529" actId="20577"/>
          <ac:spMkLst>
            <pc:docMk/>
            <pc:sldMk cId="208100005" sldId="291"/>
            <ac:spMk id="10" creationId="{00000000-0000-0000-0000-000000000000}"/>
          </ac:spMkLst>
        </pc:spChg>
        <pc:spChg chg="mod">
          <ac:chgData name="Ömer Uçar" userId="56ddcf12-8561-4ea2-b115-5259abf44f6e" providerId="ADAL" clId="{81D4A772-E4F2-46E7-B1C9-6FD798753E3E}" dt="2022-01-11T10:26:39.719" v="525" actId="1076"/>
          <ac:spMkLst>
            <pc:docMk/>
            <pc:sldMk cId="208100005" sldId="291"/>
            <ac:spMk id="11" creationId="{00000000-0000-0000-0000-000000000000}"/>
          </ac:spMkLst>
        </pc:spChg>
        <pc:spChg chg="del">
          <ac:chgData name="Ömer Uçar" userId="56ddcf12-8561-4ea2-b115-5259abf44f6e" providerId="ADAL" clId="{81D4A772-E4F2-46E7-B1C9-6FD798753E3E}" dt="2022-01-11T10:26:42.721" v="526" actId="478"/>
          <ac:spMkLst>
            <pc:docMk/>
            <pc:sldMk cId="208100005" sldId="291"/>
            <ac:spMk id="12" creationId="{00000000-0000-0000-0000-000000000000}"/>
          </ac:spMkLst>
        </pc:spChg>
        <pc:spChg chg="add mod">
          <ac:chgData name="Ömer Uçar" userId="56ddcf12-8561-4ea2-b115-5259abf44f6e" providerId="ADAL" clId="{81D4A772-E4F2-46E7-B1C9-6FD798753E3E}" dt="2022-01-11T10:26:34.895" v="524"/>
          <ac:spMkLst>
            <pc:docMk/>
            <pc:sldMk cId="208100005" sldId="291"/>
            <ac:spMk id="15" creationId="{34040FE3-AF69-4804-B4D6-1129D9CD682F}"/>
          </ac:spMkLst>
        </pc:spChg>
        <pc:spChg chg="mod">
          <ac:chgData name="Ömer Uçar" userId="56ddcf12-8561-4ea2-b115-5259abf44f6e" providerId="ADAL" clId="{81D4A772-E4F2-46E7-B1C9-6FD798753E3E}" dt="2022-01-12T09:09:40.049" v="3173" actId="20577"/>
          <ac:spMkLst>
            <pc:docMk/>
            <pc:sldMk cId="208100005" sldId="291"/>
            <ac:spMk id="17" creationId="{9EDB7F84-AC1D-4B4A-91DD-3AE58D2677CE}"/>
          </ac:spMkLst>
        </pc:spChg>
      </pc:sldChg>
      <pc:sldChg chg="del">
        <pc:chgData name="Ömer Uçar" userId="56ddcf12-8561-4ea2-b115-5259abf44f6e" providerId="ADAL" clId="{81D4A772-E4F2-46E7-B1C9-6FD798753E3E}" dt="2021-11-24T14:22:37.786" v="0" actId="47"/>
        <pc:sldMkLst>
          <pc:docMk/>
          <pc:sldMk cId="2598118031" sldId="298"/>
        </pc:sldMkLst>
      </pc:sldChg>
      <pc:sldChg chg="del">
        <pc:chgData name="Ömer Uçar" userId="56ddcf12-8561-4ea2-b115-5259abf44f6e" providerId="ADAL" clId="{81D4A772-E4F2-46E7-B1C9-6FD798753E3E}" dt="2022-01-11T10:22:36.476" v="260" actId="47"/>
        <pc:sldMkLst>
          <pc:docMk/>
          <pc:sldMk cId="3782466658" sldId="310"/>
        </pc:sldMkLst>
      </pc:sldChg>
      <pc:sldChg chg="addSp delSp modSp mod ord">
        <pc:chgData name="Ömer Uçar" userId="56ddcf12-8561-4ea2-b115-5259abf44f6e" providerId="ADAL" clId="{81D4A772-E4F2-46E7-B1C9-6FD798753E3E}" dt="2022-01-12T16:19:17.212" v="3571" actId="20577"/>
        <pc:sldMkLst>
          <pc:docMk/>
          <pc:sldMk cId="1938134811" sldId="311"/>
        </pc:sldMkLst>
        <pc:spChg chg="mod">
          <ac:chgData name="Ömer Uçar" userId="56ddcf12-8561-4ea2-b115-5259abf44f6e" providerId="ADAL" clId="{81D4A772-E4F2-46E7-B1C9-6FD798753E3E}" dt="2022-01-12T16:19:17.212" v="3571" actId="20577"/>
          <ac:spMkLst>
            <pc:docMk/>
            <pc:sldMk cId="1938134811" sldId="311"/>
            <ac:spMk id="2" creationId="{00000000-0000-0000-0000-000000000000}"/>
          </ac:spMkLst>
        </pc:spChg>
        <pc:spChg chg="mod">
          <ac:chgData name="Ömer Uçar" userId="56ddcf12-8561-4ea2-b115-5259abf44f6e" providerId="ADAL" clId="{81D4A772-E4F2-46E7-B1C9-6FD798753E3E}" dt="2022-01-12T14:16:45.783" v="3567" actId="20577"/>
          <ac:spMkLst>
            <pc:docMk/>
            <pc:sldMk cId="1938134811" sldId="311"/>
            <ac:spMk id="10" creationId="{00000000-0000-0000-0000-000000000000}"/>
          </ac:spMkLst>
        </pc:spChg>
        <pc:spChg chg="del">
          <ac:chgData name="Ömer Uçar" userId="56ddcf12-8561-4ea2-b115-5259abf44f6e" providerId="ADAL" clId="{81D4A772-E4F2-46E7-B1C9-6FD798753E3E}" dt="2022-01-11T10:22:52.455" v="263" actId="478"/>
          <ac:spMkLst>
            <pc:docMk/>
            <pc:sldMk cId="1938134811" sldId="311"/>
            <ac:spMk id="11" creationId="{00000000-0000-0000-0000-000000000000}"/>
          </ac:spMkLst>
        </pc:spChg>
        <pc:spChg chg="add del mod">
          <ac:chgData name="Ömer Uçar" userId="56ddcf12-8561-4ea2-b115-5259abf44f6e" providerId="ADAL" clId="{81D4A772-E4F2-46E7-B1C9-6FD798753E3E}" dt="2022-01-11T10:22:50.209" v="262"/>
          <ac:spMkLst>
            <pc:docMk/>
            <pc:sldMk cId="1938134811" sldId="311"/>
            <ac:spMk id="14" creationId="{20071D76-014A-4A7D-97C0-9AC079C14F85}"/>
          </ac:spMkLst>
        </pc:spChg>
        <pc:spChg chg="add del mod">
          <ac:chgData name="Ömer Uçar" userId="56ddcf12-8561-4ea2-b115-5259abf44f6e" providerId="ADAL" clId="{81D4A772-E4F2-46E7-B1C9-6FD798753E3E}" dt="2022-01-11T10:23:07.577" v="265" actId="478"/>
          <ac:spMkLst>
            <pc:docMk/>
            <pc:sldMk cId="1938134811" sldId="311"/>
            <ac:spMk id="15" creationId="{9B9A3B11-F12D-402E-AA06-4E689C549AF7}"/>
          </ac:spMkLst>
        </pc:spChg>
      </pc:sldChg>
      <pc:sldChg chg="del">
        <pc:chgData name="Ömer Uçar" userId="56ddcf12-8561-4ea2-b115-5259abf44f6e" providerId="ADAL" clId="{81D4A772-E4F2-46E7-B1C9-6FD798753E3E}" dt="2021-11-24T14:27:12.266" v="8" actId="47"/>
        <pc:sldMkLst>
          <pc:docMk/>
          <pc:sldMk cId="3948582869" sldId="312"/>
        </pc:sldMkLst>
      </pc:sldChg>
      <pc:sldChg chg="modSp mod delCm modCm">
        <pc:chgData name="Ömer Uçar" userId="56ddcf12-8561-4ea2-b115-5259abf44f6e" providerId="ADAL" clId="{81D4A772-E4F2-46E7-B1C9-6FD798753E3E}" dt="2022-01-11T17:20:38.094" v="3171"/>
        <pc:sldMkLst>
          <pc:docMk/>
          <pc:sldMk cId="3027613609" sldId="313"/>
        </pc:sldMkLst>
        <pc:spChg chg="mod">
          <ac:chgData name="Ömer Uçar" userId="56ddcf12-8561-4ea2-b115-5259abf44f6e" providerId="ADAL" clId="{81D4A772-E4F2-46E7-B1C9-6FD798753E3E}" dt="2022-01-11T15:21:19.886" v="1181" actId="20577"/>
          <ac:spMkLst>
            <pc:docMk/>
            <pc:sldMk cId="3027613609" sldId="313"/>
            <ac:spMk id="7" creationId="{00000000-0000-0000-0000-000000000000}"/>
          </ac:spMkLst>
        </pc:spChg>
      </pc:sldChg>
      <pc:sldChg chg="del">
        <pc:chgData name="Ömer Uçar" userId="56ddcf12-8561-4ea2-b115-5259abf44f6e" providerId="ADAL" clId="{81D4A772-E4F2-46E7-B1C9-6FD798753E3E}" dt="2022-01-11T10:21:17.974" v="71" actId="47"/>
        <pc:sldMkLst>
          <pc:docMk/>
          <pc:sldMk cId="2222968087" sldId="314"/>
        </pc:sldMkLst>
      </pc:sldChg>
      <pc:sldChg chg="addSp delSp modSp mod">
        <pc:chgData name="Ömer Uçar" userId="56ddcf12-8561-4ea2-b115-5259abf44f6e" providerId="ADAL" clId="{81D4A772-E4F2-46E7-B1C9-6FD798753E3E}" dt="2022-01-11T10:22:27.752" v="259" actId="20577"/>
        <pc:sldMkLst>
          <pc:docMk/>
          <pc:sldMk cId="919910315" sldId="315"/>
        </pc:sldMkLst>
        <pc:spChg chg="del">
          <ac:chgData name="Ömer Uçar" userId="56ddcf12-8561-4ea2-b115-5259abf44f6e" providerId="ADAL" clId="{81D4A772-E4F2-46E7-B1C9-6FD798753E3E}" dt="2022-01-11T10:22:07.050" v="219" actId="478"/>
          <ac:spMkLst>
            <pc:docMk/>
            <pc:sldMk cId="919910315" sldId="315"/>
            <ac:spMk id="7" creationId="{00000000-0000-0000-0000-000000000000}"/>
          </ac:spMkLst>
        </pc:spChg>
        <pc:spChg chg="add mod">
          <ac:chgData name="Ömer Uçar" userId="56ddcf12-8561-4ea2-b115-5259abf44f6e" providerId="ADAL" clId="{81D4A772-E4F2-46E7-B1C9-6FD798753E3E}" dt="2022-01-11T10:22:27.752" v="259" actId="20577"/>
          <ac:spMkLst>
            <pc:docMk/>
            <pc:sldMk cId="919910315" sldId="315"/>
            <ac:spMk id="11" creationId="{6AE7BA9F-8209-4FF7-AB77-6301AB189B4A}"/>
          </ac:spMkLst>
        </pc:spChg>
      </pc:sldChg>
      <pc:sldChg chg="del">
        <pc:chgData name="Ömer Uçar" userId="56ddcf12-8561-4ea2-b115-5259abf44f6e" providerId="ADAL" clId="{81D4A772-E4F2-46E7-B1C9-6FD798753E3E}" dt="2021-11-24T14:27:43.289" v="9" actId="47"/>
        <pc:sldMkLst>
          <pc:docMk/>
          <pc:sldMk cId="611374798" sldId="316"/>
        </pc:sldMkLst>
      </pc:sldChg>
      <pc:sldChg chg="addSp delSp modSp mod">
        <pc:chgData name="Ömer Uçar" userId="56ddcf12-8561-4ea2-b115-5259abf44f6e" providerId="ADAL" clId="{81D4A772-E4F2-46E7-B1C9-6FD798753E3E}" dt="2022-01-12T13:22:59.796" v="3288"/>
        <pc:sldMkLst>
          <pc:docMk/>
          <pc:sldMk cId="3175926314" sldId="317"/>
        </pc:sldMkLst>
        <pc:spChg chg="mod">
          <ac:chgData name="Ömer Uçar" userId="56ddcf12-8561-4ea2-b115-5259abf44f6e" providerId="ADAL" clId="{81D4A772-E4F2-46E7-B1C9-6FD798753E3E}" dt="2022-01-11T15:29:56.716" v="1205" actId="20577"/>
          <ac:spMkLst>
            <pc:docMk/>
            <pc:sldMk cId="3175926314" sldId="317"/>
            <ac:spMk id="2" creationId="{00000000-0000-0000-0000-000000000000}"/>
          </ac:spMkLst>
        </pc:spChg>
        <pc:spChg chg="del">
          <ac:chgData name="Ömer Uçar" userId="56ddcf12-8561-4ea2-b115-5259abf44f6e" providerId="ADAL" clId="{81D4A772-E4F2-46E7-B1C9-6FD798753E3E}" dt="2022-01-11T15:29:51.136" v="1192" actId="478"/>
          <ac:spMkLst>
            <pc:docMk/>
            <pc:sldMk cId="3175926314" sldId="317"/>
            <ac:spMk id="7" creationId="{00000000-0000-0000-0000-000000000000}"/>
          </ac:spMkLst>
        </pc:spChg>
        <pc:spChg chg="del mod">
          <ac:chgData name="Ömer Uçar" userId="56ddcf12-8561-4ea2-b115-5259abf44f6e" providerId="ADAL" clId="{81D4A772-E4F2-46E7-B1C9-6FD798753E3E}" dt="2022-01-11T15:29:51.137" v="1194"/>
          <ac:spMkLst>
            <pc:docMk/>
            <pc:sldMk cId="3175926314" sldId="317"/>
            <ac:spMk id="10" creationId="{00000000-0000-0000-0000-000000000000}"/>
          </ac:spMkLst>
        </pc:spChg>
        <pc:spChg chg="del">
          <ac:chgData name="Ömer Uçar" userId="56ddcf12-8561-4ea2-b115-5259abf44f6e" providerId="ADAL" clId="{81D4A772-E4F2-46E7-B1C9-6FD798753E3E}" dt="2022-01-11T15:16:01.798" v="1167" actId="478"/>
          <ac:spMkLst>
            <pc:docMk/>
            <pc:sldMk cId="3175926314" sldId="317"/>
            <ac:spMk id="15" creationId="{2C3DC6A5-C429-480A-91AD-CD3A01707C76}"/>
          </ac:spMkLst>
        </pc:spChg>
        <pc:spChg chg="add del mod">
          <ac:chgData name="Ömer Uçar" userId="56ddcf12-8561-4ea2-b115-5259abf44f6e" providerId="ADAL" clId="{81D4A772-E4F2-46E7-B1C9-6FD798753E3E}" dt="2022-01-11T15:28:20.574" v="1188"/>
          <ac:spMkLst>
            <pc:docMk/>
            <pc:sldMk cId="3175926314" sldId="317"/>
            <ac:spMk id="16" creationId="{1DE12E00-2E5C-4AB7-B7D8-7364C6273499}"/>
          </ac:spMkLst>
        </pc:spChg>
        <pc:spChg chg="add mod">
          <ac:chgData name="Ömer Uçar" userId="56ddcf12-8561-4ea2-b115-5259abf44f6e" providerId="ADAL" clId="{81D4A772-E4F2-46E7-B1C9-6FD798753E3E}" dt="2022-01-12T13:22:59.796" v="3288"/>
          <ac:spMkLst>
            <pc:docMk/>
            <pc:sldMk cId="3175926314" sldId="317"/>
            <ac:spMk id="17" creationId="{7030914E-253E-4721-8B3E-A5CCB5E5A8A4}"/>
          </ac:spMkLst>
        </pc:spChg>
      </pc:sldChg>
      <pc:sldChg chg="addSp delSp modSp mod">
        <pc:chgData name="Ömer Uçar" userId="56ddcf12-8561-4ea2-b115-5259abf44f6e" providerId="ADAL" clId="{81D4A772-E4F2-46E7-B1C9-6FD798753E3E}" dt="2022-01-11T17:19:50.964" v="3162" actId="20577"/>
        <pc:sldMkLst>
          <pc:docMk/>
          <pc:sldMk cId="2248791257" sldId="318"/>
        </pc:sldMkLst>
        <pc:spChg chg="del mod">
          <ac:chgData name="Ömer Uçar" userId="56ddcf12-8561-4ea2-b115-5259abf44f6e" providerId="ADAL" clId="{81D4A772-E4F2-46E7-B1C9-6FD798753E3E}" dt="2022-01-11T17:07:58.426" v="2573"/>
          <ac:spMkLst>
            <pc:docMk/>
            <pc:sldMk cId="2248791257" sldId="318"/>
            <ac:spMk id="10" creationId="{00000000-0000-0000-0000-000000000000}"/>
          </ac:spMkLst>
        </pc:spChg>
        <pc:spChg chg="del mod">
          <ac:chgData name="Ömer Uçar" userId="56ddcf12-8561-4ea2-b115-5259abf44f6e" providerId="ADAL" clId="{81D4A772-E4F2-46E7-B1C9-6FD798753E3E}" dt="2022-01-11T17:07:58.426" v="2571" actId="478"/>
          <ac:spMkLst>
            <pc:docMk/>
            <pc:sldMk cId="2248791257" sldId="318"/>
            <ac:spMk id="15" creationId="{00000000-0000-0000-0000-000000000000}"/>
          </ac:spMkLst>
        </pc:spChg>
        <pc:spChg chg="del">
          <ac:chgData name="Ömer Uçar" userId="56ddcf12-8561-4ea2-b115-5259abf44f6e" providerId="ADAL" clId="{81D4A772-E4F2-46E7-B1C9-6FD798753E3E}" dt="2022-01-11T15:16:43.896" v="1168" actId="478"/>
          <ac:spMkLst>
            <pc:docMk/>
            <pc:sldMk cId="2248791257" sldId="318"/>
            <ac:spMk id="16" creationId="{2C3DC6A5-C429-480A-91AD-CD3A01707C76}"/>
          </ac:spMkLst>
        </pc:spChg>
        <pc:spChg chg="mod">
          <ac:chgData name="Ömer Uçar" userId="56ddcf12-8561-4ea2-b115-5259abf44f6e" providerId="ADAL" clId="{81D4A772-E4F2-46E7-B1C9-6FD798753E3E}" dt="2022-01-11T17:19:50.964" v="3162" actId="20577"/>
          <ac:spMkLst>
            <pc:docMk/>
            <pc:sldMk cId="2248791257" sldId="318"/>
            <ac:spMk id="18" creationId="{984D0FED-9435-476D-B24B-8D74F8A20915}"/>
          </ac:spMkLst>
        </pc:spChg>
        <pc:spChg chg="add mod">
          <ac:chgData name="Ömer Uçar" userId="56ddcf12-8561-4ea2-b115-5259abf44f6e" providerId="ADAL" clId="{81D4A772-E4F2-46E7-B1C9-6FD798753E3E}" dt="2022-01-11T17:10:29.225" v="2846" actId="20577"/>
          <ac:spMkLst>
            <pc:docMk/>
            <pc:sldMk cId="2248791257" sldId="318"/>
            <ac:spMk id="19" creationId="{C1517CF7-1735-49FA-899F-A5EEBA0C36AB}"/>
          </ac:spMkLst>
        </pc:spChg>
      </pc:sldChg>
      <pc:sldChg chg="delSp modSp del mod">
        <pc:chgData name="Ömer Uçar" userId="56ddcf12-8561-4ea2-b115-5259abf44f6e" providerId="ADAL" clId="{81D4A772-E4F2-46E7-B1C9-6FD798753E3E}" dt="2022-01-11T17:10:52.817" v="2847" actId="47"/>
        <pc:sldMkLst>
          <pc:docMk/>
          <pc:sldMk cId="2584205259" sldId="319"/>
        </pc:sldMkLst>
        <pc:spChg chg="mod">
          <ac:chgData name="Ömer Uçar" userId="56ddcf12-8561-4ea2-b115-5259abf44f6e" providerId="ADAL" clId="{81D4A772-E4F2-46E7-B1C9-6FD798753E3E}" dt="2022-01-11T15:27:22.254" v="1186" actId="20577"/>
          <ac:spMkLst>
            <pc:docMk/>
            <pc:sldMk cId="2584205259" sldId="319"/>
            <ac:spMk id="10" creationId="{00000000-0000-0000-0000-000000000000}"/>
          </ac:spMkLst>
        </pc:spChg>
        <pc:spChg chg="del">
          <ac:chgData name="Ömer Uçar" userId="56ddcf12-8561-4ea2-b115-5259abf44f6e" providerId="ADAL" clId="{81D4A772-E4F2-46E7-B1C9-6FD798753E3E}" dt="2022-01-11T15:16:47.451" v="1169" actId="478"/>
          <ac:spMkLst>
            <pc:docMk/>
            <pc:sldMk cId="2584205259" sldId="319"/>
            <ac:spMk id="16" creationId="{2C3DC6A5-C429-480A-91AD-CD3A01707C76}"/>
          </ac:spMkLst>
        </pc:spChg>
      </pc:sldChg>
      <pc:sldChg chg="modSp del">
        <pc:chgData name="Ömer Uçar" userId="56ddcf12-8561-4ea2-b115-5259abf44f6e" providerId="ADAL" clId="{81D4A772-E4F2-46E7-B1C9-6FD798753E3E}" dt="2022-01-11T10:32:03.380" v="913" actId="47"/>
        <pc:sldMkLst>
          <pc:docMk/>
          <pc:sldMk cId="623812368" sldId="322"/>
        </pc:sldMkLst>
        <pc:spChg chg="mod">
          <ac:chgData name="Ömer Uçar" userId="56ddcf12-8561-4ea2-b115-5259abf44f6e" providerId="ADAL" clId="{81D4A772-E4F2-46E7-B1C9-6FD798753E3E}" dt="2022-01-11T10:31:12.217" v="912" actId="20578"/>
          <ac:spMkLst>
            <pc:docMk/>
            <pc:sldMk cId="623812368" sldId="322"/>
            <ac:spMk id="10" creationId="{00000000-0000-0000-0000-000000000000}"/>
          </ac:spMkLst>
        </pc:spChg>
      </pc:sldChg>
      <pc:sldChg chg="del">
        <pc:chgData name="Ömer Uçar" userId="56ddcf12-8561-4ea2-b115-5259abf44f6e" providerId="ADAL" clId="{81D4A772-E4F2-46E7-B1C9-6FD798753E3E}" dt="2021-11-24T14:22:39.148" v="1" actId="47"/>
        <pc:sldMkLst>
          <pc:docMk/>
          <pc:sldMk cId="2633948083" sldId="323"/>
        </pc:sldMkLst>
      </pc:sldChg>
      <pc:sldChg chg="del">
        <pc:chgData name="Ömer Uçar" userId="56ddcf12-8561-4ea2-b115-5259abf44f6e" providerId="ADAL" clId="{81D4A772-E4F2-46E7-B1C9-6FD798753E3E}" dt="2021-11-24T14:22:41.593" v="2" actId="47"/>
        <pc:sldMkLst>
          <pc:docMk/>
          <pc:sldMk cId="2630647228" sldId="324"/>
        </pc:sldMkLst>
      </pc:sldChg>
      <pc:sldChg chg="del">
        <pc:chgData name="Ömer Uçar" userId="56ddcf12-8561-4ea2-b115-5259abf44f6e" providerId="ADAL" clId="{81D4A772-E4F2-46E7-B1C9-6FD798753E3E}" dt="2022-01-11T15:29:31.279" v="1189" actId="47"/>
        <pc:sldMkLst>
          <pc:docMk/>
          <pc:sldMk cId="2768053391" sldId="325"/>
        </pc:sldMkLst>
      </pc:sldChg>
      <pc:sldChg chg="del">
        <pc:chgData name="Ömer Uçar" userId="56ddcf12-8561-4ea2-b115-5259abf44f6e" providerId="ADAL" clId="{81D4A772-E4F2-46E7-B1C9-6FD798753E3E}" dt="2022-01-11T10:32:16.551" v="914" actId="47"/>
        <pc:sldMkLst>
          <pc:docMk/>
          <pc:sldMk cId="4237268787" sldId="326"/>
        </pc:sldMkLst>
      </pc:sldChg>
      <pc:sldChg chg="del">
        <pc:chgData name="Ömer Uçar" userId="56ddcf12-8561-4ea2-b115-5259abf44f6e" providerId="ADAL" clId="{81D4A772-E4F2-46E7-B1C9-6FD798753E3E}" dt="2022-01-11T10:32:20.909" v="915" actId="47"/>
        <pc:sldMkLst>
          <pc:docMk/>
          <pc:sldMk cId="1726429424" sldId="327"/>
        </pc:sldMkLst>
      </pc:sldChg>
      <pc:sldChg chg="modSp mod">
        <pc:chgData name="Ömer Uçar" userId="56ddcf12-8561-4ea2-b115-5259abf44f6e" providerId="ADAL" clId="{81D4A772-E4F2-46E7-B1C9-6FD798753E3E}" dt="2022-01-11T10:21:52.493" v="218" actId="20577"/>
        <pc:sldMkLst>
          <pc:docMk/>
          <pc:sldMk cId="559080807" sldId="328"/>
        </pc:sldMkLst>
        <pc:spChg chg="mod">
          <ac:chgData name="Ömer Uçar" userId="56ddcf12-8561-4ea2-b115-5259abf44f6e" providerId="ADAL" clId="{81D4A772-E4F2-46E7-B1C9-6FD798753E3E}" dt="2022-01-11T10:21:52.493" v="218" actId="20577"/>
          <ac:spMkLst>
            <pc:docMk/>
            <pc:sldMk cId="559080807" sldId="328"/>
            <ac:spMk id="7" creationId="{00000000-0000-0000-0000-000000000000}"/>
          </ac:spMkLst>
        </pc:spChg>
      </pc:sldChg>
      <pc:sldChg chg="del">
        <pc:chgData name="Ömer Uçar" userId="56ddcf12-8561-4ea2-b115-5259abf44f6e" providerId="ADAL" clId="{81D4A772-E4F2-46E7-B1C9-6FD798753E3E}" dt="2022-01-11T10:30:58.481" v="911" actId="47"/>
        <pc:sldMkLst>
          <pc:docMk/>
          <pc:sldMk cId="4080478275" sldId="329"/>
        </pc:sldMkLst>
      </pc:sldChg>
      <pc:sldChg chg="del">
        <pc:chgData name="Ömer Uçar" userId="56ddcf12-8561-4ea2-b115-5259abf44f6e" providerId="ADAL" clId="{81D4A772-E4F2-46E7-B1C9-6FD798753E3E}" dt="2022-01-11T10:33:13.358" v="995" actId="47"/>
        <pc:sldMkLst>
          <pc:docMk/>
          <pc:sldMk cId="759378985" sldId="354"/>
        </pc:sldMkLst>
      </pc:sldChg>
      <pc:sldChg chg="del">
        <pc:chgData name="Ömer Uçar" userId="56ddcf12-8561-4ea2-b115-5259abf44f6e" providerId="ADAL" clId="{81D4A772-E4F2-46E7-B1C9-6FD798753E3E}" dt="2022-01-11T10:33:12.452" v="994" actId="47"/>
        <pc:sldMkLst>
          <pc:docMk/>
          <pc:sldMk cId="1404454660" sldId="355"/>
        </pc:sldMkLst>
      </pc:sldChg>
      <pc:sldChg chg="delSp modSp add mod">
        <pc:chgData name="Ömer Uçar" userId="56ddcf12-8561-4ea2-b115-5259abf44f6e" providerId="ADAL" clId="{81D4A772-E4F2-46E7-B1C9-6FD798753E3E}" dt="2022-01-12T10:19:25.235" v="3174" actId="478"/>
        <pc:sldMkLst>
          <pc:docMk/>
          <pc:sldMk cId="2717759765" sldId="393"/>
        </pc:sldMkLst>
        <pc:spChg chg="mod">
          <ac:chgData name="Ömer Uçar" userId="56ddcf12-8561-4ea2-b115-5259abf44f6e" providerId="ADAL" clId="{81D4A772-E4F2-46E7-B1C9-6FD798753E3E}" dt="2022-01-11T15:19:41.633" v="1178" actId="20577"/>
          <ac:spMkLst>
            <pc:docMk/>
            <pc:sldMk cId="2717759765" sldId="393"/>
            <ac:spMk id="10" creationId="{00000000-0000-0000-0000-000000000000}"/>
          </ac:spMkLst>
        </pc:spChg>
        <pc:spChg chg="del">
          <ac:chgData name="Ömer Uçar" userId="56ddcf12-8561-4ea2-b115-5259abf44f6e" providerId="ADAL" clId="{81D4A772-E4F2-46E7-B1C9-6FD798753E3E}" dt="2022-01-12T10:19:25.235" v="3174" actId="478"/>
          <ac:spMkLst>
            <pc:docMk/>
            <pc:sldMk cId="2717759765" sldId="393"/>
            <ac:spMk id="14" creationId="{7519339E-7A05-4DE5-874D-C4B9B3E1A49A}"/>
          </ac:spMkLst>
        </pc:spChg>
        <pc:spChg chg="mod">
          <ac:chgData name="Ömer Uçar" userId="56ddcf12-8561-4ea2-b115-5259abf44f6e" providerId="ADAL" clId="{81D4A772-E4F2-46E7-B1C9-6FD798753E3E}" dt="2022-01-11T10:15:01.821" v="23" actId="20577"/>
          <ac:spMkLst>
            <pc:docMk/>
            <pc:sldMk cId="2717759765" sldId="393"/>
            <ac:spMk id="16" creationId="{00000000-0000-0000-0000-000000000000}"/>
          </ac:spMkLst>
        </pc:spChg>
      </pc:sldChg>
      <pc:sldChg chg="modSp add mod addCm">
        <pc:chgData name="Ömer Uçar" userId="56ddcf12-8561-4ea2-b115-5259abf44f6e" providerId="ADAL" clId="{81D4A772-E4F2-46E7-B1C9-6FD798753E3E}" dt="2022-01-11T13:50:03.573" v="1159" actId="14100"/>
        <pc:sldMkLst>
          <pc:docMk/>
          <pc:sldMk cId="4067584519" sldId="401"/>
        </pc:sldMkLst>
        <pc:spChg chg="mod">
          <ac:chgData name="Ömer Uçar" userId="56ddcf12-8561-4ea2-b115-5259abf44f6e" providerId="ADAL" clId="{81D4A772-E4F2-46E7-B1C9-6FD798753E3E}" dt="2022-01-11T13:50:03.573" v="1159" actId="14100"/>
          <ac:spMkLst>
            <pc:docMk/>
            <pc:sldMk cId="4067584519" sldId="401"/>
            <ac:spMk id="10" creationId="{00000000-0000-0000-0000-000000000000}"/>
          </ac:spMkLst>
        </pc:spChg>
      </pc:sldChg>
      <pc:sldChg chg="modSp add mod">
        <pc:chgData name="Ömer Uçar" userId="56ddcf12-8561-4ea2-b115-5259abf44f6e" providerId="ADAL" clId="{81D4A772-E4F2-46E7-B1C9-6FD798753E3E}" dt="2022-01-11T13:45:51.607" v="1154" actId="20577"/>
        <pc:sldMkLst>
          <pc:docMk/>
          <pc:sldMk cId="3498672943" sldId="402"/>
        </pc:sldMkLst>
        <pc:spChg chg="mod">
          <ac:chgData name="Ömer Uçar" userId="56ddcf12-8561-4ea2-b115-5259abf44f6e" providerId="ADAL" clId="{81D4A772-E4F2-46E7-B1C9-6FD798753E3E}" dt="2022-01-11T13:45:51.607" v="1154" actId="20577"/>
          <ac:spMkLst>
            <pc:docMk/>
            <pc:sldMk cId="3498672943" sldId="402"/>
            <ac:spMk id="10" creationId="{00000000-0000-0000-0000-000000000000}"/>
          </ac:spMkLst>
        </pc:spChg>
      </pc:sldChg>
      <pc:sldChg chg="modSp add mod">
        <pc:chgData name="Ömer Uçar" userId="56ddcf12-8561-4ea2-b115-5259abf44f6e" providerId="ADAL" clId="{81D4A772-E4F2-46E7-B1C9-6FD798753E3E}" dt="2022-01-11T14:13:05.467" v="1166" actId="12"/>
        <pc:sldMkLst>
          <pc:docMk/>
          <pc:sldMk cId="1554324920" sldId="403"/>
        </pc:sldMkLst>
        <pc:spChg chg="mod">
          <ac:chgData name="Ömer Uçar" userId="56ddcf12-8561-4ea2-b115-5259abf44f6e" providerId="ADAL" clId="{81D4A772-E4F2-46E7-B1C9-6FD798753E3E}" dt="2022-01-11T14:13:05.467" v="1166" actId="12"/>
          <ac:spMkLst>
            <pc:docMk/>
            <pc:sldMk cId="1554324920" sldId="403"/>
            <ac:spMk id="10" creationId="{00000000-0000-0000-0000-000000000000}"/>
          </ac:spMkLst>
        </pc:spChg>
      </pc:sldChg>
      <pc:sldChg chg="modSp add mod">
        <pc:chgData name="Ömer Uçar" userId="56ddcf12-8561-4ea2-b115-5259abf44f6e" providerId="ADAL" clId="{81D4A772-E4F2-46E7-B1C9-6FD798753E3E}" dt="2022-01-11T13:26:48.200" v="1033" actId="14734"/>
        <pc:sldMkLst>
          <pc:docMk/>
          <pc:sldMk cId="2396980300" sldId="404"/>
        </pc:sldMkLst>
        <pc:spChg chg="mod">
          <ac:chgData name="Ömer Uçar" userId="56ddcf12-8561-4ea2-b115-5259abf44f6e" providerId="ADAL" clId="{81D4A772-E4F2-46E7-B1C9-6FD798753E3E}" dt="2022-01-11T13:26:41.066" v="1031" actId="1076"/>
          <ac:spMkLst>
            <pc:docMk/>
            <pc:sldMk cId="2396980300" sldId="404"/>
            <ac:spMk id="20" creationId="{00000000-0000-0000-0000-000000000000}"/>
          </ac:spMkLst>
        </pc:spChg>
        <pc:spChg chg="mod">
          <ac:chgData name="Ömer Uçar" userId="56ddcf12-8561-4ea2-b115-5259abf44f6e" providerId="ADAL" clId="{81D4A772-E4F2-46E7-B1C9-6FD798753E3E}" dt="2022-01-11T13:26:31.154" v="1030" actId="20577"/>
          <ac:spMkLst>
            <pc:docMk/>
            <pc:sldMk cId="2396980300" sldId="404"/>
            <ac:spMk id="21" creationId="{00000000-0000-0000-0000-000000000000}"/>
          </ac:spMkLst>
        </pc:spChg>
        <pc:graphicFrameChg chg="mod modGraphic">
          <ac:chgData name="Ömer Uçar" userId="56ddcf12-8561-4ea2-b115-5259abf44f6e" providerId="ADAL" clId="{81D4A772-E4F2-46E7-B1C9-6FD798753E3E}" dt="2022-01-11T13:26:48.200" v="1033" actId="14734"/>
          <ac:graphicFrameMkLst>
            <pc:docMk/>
            <pc:sldMk cId="2396980300" sldId="404"/>
            <ac:graphicFrameMk id="19" creationId="{00000000-0000-0000-0000-000000000000}"/>
          </ac:graphicFrameMkLst>
        </pc:graphicFrameChg>
      </pc:sldChg>
      <pc:sldChg chg="delSp add del mod">
        <pc:chgData name="Ömer Uçar" userId="56ddcf12-8561-4ea2-b115-5259abf44f6e" providerId="ADAL" clId="{81D4A772-E4F2-46E7-B1C9-6FD798753E3E}" dt="2022-01-11T10:26:05.679" v="523" actId="47"/>
        <pc:sldMkLst>
          <pc:docMk/>
          <pc:sldMk cId="1767605914" sldId="405"/>
        </pc:sldMkLst>
        <pc:spChg chg="del">
          <ac:chgData name="Ömer Uçar" userId="56ddcf12-8561-4ea2-b115-5259abf44f6e" providerId="ADAL" clId="{81D4A772-E4F2-46E7-B1C9-6FD798753E3E}" dt="2022-01-11T10:26:04.335" v="522" actId="478"/>
          <ac:spMkLst>
            <pc:docMk/>
            <pc:sldMk cId="1767605914" sldId="405"/>
            <ac:spMk id="11" creationId="{00000000-0000-0000-0000-000000000000}"/>
          </ac:spMkLst>
        </pc:spChg>
      </pc:sldChg>
      <pc:sldChg chg="addSp delSp modSp add mod">
        <pc:chgData name="Ömer Uçar" userId="56ddcf12-8561-4ea2-b115-5259abf44f6e" providerId="ADAL" clId="{81D4A772-E4F2-46E7-B1C9-6FD798753E3E}" dt="2022-01-11T17:07:40.944" v="2568" actId="20577"/>
        <pc:sldMkLst>
          <pc:docMk/>
          <pc:sldMk cId="2592071161" sldId="405"/>
        </pc:sldMkLst>
        <pc:spChg chg="mod">
          <ac:chgData name="Ömer Uçar" userId="56ddcf12-8561-4ea2-b115-5259abf44f6e" providerId="ADAL" clId="{81D4A772-E4F2-46E7-B1C9-6FD798753E3E}" dt="2022-01-11T17:04:19.296" v="2469" actId="20577"/>
          <ac:spMkLst>
            <pc:docMk/>
            <pc:sldMk cId="2592071161" sldId="405"/>
            <ac:spMk id="2" creationId="{00000000-0000-0000-0000-000000000000}"/>
          </ac:spMkLst>
        </pc:spChg>
        <pc:spChg chg="del">
          <ac:chgData name="Ömer Uçar" userId="56ddcf12-8561-4ea2-b115-5259abf44f6e" providerId="ADAL" clId="{81D4A772-E4F2-46E7-B1C9-6FD798753E3E}" dt="2022-01-11T15:55:41.940" v="2182" actId="478"/>
          <ac:spMkLst>
            <pc:docMk/>
            <pc:sldMk cId="2592071161" sldId="405"/>
            <ac:spMk id="7" creationId="{00000000-0000-0000-0000-000000000000}"/>
          </ac:spMkLst>
        </pc:spChg>
        <pc:spChg chg="del mod">
          <ac:chgData name="Ömer Uçar" userId="56ddcf12-8561-4ea2-b115-5259abf44f6e" providerId="ADAL" clId="{81D4A772-E4F2-46E7-B1C9-6FD798753E3E}" dt="2022-01-11T15:55:40.479" v="2181" actId="478"/>
          <ac:spMkLst>
            <pc:docMk/>
            <pc:sldMk cId="2592071161" sldId="405"/>
            <ac:spMk id="10" creationId="{00000000-0000-0000-0000-000000000000}"/>
          </ac:spMkLst>
        </pc:spChg>
        <pc:spChg chg="add mod">
          <ac:chgData name="Ömer Uçar" userId="56ddcf12-8561-4ea2-b115-5259abf44f6e" providerId="ADAL" clId="{81D4A772-E4F2-46E7-B1C9-6FD798753E3E}" dt="2022-01-11T17:07:40.944" v="2568" actId="20577"/>
          <ac:spMkLst>
            <pc:docMk/>
            <pc:sldMk cId="2592071161" sldId="405"/>
            <ac:spMk id="15" creationId="{0B9D3794-9246-465B-BCFC-73CBE68BFBB9}"/>
          </ac:spMkLst>
        </pc:spChg>
        <pc:graphicFrameChg chg="add mod modGraphic">
          <ac:chgData name="Ömer Uçar" userId="56ddcf12-8561-4ea2-b115-5259abf44f6e" providerId="ADAL" clId="{81D4A772-E4F2-46E7-B1C9-6FD798753E3E}" dt="2022-01-11T16:05:20.330" v="2443" actId="20577"/>
          <ac:graphicFrameMkLst>
            <pc:docMk/>
            <pc:sldMk cId="2592071161" sldId="405"/>
            <ac:graphicFrameMk id="13" creationId="{D4685882-35B1-4BC1-9C4E-2B20D741CD11}"/>
          </ac:graphicFrameMkLst>
        </pc:graphicFrameChg>
      </pc:sldChg>
      <pc:sldChg chg="modSp add mod">
        <pc:chgData name="Ömer Uçar" userId="56ddcf12-8561-4ea2-b115-5259abf44f6e" providerId="ADAL" clId="{81D4A772-E4F2-46E7-B1C9-6FD798753E3E}" dt="2022-01-11T17:11:09.791" v="2856" actId="20577"/>
        <pc:sldMkLst>
          <pc:docMk/>
          <pc:sldMk cId="2333583005" sldId="407"/>
        </pc:sldMkLst>
        <pc:spChg chg="mod">
          <ac:chgData name="Ömer Uçar" userId="56ddcf12-8561-4ea2-b115-5259abf44f6e" providerId="ADAL" clId="{81D4A772-E4F2-46E7-B1C9-6FD798753E3E}" dt="2022-01-11T17:10:59.867" v="2850" actId="20577"/>
          <ac:spMkLst>
            <pc:docMk/>
            <pc:sldMk cId="2333583005" sldId="407"/>
            <ac:spMk id="2" creationId="{00000000-0000-0000-0000-000000000000}"/>
          </ac:spMkLst>
        </pc:spChg>
        <pc:spChg chg="mod">
          <ac:chgData name="Ömer Uçar" userId="56ddcf12-8561-4ea2-b115-5259abf44f6e" providerId="ADAL" clId="{81D4A772-E4F2-46E7-B1C9-6FD798753E3E}" dt="2022-01-11T17:11:09.791" v="2856" actId="20577"/>
          <ac:spMkLst>
            <pc:docMk/>
            <pc:sldMk cId="2333583005" sldId="407"/>
            <ac:spMk id="15" creationId="{0B9D3794-9246-465B-BCFC-73CBE68BFBB9}"/>
          </ac:spMkLst>
        </pc:spChg>
      </pc:sldChg>
      <pc:sldChg chg="addSp delSp modSp add mod">
        <pc:chgData name="Ömer Uçar" userId="56ddcf12-8561-4ea2-b115-5259abf44f6e" providerId="ADAL" clId="{81D4A772-E4F2-46E7-B1C9-6FD798753E3E}" dt="2022-01-12T16:47:24.850" v="3573" actId="20577"/>
        <pc:sldMkLst>
          <pc:docMk/>
          <pc:sldMk cId="2919066795" sldId="408"/>
        </pc:sldMkLst>
        <pc:spChg chg="add del mod">
          <ac:chgData name="Ömer Uçar" userId="56ddcf12-8561-4ea2-b115-5259abf44f6e" providerId="ADAL" clId="{81D4A772-E4F2-46E7-B1C9-6FD798753E3E}" dt="2022-01-11T17:11:34.788" v="2858"/>
          <ac:spMkLst>
            <pc:docMk/>
            <pc:sldMk cId="2919066795" sldId="408"/>
            <ac:spMk id="11" creationId="{EBD35A6C-2B5D-486F-8F19-3DC3C3903747}"/>
          </ac:spMkLst>
        </pc:spChg>
        <pc:spChg chg="mod">
          <ac:chgData name="Ömer Uçar" userId="56ddcf12-8561-4ea2-b115-5259abf44f6e" providerId="ADAL" clId="{81D4A772-E4F2-46E7-B1C9-6FD798753E3E}" dt="2022-01-11T17:19:59.422" v="3165" actId="20577"/>
          <ac:spMkLst>
            <pc:docMk/>
            <pc:sldMk cId="2919066795" sldId="408"/>
            <ac:spMk id="18" creationId="{984D0FED-9435-476D-B24B-8D74F8A20915}"/>
          </ac:spMkLst>
        </pc:spChg>
        <pc:spChg chg="mod">
          <ac:chgData name="Ömer Uçar" userId="56ddcf12-8561-4ea2-b115-5259abf44f6e" providerId="ADAL" clId="{81D4A772-E4F2-46E7-B1C9-6FD798753E3E}" dt="2022-01-12T16:47:24.850" v="3573" actId="20577"/>
          <ac:spMkLst>
            <pc:docMk/>
            <pc:sldMk cId="2919066795" sldId="408"/>
            <ac:spMk id="19" creationId="{C1517CF7-1735-49FA-899F-A5EEBA0C36AB}"/>
          </ac:spMkLst>
        </pc:spChg>
      </pc:sldChg>
      <pc:sldChg chg="modSp add mod">
        <pc:chgData name="Ömer Uçar" userId="56ddcf12-8561-4ea2-b115-5259abf44f6e" providerId="ADAL" clId="{81D4A772-E4F2-46E7-B1C9-6FD798753E3E}" dt="2022-01-11T17:17:27.010" v="2980" actId="20577"/>
        <pc:sldMkLst>
          <pc:docMk/>
          <pc:sldMk cId="1574573481" sldId="409"/>
        </pc:sldMkLst>
        <pc:spChg chg="mod">
          <ac:chgData name="Ömer Uçar" userId="56ddcf12-8561-4ea2-b115-5259abf44f6e" providerId="ADAL" clId="{81D4A772-E4F2-46E7-B1C9-6FD798753E3E}" dt="2022-01-11T17:16:56.003" v="2869" actId="20577"/>
          <ac:spMkLst>
            <pc:docMk/>
            <pc:sldMk cId="1574573481" sldId="409"/>
            <ac:spMk id="18" creationId="{984D0FED-9435-476D-B24B-8D74F8A20915}"/>
          </ac:spMkLst>
        </pc:spChg>
        <pc:spChg chg="mod">
          <ac:chgData name="Ömer Uçar" userId="56ddcf12-8561-4ea2-b115-5259abf44f6e" providerId="ADAL" clId="{81D4A772-E4F2-46E7-B1C9-6FD798753E3E}" dt="2022-01-11T17:17:27.010" v="2980" actId="20577"/>
          <ac:spMkLst>
            <pc:docMk/>
            <pc:sldMk cId="1574573481" sldId="409"/>
            <ac:spMk id="19" creationId="{C1517CF7-1735-49FA-899F-A5EEBA0C36AB}"/>
          </ac:spMkLst>
        </pc:spChg>
      </pc:sldChg>
      <pc:sldChg chg="addSp delSp modSp add mod">
        <pc:chgData name="Ömer Uçar" userId="56ddcf12-8561-4ea2-b115-5259abf44f6e" providerId="ADAL" clId="{81D4A772-E4F2-46E7-B1C9-6FD798753E3E}" dt="2022-01-11T17:19:48.060" v="3160" actId="20577"/>
        <pc:sldMkLst>
          <pc:docMk/>
          <pc:sldMk cId="4049500035" sldId="410"/>
        </pc:sldMkLst>
        <pc:spChg chg="mod">
          <ac:chgData name="Ömer Uçar" userId="56ddcf12-8561-4ea2-b115-5259abf44f6e" providerId="ADAL" clId="{81D4A772-E4F2-46E7-B1C9-6FD798753E3E}" dt="2022-01-11T17:19:48.060" v="3160" actId="20577"/>
          <ac:spMkLst>
            <pc:docMk/>
            <pc:sldMk cId="4049500035" sldId="410"/>
            <ac:spMk id="2" creationId="{00000000-0000-0000-0000-000000000000}"/>
          </ac:spMkLst>
        </pc:spChg>
        <pc:spChg chg="add del mod">
          <ac:chgData name="Ömer Uçar" userId="56ddcf12-8561-4ea2-b115-5259abf44f6e" providerId="ADAL" clId="{81D4A772-E4F2-46E7-B1C9-6FD798753E3E}" dt="2022-01-11T17:19:44.709" v="3158" actId="20577"/>
          <ac:spMkLst>
            <pc:docMk/>
            <pc:sldMk cId="4049500035" sldId="410"/>
            <ac:spMk id="15" creationId="{0B9D3794-9246-465B-BCFC-73CBE68BFBB9}"/>
          </ac:spMkLst>
        </pc:spChg>
        <pc:graphicFrameChg chg="del modGraphic">
          <ac:chgData name="Ömer Uçar" userId="56ddcf12-8561-4ea2-b115-5259abf44f6e" providerId="ADAL" clId="{81D4A772-E4F2-46E7-B1C9-6FD798753E3E}" dt="2022-01-11T17:18:44.645" v="2985" actId="478"/>
          <ac:graphicFrameMkLst>
            <pc:docMk/>
            <pc:sldMk cId="4049500035" sldId="410"/>
            <ac:graphicFrameMk id="13" creationId="{D4685882-35B1-4BC1-9C4E-2B20D741CD11}"/>
          </ac:graphicFrameMkLst>
        </pc:graphicFrameChg>
      </pc:sldChg>
      <pc:sldChg chg="modSp add mod">
        <pc:chgData name="Ömer Uçar" userId="56ddcf12-8561-4ea2-b115-5259abf44f6e" providerId="ADAL" clId="{81D4A772-E4F2-46E7-B1C9-6FD798753E3E}" dt="2022-01-11T17:20:05.273" v="3169" actId="20577"/>
        <pc:sldMkLst>
          <pc:docMk/>
          <pc:sldMk cId="3074090725" sldId="411"/>
        </pc:sldMkLst>
        <pc:spChg chg="mod">
          <ac:chgData name="Ömer Uçar" userId="56ddcf12-8561-4ea2-b115-5259abf44f6e" providerId="ADAL" clId="{81D4A772-E4F2-46E7-B1C9-6FD798753E3E}" dt="2022-01-11T17:20:03.002" v="3167" actId="20577"/>
          <ac:spMkLst>
            <pc:docMk/>
            <pc:sldMk cId="3074090725" sldId="411"/>
            <ac:spMk id="2" creationId="{00000000-0000-0000-0000-000000000000}"/>
          </ac:spMkLst>
        </pc:spChg>
        <pc:spChg chg="mod">
          <ac:chgData name="Ömer Uçar" userId="56ddcf12-8561-4ea2-b115-5259abf44f6e" providerId="ADAL" clId="{81D4A772-E4F2-46E7-B1C9-6FD798753E3E}" dt="2022-01-11T17:20:05.273" v="3169" actId="20577"/>
          <ac:spMkLst>
            <pc:docMk/>
            <pc:sldMk cId="3074090725" sldId="411"/>
            <ac:spMk id="15" creationId="{0B9D3794-9246-465B-BCFC-73CBE68BFBB9}"/>
          </ac:spMkLst>
        </pc:spChg>
      </pc:sldChg>
      <pc:sldChg chg="add ord">
        <pc:chgData name="Ömer Uçar" userId="56ddcf12-8561-4ea2-b115-5259abf44f6e" providerId="ADAL" clId="{81D4A772-E4F2-46E7-B1C9-6FD798753E3E}" dt="2022-01-12T16:12:53.559" v="3570"/>
        <pc:sldMkLst>
          <pc:docMk/>
          <pc:sldMk cId="1445043844" sldId="412"/>
        </pc:sldMkLst>
      </pc:sldChg>
    </pc:docChg>
  </pc:docChgLst>
  <pc:docChgLst>
    <pc:chgData name="Tegin Berkay Budak" userId="f49d29bb-5561-4e6f-b0d2-79201e93038a" providerId="ADAL" clId="{6C38F4BD-9B4F-48B8-85A6-E9ADBA3861B1}"/>
    <pc:docChg chg="undo redo custSel addSld delSld modSld modSection">
      <pc:chgData name="Tegin Berkay Budak" userId="f49d29bb-5561-4e6f-b0d2-79201e93038a" providerId="ADAL" clId="{6C38F4BD-9B4F-48B8-85A6-E9ADBA3861B1}" dt="2022-01-12T16:45:29.704" v="2038" actId="20577"/>
      <pc:docMkLst>
        <pc:docMk/>
      </pc:docMkLst>
      <pc:sldChg chg="delSp modSp mod">
        <pc:chgData name="Tegin Berkay Budak" userId="f49d29bb-5561-4e6f-b0d2-79201e93038a" providerId="ADAL" clId="{6C38F4BD-9B4F-48B8-85A6-E9ADBA3861B1}" dt="2022-01-11T14:27:41.674" v="64" actId="1076"/>
        <pc:sldMkLst>
          <pc:docMk/>
          <pc:sldMk cId="545897764" sldId="257"/>
        </pc:sldMkLst>
        <pc:spChg chg="mod">
          <ac:chgData name="Tegin Berkay Budak" userId="f49d29bb-5561-4e6f-b0d2-79201e93038a" providerId="ADAL" clId="{6C38F4BD-9B4F-48B8-85A6-E9ADBA3861B1}" dt="2022-01-11T14:27:41.674" v="64" actId="1076"/>
          <ac:spMkLst>
            <pc:docMk/>
            <pc:sldMk cId="545897764" sldId="257"/>
            <ac:spMk id="2" creationId="{00000000-0000-0000-0000-000000000000}"/>
          </ac:spMkLst>
        </pc:spChg>
        <pc:spChg chg="mod">
          <ac:chgData name="Tegin Berkay Budak" userId="f49d29bb-5561-4e6f-b0d2-79201e93038a" providerId="ADAL" clId="{6C38F4BD-9B4F-48B8-85A6-E9ADBA3861B1}" dt="2022-01-11T14:23:00.862" v="2" actId="20577"/>
          <ac:spMkLst>
            <pc:docMk/>
            <pc:sldMk cId="545897764" sldId="257"/>
            <ac:spMk id="9" creationId="{00000000-0000-0000-0000-000000000000}"/>
          </ac:spMkLst>
        </pc:spChg>
        <pc:spChg chg="del">
          <ac:chgData name="Tegin Berkay Budak" userId="f49d29bb-5561-4e6f-b0d2-79201e93038a" providerId="ADAL" clId="{6C38F4BD-9B4F-48B8-85A6-E9ADBA3861B1}" dt="2022-01-11T14:17:32.602" v="0" actId="478"/>
          <ac:spMkLst>
            <pc:docMk/>
            <pc:sldMk cId="545897764" sldId="257"/>
            <ac:spMk id="10" creationId="{7EB2A585-80A4-4C9B-BBC9-CA6078B0C922}"/>
          </ac:spMkLst>
        </pc:spChg>
      </pc:sldChg>
      <pc:sldChg chg="addSp delSp modSp mod">
        <pc:chgData name="Tegin Berkay Budak" userId="f49d29bb-5561-4e6f-b0d2-79201e93038a" providerId="ADAL" clId="{6C38F4BD-9B4F-48B8-85A6-E9ADBA3861B1}" dt="2022-01-11T14:30:56.217" v="107" actId="1076"/>
        <pc:sldMkLst>
          <pc:docMk/>
          <pc:sldMk cId="2818023710" sldId="262"/>
        </pc:sldMkLst>
        <pc:spChg chg="mod">
          <ac:chgData name="Tegin Berkay Budak" userId="f49d29bb-5561-4e6f-b0d2-79201e93038a" providerId="ADAL" clId="{6C38F4BD-9B4F-48B8-85A6-E9ADBA3861B1}" dt="2022-01-11T14:30:56.217" v="107" actId="1076"/>
          <ac:spMkLst>
            <pc:docMk/>
            <pc:sldMk cId="2818023710" sldId="262"/>
            <ac:spMk id="2" creationId="{00000000-0000-0000-0000-000000000000}"/>
          </ac:spMkLst>
        </pc:spChg>
        <pc:spChg chg="add mod">
          <ac:chgData name="Tegin Berkay Budak" userId="f49d29bb-5561-4e6f-b0d2-79201e93038a" providerId="ADAL" clId="{6C38F4BD-9B4F-48B8-85A6-E9ADBA3861B1}" dt="2022-01-11T14:23:34.563" v="18"/>
          <ac:spMkLst>
            <pc:docMk/>
            <pc:sldMk cId="2818023710" sldId="262"/>
            <ac:spMk id="10" creationId="{3236104E-4F9D-4073-81D9-4ED371A3DBC7}"/>
          </ac:spMkLst>
        </pc:spChg>
        <pc:spChg chg="del">
          <ac:chgData name="Tegin Berkay Budak" userId="f49d29bb-5561-4e6f-b0d2-79201e93038a" providerId="ADAL" clId="{6C38F4BD-9B4F-48B8-85A6-E9ADBA3861B1}" dt="2022-01-11T14:23:34.268" v="17" actId="478"/>
          <ac:spMkLst>
            <pc:docMk/>
            <pc:sldMk cId="2818023710" sldId="262"/>
            <ac:spMk id="12" creationId="{00000000-0000-0000-0000-000000000000}"/>
          </ac:spMkLst>
        </pc:spChg>
      </pc:sldChg>
      <pc:sldChg chg="addSp delSp modSp mod delCm modCm">
        <pc:chgData name="Tegin Berkay Budak" userId="f49d29bb-5561-4e6f-b0d2-79201e93038a" providerId="ADAL" clId="{6C38F4BD-9B4F-48B8-85A6-E9ADBA3861B1}" dt="2022-01-12T10:39:02.105" v="1969"/>
        <pc:sldMkLst>
          <pc:docMk/>
          <pc:sldMk cId="3785958349" sldId="263"/>
        </pc:sldMkLst>
        <pc:spChg chg="mod">
          <ac:chgData name="Tegin Berkay Budak" userId="f49d29bb-5561-4e6f-b0d2-79201e93038a" providerId="ADAL" clId="{6C38F4BD-9B4F-48B8-85A6-E9ADBA3861B1}" dt="2022-01-12T09:08:39.478" v="1719" actId="404"/>
          <ac:spMkLst>
            <pc:docMk/>
            <pc:sldMk cId="3785958349" sldId="263"/>
            <ac:spMk id="2" creationId="{00000000-0000-0000-0000-000000000000}"/>
          </ac:spMkLst>
        </pc:spChg>
        <pc:spChg chg="mod">
          <ac:chgData name="Tegin Berkay Budak" userId="f49d29bb-5561-4e6f-b0d2-79201e93038a" providerId="ADAL" clId="{6C38F4BD-9B4F-48B8-85A6-E9ADBA3861B1}" dt="2022-01-12T10:20:30.053" v="1927" actId="113"/>
          <ac:spMkLst>
            <pc:docMk/>
            <pc:sldMk cId="3785958349" sldId="263"/>
            <ac:spMk id="10" creationId="{00000000-0000-0000-0000-000000000000}"/>
          </ac:spMkLst>
        </pc:spChg>
        <pc:spChg chg="del">
          <ac:chgData name="Tegin Berkay Budak" userId="f49d29bb-5561-4e6f-b0d2-79201e93038a" providerId="ADAL" clId="{6C38F4BD-9B4F-48B8-85A6-E9ADBA3861B1}" dt="2022-01-11T14:23:37.598" v="19" actId="478"/>
          <ac:spMkLst>
            <pc:docMk/>
            <pc:sldMk cId="3785958349" sldId="263"/>
            <ac:spMk id="13" creationId="{00000000-0000-0000-0000-000000000000}"/>
          </ac:spMkLst>
        </pc:spChg>
        <pc:spChg chg="add mod">
          <ac:chgData name="Tegin Berkay Budak" userId="f49d29bb-5561-4e6f-b0d2-79201e93038a" providerId="ADAL" clId="{6C38F4BD-9B4F-48B8-85A6-E9ADBA3861B1}" dt="2022-01-11T14:23:37.831" v="20"/>
          <ac:spMkLst>
            <pc:docMk/>
            <pc:sldMk cId="3785958349" sldId="263"/>
            <ac:spMk id="14" creationId="{19728A4B-2E2F-4D33-B034-FC2900F6F74A}"/>
          </ac:spMkLst>
        </pc:spChg>
        <pc:graphicFrameChg chg="del">
          <ac:chgData name="Tegin Berkay Budak" userId="f49d29bb-5561-4e6f-b0d2-79201e93038a" providerId="ADAL" clId="{6C38F4BD-9B4F-48B8-85A6-E9ADBA3861B1}" dt="2022-01-12T09:08:45.606" v="1720" actId="478"/>
          <ac:graphicFrameMkLst>
            <pc:docMk/>
            <pc:sldMk cId="3785958349" sldId="263"/>
            <ac:graphicFrameMk id="7" creationId="{00000000-0000-0000-0000-000000000000}"/>
          </ac:graphicFrameMkLst>
        </pc:graphicFrameChg>
        <pc:graphicFrameChg chg="add mod modGraphic">
          <ac:chgData name="Tegin Berkay Budak" userId="f49d29bb-5561-4e6f-b0d2-79201e93038a" providerId="ADAL" clId="{6C38F4BD-9B4F-48B8-85A6-E9ADBA3861B1}" dt="2022-01-12T09:24:53.720" v="1926" actId="20577"/>
          <ac:graphicFrameMkLst>
            <pc:docMk/>
            <pc:sldMk cId="3785958349" sldId="263"/>
            <ac:graphicFrameMk id="13" creationId="{5995DA9D-FCAE-4795-9937-B988DC2295F4}"/>
          </ac:graphicFrameMkLst>
        </pc:graphicFrameChg>
      </pc:sldChg>
      <pc:sldChg chg="addSp delSp modSp mod addCm delCm modCm">
        <pc:chgData name="Tegin Berkay Budak" userId="f49d29bb-5561-4e6f-b0d2-79201e93038a" providerId="ADAL" clId="{6C38F4BD-9B4F-48B8-85A6-E9ADBA3861B1}" dt="2022-01-12T10:42:37.241" v="2023"/>
        <pc:sldMkLst>
          <pc:docMk/>
          <pc:sldMk cId="3791597912" sldId="264"/>
        </pc:sldMkLst>
        <pc:spChg chg="mod">
          <ac:chgData name="Tegin Berkay Budak" userId="f49d29bb-5561-4e6f-b0d2-79201e93038a" providerId="ADAL" clId="{6C38F4BD-9B4F-48B8-85A6-E9ADBA3861B1}" dt="2022-01-11T14:35:40.602" v="175" actId="1076"/>
          <ac:spMkLst>
            <pc:docMk/>
            <pc:sldMk cId="3791597912" sldId="264"/>
            <ac:spMk id="2" creationId="{00000000-0000-0000-0000-000000000000}"/>
          </ac:spMkLst>
        </pc:spChg>
        <pc:spChg chg="mod">
          <ac:chgData name="Tegin Berkay Budak" userId="f49d29bb-5561-4e6f-b0d2-79201e93038a" providerId="ADAL" clId="{6C38F4BD-9B4F-48B8-85A6-E9ADBA3861B1}" dt="2022-01-12T10:42:35.220" v="2022" actId="20577"/>
          <ac:spMkLst>
            <pc:docMk/>
            <pc:sldMk cId="3791597912" sldId="264"/>
            <ac:spMk id="10" creationId="{00000000-0000-0000-0000-000000000000}"/>
          </ac:spMkLst>
        </pc:spChg>
        <pc:spChg chg="add mod">
          <ac:chgData name="Tegin Berkay Budak" userId="f49d29bb-5561-4e6f-b0d2-79201e93038a" providerId="ADAL" clId="{6C38F4BD-9B4F-48B8-85A6-E9ADBA3861B1}" dt="2022-01-11T14:23:58.010" v="30"/>
          <ac:spMkLst>
            <pc:docMk/>
            <pc:sldMk cId="3791597912" sldId="264"/>
            <ac:spMk id="11" creationId="{08221DB1-2312-44AD-A83E-D1E11B526620}"/>
          </ac:spMkLst>
        </pc:spChg>
        <pc:spChg chg="del">
          <ac:chgData name="Tegin Berkay Budak" userId="f49d29bb-5561-4e6f-b0d2-79201e93038a" providerId="ADAL" clId="{6C38F4BD-9B4F-48B8-85A6-E9ADBA3861B1}" dt="2022-01-11T14:23:57.381" v="29" actId="478"/>
          <ac:spMkLst>
            <pc:docMk/>
            <pc:sldMk cId="3791597912" sldId="264"/>
            <ac:spMk id="13" creationId="{00000000-0000-0000-0000-000000000000}"/>
          </ac:spMkLst>
        </pc:spChg>
      </pc:sldChg>
      <pc:sldChg chg="addSp delSp modSp mod">
        <pc:chgData name="Tegin Berkay Budak" userId="f49d29bb-5561-4e6f-b0d2-79201e93038a" providerId="ADAL" clId="{6C38F4BD-9B4F-48B8-85A6-E9ADBA3861B1}" dt="2022-01-12T06:17:42.463" v="1638" actId="1076"/>
        <pc:sldMkLst>
          <pc:docMk/>
          <pc:sldMk cId="1127367986" sldId="276"/>
        </pc:sldMkLst>
        <pc:spChg chg="mod">
          <ac:chgData name="Tegin Berkay Budak" userId="f49d29bb-5561-4e6f-b0d2-79201e93038a" providerId="ADAL" clId="{6C38F4BD-9B4F-48B8-85A6-E9ADBA3861B1}" dt="2022-01-11T14:37:45.394" v="213" actId="1076"/>
          <ac:spMkLst>
            <pc:docMk/>
            <pc:sldMk cId="1127367986" sldId="276"/>
            <ac:spMk id="2" creationId="{00000000-0000-0000-0000-000000000000}"/>
          </ac:spMkLst>
        </pc:spChg>
        <pc:spChg chg="mod">
          <ac:chgData name="Tegin Berkay Budak" userId="f49d29bb-5561-4e6f-b0d2-79201e93038a" providerId="ADAL" clId="{6C38F4BD-9B4F-48B8-85A6-E9ADBA3861B1}" dt="2022-01-12T06:17:42.463" v="1638" actId="1076"/>
          <ac:spMkLst>
            <pc:docMk/>
            <pc:sldMk cId="1127367986" sldId="276"/>
            <ac:spMk id="10" creationId="{00000000-0000-0000-0000-000000000000}"/>
          </ac:spMkLst>
        </pc:spChg>
        <pc:spChg chg="del">
          <ac:chgData name="Tegin Berkay Budak" userId="f49d29bb-5561-4e6f-b0d2-79201e93038a" providerId="ADAL" clId="{6C38F4BD-9B4F-48B8-85A6-E9ADBA3861B1}" dt="2022-01-11T14:24:23.389" v="43" actId="478"/>
          <ac:spMkLst>
            <pc:docMk/>
            <pc:sldMk cId="1127367986" sldId="276"/>
            <ac:spMk id="12" creationId="{00000000-0000-0000-0000-000000000000}"/>
          </ac:spMkLst>
        </pc:spChg>
        <pc:spChg chg="add mod">
          <ac:chgData name="Tegin Berkay Budak" userId="f49d29bb-5561-4e6f-b0d2-79201e93038a" providerId="ADAL" clId="{6C38F4BD-9B4F-48B8-85A6-E9ADBA3861B1}" dt="2022-01-11T14:24:23.638" v="44"/>
          <ac:spMkLst>
            <pc:docMk/>
            <pc:sldMk cId="1127367986" sldId="276"/>
            <ac:spMk id="13" creationId="{30FB5385-85F6-4D0F-BD28-A23A0470D63B}"/>
          </ac:spMkLst>
        </pc:spChg>
      </pc:sldChg>
      <pc:sldChg chg="addSp delSp modSp mod delCm">
        <pc:chgData name="Tegin Berkay Budak" userId="f49d29bb-5561-4e6f-b0d2-79201e93038a" providerId="ADAL" clId="{6C38F4BD-9B4F-48B8-85A6-E9ADBA3861B1}" dt="2022-01-12T10:39:07.938" v="1970"/>
        <pc:sldMkLst>
          <pc:docMk/>
          <pc:sldMk cId="1112984893" sldId="279"/>
        </pc:sldMkLst>
        <pc:spChg chg="mod">
          <ac:chgData name="Tegin Berkay Budak" userId="f49d29bb-5561-4e6f-b0d2-79201e93038a" providerId="ADAL" clId="{6C38F4BD-9B4F-48B8-85A6-E9ADBA3861B1}" dt="2022-01-11T16:32:06.581" v="1557" actId="6549"/>
          <ac:spMkLst>
            <pc:docMk/>
            <pc:sldMk cId="1112984893" sldId="279"/>
            <ac:spMk id="10" creationId="{00000000-0000-0000-0000-000000000000}"/>
          </ac:spMkLst>
        </pc:spChg>
        <pc:spChg chg="del">
          <ac:chgData name="Tegin Berkay Budak" userId="f49d29bb-5561-4e6f-b0d2-79201e93038a" providerId="ADAL" clId="{6C38F4BD-9B4F-48B8-85A6-E9ADBA3861B1}" dt="2022-01-11T14:23:26.960" v="13" actId="478"/>
          <ac:spMkLst>
            <pc:docMk/>
            <pc:sldMk cId="1112984893" sldId="279"/>
            <ac:spMk id="15" creationId="{00000000-0000-0000-0000-000000000000}"/>
          </ac:spMkLst>
        </pc:spChg>
        <pc:spChg chg="mod">
          <ac:chgData name="Tegin Berkay Budak" userId="f49d29bb-5561-4e6f-b0d2-79201e93038a" providerId="ADAL" clId="{6C38F4BD-9B4F-48B8-85A6-E9ADBA3861B1}" dt="2022-01-11T14:58:43.114" v="255" actId="20577"/>
          <ac:spMkLst>
            <pc:docMk/>
            <pc:sldMk cId="1112984893" sldId="279"/>
            <ac:spMk id="16" creationId="{00000000-0000-0000-0000-000000000000}"/>
          </ac:spMkLst>
        </pc:spChg>
        <pc:spChg chg="del mod">
          <ac:chgData name="Tegin Berkay Budak" userId="f49d29bb-5561-4e6f-b0d2-79201e93038a" providerId="ADAL" clId="{6C38F4BD-9B4F-48B8-85A6-E9ADBA3861B1}" dt="2022-01-11T14:30:09.891" v="90" actId="478"/>
          <ac:spMkLst>
            <pc:docMk/>
            <pc:sldMk cId="1112984893" sldId="279"/>
            <ac:spMk id="17" creationId="{00000000-0000-0000-0000-000000000000}"/>
          </ac:spMkLst>
        </pc:spChg>
        <pc:spChg chg="add mod">
          <ac:chgData name="Tegin Berkay Budak" userId="f49d29bb-5561-4e6f-b0d2-79201e93038a" providerId="ADAL" clId="{6C38F4BD-9B4F-48B8-85A6-E9ADBA3861B1}" dt="2022-01-11T14:23:27.425" v="14"/>
          <ac:spMkLst>
            <pc:docMk/>
            <pc:sldMk cId="1112984893" sldId="279"/>
            <ac:spMk id="19" creationId="{87712EE5-66AE-4990-B890-A0D55EBE4EE4}"/>
          </ac:spMkLst>
        </pc:spChg>
        <pc:spChg chg="add mod">
          <ac:chgData name="Tegin Berkay Budak" userId="f49d29bb-5561-4e6f-b0d2-79201e93038a" providerId="ADAL" clId="{6C38F4BD-9B4F-48B8-85A6-E9ADBA3861B1}" dt="2022-01-11T14:30:30.994" v="97" actId="1076"/>
          <ac:spMkLst>
            <pc:docMk/>
            <pc:sldMk cId="1112984893" sldId="279"/>
            <ac:spMk id="20" creationId="{F49A96CE-998F-40F4-A1D8-D31E9CD86D7B}"/>
          </ac:spMkLst>
        </pc:spChg>
        <pc:cxnChg chg="del">
          <ac:chgData name="Tegin Berkay Budak" userId="f49d29bb-5561-4e6f-b0d2-79201e93038a" providerId="ADAL" clId="{6C38F4BD-9B4F-48B8-85A6-E9ADBA3861B1}" dt="2022-01-11T15:34:58.478" v="350" actId="478"/>
          <ac:cxnSpMkLst>
            <pc:docMk/>
            <pc:sldMk cId="1112984893" sldId="279"/>
            <ac:cxnSpMk id="5" creationId="{00000000-0000-0000-0000-000000000000}"/>
          </ac:cxnSpMkLst>
        </pc:cxnChg>
        <pc:cxnChg chg="add mod">
          <ac:chgData name="Tegin Berkay Budak" userId="f49d29bb-5561-4e6f-b0d2-79201e93038a" providerId="ADAL" clId="{6C38F4BD-9B4F-48B8-85A6-E9ADBA3861B1}" dt="2022-01-11T15:34:56.399" v="349"/>
          <ac:cxnSpMkLst>
            <pc:docMk/>
            <pc:sldMk cId="1112984893" sldId="279"/>
            <ac:cxnSpMk id="21" creationId="{8C8C2E5D-AC46-4B9B-A20F-CE1FB6D3DE06}"/>
          </ac:cxnSpMkLst>
        </pc:cxnChg>
      </pc:sldChg>
      <pc:sldChg chg="addSp delSp modSp mod">
        <pc:chgData name="Tegin Berkay Budak" userId="f49d29bb-5561-4e6f-b0d2-79201e93038a" providerId="ADAL" clId="{6C38F4BD-9B4F-48B8-85A6-E9ADBA3861B1}" dt="2022-01-12T06:21:40.867" v="1648" actId="1076"/>
        <pc:sldMkLst>
          <pc:docMk/>
          <pc:sldMk cId="1140998740" sldId="289"/>
        </pc:sldMkLst>
        <pc:spChg chg="mod">
          <ac:chgData name="Tegin Berkay Budak" userId="f49d29bb-5561-4e6f-b0d2-79201e93038a" providerId="ADAL" clId="{6C38F4BD-9B4F-48B8-85A6-E9ADBA3861B1}" dt="2022-01-11T14:35:14.749" v="171" actId="1076"/>
          <ac:spMkLst>
            <pc:docMk/>
            <pc:sldMk cId="1140998740" sldId="289"/>
            <ac:spMk id="2" creationId="{00000000-0000-0000-0000-000000000000}"/>
          </ac:spMkLst>
        </pc:spChg>
        <pc:spChg chg="del">
          <ac:chgData name="Tegin Berkay Budak" userId="f49d29bb-5561-4e6f-b0d2-79201e93038a" providerId="ADAL" clId="{6C38F4BD-9B4F-48B8-85A6-E9ADBA3861B1}" dt="2022-01-11T14:23:49.679" v="25" actId="478"/>
          <ac:spMkLst>
            <pc:docMk/>
            <pc:sldMk cId="1140998740" sldId="289"/>
            <ac:spMk id="14" creationId="{00000000-0000-0000-0000-000000000000}"/>
          </ac:spMkLst>
        </pc:spChg>
        <pc:spChg chg="add mod">
          <ac:chgData name="Tegin Berkay Budak" userId="f49d29bb-5561-4e6f-b0d2-79201e93038a" providerId="ADAL" clId="{6C38F4BD-9B4F-48B8-85A6-E9ADBA3861B1}" dt="2022-01-11T14:23:50.012" v="26"/>
          <ac:spMkLst>
            <pc:docMk/>
            <pc:sldMk cId="1140998740" sldId="289"/>
            <ac:spMk id="16" creationId="{2DD33232-0800-485E-A736-91DBCEB706C4}"/>
          </ac:spMkLst>
        </pc:spChg>
        <pc:spChg chg="mod">
          <ac:chgData name="Tegin Berkay Budak" userId="f49d29bb-5561-4e6f-b0d2-79201e93038a" providerId="ADAL" clId="{6C38F4BD-9B4F-48B8-85A6-E9ADBA3861B1}" dt="2022-01-12T06:21:40.867" v="1648" actId="1076"/>
          <ac:spMkLst>
            <pc:docMk/>
            <pc:sldMk cId="1140998740" sldId="289"/>
            <ac:spMk id="18" creationId="{A8100CC3-82F0-4016-92EB-D81EBBD570CC}"/>
          </ac:spMkLst>
        </pc:spChg>
      </pc:sldChg>
      <pc:sldChg chg="addSp delSp modSp mod">
        <pc:chgData name="Tegin Berkay Budak" userId="f49d29bb-5561-4e6f-b0d2-79201e93038a" providerId="ADAL" clId="{6C38F4BD-9B4F-48B8-85A6-E9ADBA3861B1}" dt="2022-01-12T16:43:08.122" v="2028" actId="20577"/>
        <pc:sldMkLst>
          <pc:docMk/>
          <pc:sldMk cId="816697772" sldId="290"/>
        </pc:sldMkLst>
        <pc:spChg chg="mod">
          <ac:chgData name="Tegin Berkay Budak" userId="f49d29bb-5561-4e6f-b0d2-79201e93038a" providerId="ADAL" clId="{6C38F4BD-9B4F-48B8-85A6-E9ADBA3861B1}" dt="2022-01-11T14:36:04.120" v="180" actId="1076"/>
          <ac:spMkLst>
            <pc:docMk/>
            <pc:sldMk cId="816697772" sldId="290"/>
            <ac:spMk id="2" creationId="{00000000-0000-0000-0000-000000000000}"/>
          </ac:spMkLst>
        </pc:spChg>
        <pc:spChg chg="mod">
          <ac:chgData name="Tegin Berkay Budak" userId="f49d29bb-5561-4e6f-b0d2-79201e93038a" providerId="ADAL" clId="{6C38F4BD-9B4F-48B8-85A6-E9ADBA3861B1}" dt="2022-01-12T16:43:08.122" v="2028" actId="20577"/>
          <ac:spMkLst>
            <pc:docMk/>
            <pc:sldMk cId="816697772" sldId="290"/>
            <ac:spMk id="10" creationId="{00000000-0000-0000-0000-000000000000}"/>
          </ac:spMkLst>
        </pc:spChg>
        <pc:spChg chg="add mod">
          <ac:chgData name="Tegin Berkay Budak" userId="f49d29bb-5561-4e6f-b0d2-79201e93038a" providerId="ADAL" clId="{6C38F4BD-9B4F-48B8-85A6-E9ADBA3861B1}" dt="2022-01-11T14:24:01.775" v="32"/>
          <ac:spMkLst>
            <pc:docMk/>
            <pc:sldMk cId="816697772" sldId="290"/>
            <ac:spMk id="11" creationId="{41637577-0DBE-412B-89C5-B688040FF409}"/>
          </ac:spMkLst>
        </pc:spChg>
        <pc:spChg chg="del">
          <ac:chgData name="Tegin Berkay Budak" userId="f49d29bb-5561-4e6f-b0d2-79201e93038a" providerId="ADAL" clId="{6C38F4BD-9B4F-48B8-85A6-E9ADBA3861B1}" dt="2022-01-11T14:24:01.610" v="31" actId="478"/>
          <ac:spMkLst>
            <pc:docMk/>
            <pc:sldMk cId="816697772" sldId="290"/>
            <ac:spMk id="13" creationId="{00000000-0000-0000-0000-000000000000}"/>
          </ac:spMkLst>
        </pc:spChg>
      </pc:sldChg>
      <pc:sldChg chg="addSp delSp modSp mod addCm delCm modCm">
        <pc:chgData name="Tegin Berkay Budak" userId="f49d29bb-5561-4e6f-b0d2-79201e93038a" providerId="ADAL" clId="{6C38F4BD-9B4F-48B8-85A6-E9ADBA3861B1}" dt="2022-01-12T10:42:45.849" v="2024" actId="1076"/>
        <pc:sldMkLst>
          <pc:docMk/>
          <pc:sldMk cId="208100005" sldId="291"/>
        </pc:sldMkLst>
        <pc:spChg chg="mod">
          <ac:chgData name="Tegin Berkay Budak" userId="f49d29bb-5561-4e6f-b0d2-79201e93038a" providerId="ADAL" clId="{6C38F4BD-9B4F-48B8-85A6-E9ADBA3861B1}" dt="2022-01-11T14:35:05.314" v="168" actId="1076"/>
          <ac:spMkLst>
            <pc:docMk/>
            <pc:sldMk cId="208100005" sldId="291"/>
            <ac:spMk id="2" creationId="{00000000-0000-0000-0000-000000000000}"/>
          </ac:spMkLst>
        </pc:spChg>
        <pc:spChg chg="mod">
          <ac:chgData name="Tegin Berkay Budak" userId="f49d29bb-5561-4e6f-b0d2-79201e93038a" providerId="ADAL" clId="{6C38F4BD-9B4F-48B8-85A6-E9ADBA3861B1}" dt="2022-01-11T15:30:45.812" v="333" actId="13926"/>
          <ac:spMkLst>
            <pc:docMk/>
            <pc:sldMk cId="208100005" sldId="291"/>
            <ac:spMk id="10" creationId="{00000000-0000-0000-0000-000000000000}"/>
          </ac:spMkLst>
        </pc:spChg>
        <pc:spChg chg="del">
          <ac:chgData name="Tegin Berkay Budak" userId="f49d29bb-5561-4e6f-b0d2-79201e93038a" providerId="ADAL" clId="{6C38F4BD-9B4F-48B8-85A6-E9ADBA3861B1}" dt="2022-01-11T14:23:53.302" v="27" actId="478"/>
          <ac:spMkLst>
            <pc:docMk/>
            <pc:sldMk cId="208100005" sldId="291"/>
            <ac:spMk id="14" creationId="{00000000-0000-0000-0000-000000000000}"/>
          </ac:spMkLst>
        </pc:spChg>
        <pc:spChg chg="add mod">
          <ac:chgData name="Tegin Berkay Budak" userId="f49d29bb-5561-4e6f-b0d2-79201e93038a" providerId="ADAL" clId="{6C38F4BD-9B4F-48B8-85A6-E9ADBA3861B1}" dt="2022-01-11T14:23:53.553" v="28"/>
          <ac:spMkLst>
            <pc:docMk/>
            <pc:sldMk cId="208100005" sldId="291"/>
            <ac:spMk id="16" creationId="{2BFE22B4-B4E5-4761-BEA1-9B03106C2CC8}"/>
          </ac:spMkLst>
        </pc:spChg>
        <pc:spChg chg="mod">
          <ac:chgData name="Tegin Berkay Budak" userId="f49d29bb-5561-4e6f-b0d2-79201e93038a" providerId="ADAL" clId="{6C38F4BD-9B4F-48B8-85A6-E9ADBA3861B1}" dt="2022-01-12T10:42:45.849" v="2024" actId="1076"/>
          <ac:spMkLst>
            <pc:docMk/>
            <pc:sldMk cId="208100005" sldId="291"/>
            <ac:spMk id="17" creationId="{9EDB7F84-AC1D-4B4A-91DD-3AE58D2677CE}"/>
          </ac:spMkLst>
        </pc:spChg>
      </pc:sldChg>
      <pc:sldChg chg="addSp delSp modSp mod">
        <pc:chgData name="Tegin Berkay Budak" userId="f49d29bb-5561-4e6f-b0d2-79201e93038a" providerId="ADAL" clId="{6C38F4BD-9B4F-48B8-85A6-E9ADBA3861B1}" dt="2022-01-11T15:35:17.925" v="351" actId="1076"/>
        <pc:sldMkLst>
          <pc:docMk/>
          <pc:sldMk cId="3379088668" sldId="297"/>
        </pc:sldMkLst>
        <pc:spChg chg="mod">
          <ac:chgData name="Tegin Berkay Budak" userId="f49d29bb-5561-4e6f-b0d2-79201e93038a" providerId="ADAL" clId="{6C38F4BD-9B4F-48B8-85A6-E9ADBA3861B1}" dt="2022-01-11T14:37:55.781" v="215" actId="1076"/>
          <ac:spMkLst>
            <pc:docMk/>
            <pc:sldMk cId="3379088668" sldId="297"/>
            <ac:spMk id="2" creationId="{00000000-0000-0000-0000-000000000000}"/>
          </ac:spMkLst>
        </pc:spChg>
        <pc:spChg chg="mod">
          <ac:chgData name="Tegin Berkay Budak" userId="f49d29bb-5561-4e6f-b0d2-79201e93038a" providerId="ADAL" clId="{6C38F4BD-9B4F-48B8-85A6-E9ADBA3861B1}" dt="2022-01-11T14:25:22.055" v="55" actId="1076"/>
          <ac:spMkLst>
            <pc:docMk/>
            <pc:sldMk cId="3379088668" sldId="297"/>
            <ac:spMk id="8" creationId="{00000000-0000-0000-0000-000000000000}"/>
          </ac:spMkLst>
        </pc:spChg>
        <pc:spChg chg="mod">
          <ac:chgData name="Tegin Berkay Budak" userId="f49d29bb-5561-4e6f-b0d2-79201e93038a" providerId="ADAL" clId="{6C38F4BD-9B4F-48B8-85A6-E9ADBA3861B1}" dt="2022-01-11T15:35:17.925" v="351" actId="1076"/>
          <ac:spMkLst>
            <pc:docMk/>
            <pc:sldMk cId="3379088668" sldId="297"/>
            <ac:spMk id="10" creationId="{00000000-0000-0000-0000-000000000000}"/>
          </ac:spMkLst>
        </pc:spChg>
        <pc:spChg chg="del">
          <ac:chgData name="Tegin Berkay Budak" userId="f49d29bb-5561-4e6f-b0d2-79201e93038a" providerId="ADAL" clId="{6C38F4BD-9B4F-48B8-85A6-E9ADBA3861B1}" dt="2022-01-11T14:24:27.327" v="45" actId="478"/>
          <ac:spMkLst>
            <pc:docMk/>
            <pc:sldMk cId="3379088668" sldId="297"/>
            <ac:spMk id="12" creationId="{00000000-0000-0000-0000-000000000000}"/>
          </ac:spMkLst>
        </pc:spChg>
        <pc:spChg chg="add mod">
          <ac:chgData name="Tegin Berkay Budak" userId="f49d29bb-5561-4e6f-b0d2-79201e93038a" providerId="ADAL" clId="{6C38F4BD-9B4F-48B8-85A6-E9ADBA3861B1}" dt="2022-01-11T14:24:27.641" v="46"/>
          <ac:spMkLst>
            <pc:docMk/>
            <pc:sldMk cId="3379088668" sldId="297"/>
            <ac:spMk id="13" creationId="{38A4E6FA-8E12-4278-9AA7-9D96E1986B4E}"/>
          </ac:spMkLst>
        </pc:spChg>
      </pc:sldChg>
      <pc:sldChg chg="addSp delSp modSp mod">
        <pc:chgData name="Tegin Berkay Budak" userId="f49d29bb-5561-4e6f-b0d2-79201e93038a" providerId="ADAL" clId="{6C38F4BD-9B4F-48B8-85A6-E9ADBA3861B1}" dt="2022-01-11T16:34:38.137" v="1607" actId="1076"/>
        <pc:sldMkLst>
          <pc:docMk/>
          <pc:sldMk cId="1938134811" sldId="311"/>
        </pc:sldMkLst>
        <pc:spChg chg="mod">
          <ac:chgData name="Tegin Berkay Budak" userId="f49d29bb-5561-4e6f-b0d2-79201e93038a" providerId="ADAL" clId="{6C38F4BD-9B4F-48B8-85A6-E9ADBA3861B1}" dt="2022-01-11T15:29:54.748" v="311" actId="20577"/>
          <ac:spMkLst>
            <pc:docMk/>
            <pc:sldMk cId="1938134811" sldId="311"/>
            <ac:spMk id="2" creationId="{00000000-0000-0000-0000-000000000000}"/>
          </ac:spMkLst>
        </pc:spChg>
        <pc:spChg chg="mod">
          <ac:chgData name="Tegin Berkay Budak" userId="f49d29bb-5561-4e6f-b0d2-79201e93038a" providerId="ADAL" clId="{6C38F4BD-9B4F-48B8-85A6-E9ADBA3861B1}" dt="2022-01-11T16:34:38.137" v="1607" actId="1076"/>
          <ac:spMkLst>
            <pc:docMk/>
            <pc:sldMk cId="1938134811" sldId="311"/>
            <ac:spMk id="10" creationId="{00000000-0000-0000-0000-000000000000}"/>
          </ac:spMkLst>
        </pc:spChg>
        <pc:spChg chg="add mod">
          <ac:chgData name="Tegin Berkay Budak" userId="f49d29bb-5561-4e6f-b0d2-79201e93038a" providerId="ADAL" clId="{6C38F4BD-9B4F-48B8-85A6-E9ADBA3861B1}" dt="2022-01-11T14:24:05.042" v="34"/>
          <ac:spMkLst>
            <pc:docMk/>
            <pc:sldMk cId="1938134811" sldId="311"/>
            <ac:spMk id="11" creationId="{B15CC92E-86EF-4731-AF23-0B0CA922E917}"/>
          </ac:spMkLst>
        </pc:spChg>
        <pc:spChg chg="del">
          <ac:chgData name="Tegin Berkay Budak" userId="f49d29bb-5561-4e6f-b0d2-79201e93038a" providerId="ADAL" clId="{6C38F4BD-9B4F-48B8-85A6-E9ADBA3861B1}" dt="2022-01-11T14:24:04.755" v="33" actId="478"/>
          <ac:spMkLst>
            <pc:docMk/>
            <pc:sldMk cId="1938134811" sldId="311"/>
            <ac:spMk id="13" creationId="{00000000-0000-0000-0000-000000000000}"/>
          </ac:spMkLst>
        </pc:spChg>
      </pc:sldChg>
      <pc:sldChg chg="addSp delSp modSp mod addCm">
        <pc:chgData name="Tegin Berkay Budak" userId="f49d29bb-5561-4e6f-b0d2-79201e93038a" providerId="ADAL" clId="{6C38F4BD-9B4F-48B8-85A6-E9ADBA3861B1}" dt="2022-01-11T15:34:10.423" v="347" actId="1076"/>
        <pc:sldMkLst>
          <pc:docMk/>
          <pc:sldMk cId="3027613609" sldId="313"/>
        </pc:sldMkLst>
        <pc:spChg chg="mod">
          <ac:chgData name="Tegin Berkay Budak" userId="f49d29bb-5561-4e6f-b0d2-79201e93038a" providerId="ADAL" clId="{6C38F4BD-9B4F-48B8-85A6-E9ADBA3861B1}" dt="2022-01-11T14:29:58.941" v="87" actId="1076"/>
          <ac:spMkLst>
            <pc:docMk/>
            <pc:sldMk cId="3027613609" sldId="313"/>
            <ac:spMk id="2" creationId="{00000000-0000-0000-0000-000000000000}"/>
          </ac:spMkLst>
        </pc:spChg>
        <pc:spChg chg="mod">
          <ac:chgData name="Tegin Berkay Budak" userId="f49d29bb-5561-4e6f-b0d2-79201e93038a" providerId="ADAL" clId="{6C38F4BD-9B4F-48B8-85A6-E9ADBA3861B1}" dt="2022-01-11T15:34:10.423" v="347" actId="1076"/>
          <ac:spMkLst>
            <pc:docMk/>
            <pc:sldMk cId="3027613609" sldId="313"/>
            <ac:spMk id="7" creationId="{00000000-0000-0000-0000-000000000000}"/>
          </ac:spMkLst>
        </pc:spChg>
        <pc:spChg chg="add mod">
          <ac:chgData name="Tegin Berkay Budak" userId="f49d29bb-5561-4e6f-b0d2-79201e93038a" providerId="ADAL" clId="{6C38F4BD-9B4F-48B8-85A6-E9ADBA3861B1}" dt="2022-01-11T14:23:30.356" v="16"/>
          <ac:spMkLst>
            <pc:docMk/>
            <pc:sldMk cId="3027613609" sldId="313"/>
            <ac:spMk id="13" creationId="{D6AA2032-5C94-409A-BDC9-35E18F6DC1D3}"/>
          </ac:spMkLst>
        </pc:spChg>
        <pc:spChg chg="del">
          <ac:chgData name="Tegin Berkay Budak" userId="f49d29bb-5561-4e6f-b0d2-79201e93038a" providerId="ADAL" clId="{6C38F4BD-9B4F-48B8-85A6-E9ADBA3861B1}" dt="2022-01-11T14:23:30.109" v="15" actId="478"/>
          <ac:spMkLst>
            <pc:docMk/>
            <pc:sldMk cId="3027613609" sldId="313"/>
            <ac:spMk id="16" creationId="{00000000-0000-0000-0000-000000000000}"/>
          </ac:spMkLst>
        </pc:spChg>
      </pc:sldChg>
      <pc:sldChg chg="addSp delSp modSp mod">
        <pc:chgData name="Tegin Berkay Budak" userId="f49d29bb-5561-4e6f-b0d2-79201e93038a" providerId="ADAL" clId="{6C38F4BD-9B4F-48B8-85A6-E9ADBA3861B1}" dt="2022-01-12T06:21:45.809" v="1649" actId="1076"/>
        <pc:sldMkLst>
          <pc:docMk/>
          <pc:sldMk cId="919910315" sldId="315"/>
        </pc:sldMkLst>
        <pc:spChg chg="mod">
          <ac:chgData name="Tegin Berkay Budak" userId="f49d29bb-5561-4e6f-b0d2-79201e93038a" providerId="ADAL" clId="{6C38F4BD-9B4F-48B8-85A6-E9ADBA3861B1}" dt="2022-01-11T14:32:48.059" v="116" actId="1076"/>
          <ac:spMkLst>
            <pc:docMk/>
            <pc:sldMk cId="919910315" sldId="315"/>
            <ac:spMk id="2" creationId="{00000000-0000-0000-0000-000000000000}"/>
          </ac:spMkLst>
        </pc:spChg>
        <pc:spChg chg="del">
          <ac:chgData name="Tegin Berkay Budak" userId="f49d29bb-5561-4e6f-b0d2-79201e93038a" providerId="ADAL" clId="{6C38F4BD-9B4F-48B8-85A6-E9ADBA3861B1}" dt="2022-01-11T14:23:45.657" v="23" actId="478"/>
          <ac:spMkLst>
            <pc:docMk/>
            <pc:sldMk cId="919910315" sldId="315"/>
            <ac:spMk id="13" creationId="{00000000-0000-0000-0000-000000000000}"/>
          </ac:spMkLst>
        </pc:spChg>
        <pc:spChg chg="add mod">
          <ac:chgData name="Tegin Berkay Budak" userId="f49d29bb-5561-4e6f-b0d2-79201e93038a" providerId="ADAL" clId="{6C38F4BD-9B4F-48B8-85A6-E9ADBA3861B1}" dt="2022-01-11T14:23:45.948" v="24"/>
          <ac:spMkLst>
            <pc:docMk/>
            <pc:sldMk cId="919910315" sldId="315"/>
            <ac:spMk id="14" creationId="{604D5B06-A54B-4185-A38B-1CEFC1C0781D}"/>
          </ac:spMkLst>
        </pc:spChg>
        <pc:spChg chg="mod">
          <ac:chgData name="Tegin Berkay Budak" userId="f49d29bb-5561-4e6f-b0d2-79201e93038a" providerId="ADAL" clId="{6C38F4BD-9B4F-48B8-85A6-E9ADBA3861B1}" dt="2022-01-12T06:21:45.809" v="1649" actId="1076"/>
          <ac:spMkLst>
            <pc:docMk/>
            <pc:sldMk cId="919910315" sldId="315"/>
            <ac:spMk id="15" creationId="{36AE2D49-BD3F-47B1-82B4-0A7927661222}"/>
          </ac:spMkLst>
        </pc:spChg>
      </pc:sldChg>
      <pc:sldChg chg="addSp delSp modSp mod">
        <pc:chgData name="Tegin Berkay Budak" userId="f49d29bb-5561-4e6f-b0d2-79201e93038a" providerId="ADAL" clId="{6C38F4BD-9B4F-48B8-85A6-E9ADBA3861B1}" dt="2022-01-12T06:17:03.066" v="1619" actId="20577"/>
        <pc:sldMkLst>
          <pc:docMk/>
          <pc:sldMk cId="3175926314" sldId="317"/>
        </pc:sldMkLst>
        <pc:spChg chg="mod">
          <ac:chgData name="Tegin Berkay Budak" userId="f49d29bb-5561-4e6f-b0d2-79201e93038a" providerId="ADAL" clId="{6C38F4BD-9B4F-48B8-85A6-E9ADBA3861B1}" dt="2022-01-11T14:36:47.344" v="184" actId="1076"/>
          <ac:spMkLst>
            <pc:docMk/>
            <pc:sldMk cId="3175926314" sldId="317"/>
            <ac:spMk id="2" creationId="{00000000-0000-0000-0000-000000000000}"/>
          </ac:spMkLst>
        </pc:spChg>
        <pc:spChg chg="del">
          <ac:chgData name="Tegin Berkay Budak" userId="f49d29bb-5561-4e6f-b0d2-79201e93038a" providerId="ADAL" clId="{6C38F4BD-9B4F-48B8-85A6-E9ADBA3861B1}" dt="2022-01-11T14:24:08.627" v="35" actId="478"/>
          <ac:spMkLst>
            <pc:docMk/>
            <pc:sldMk cId="3175926314" sldId="317"/>
            <ac:spMk id="13" creationId="{00000000-0000-0000-0000-000000000000}"/>
          </ac:spMkLst>
        </pc:spChg>
        <pc:spChg chg="add mod">
          <ac:chgData name="Tegin Berkay Budak" userId="f49d29bb-5561-4e6f-b0d2-79201e93038a" providerId="ADAL" clId="{6C38F4BD-9B4F-48B8-85A6-E9ADBA3861B1}" dt="2022-01-11T14:24:08.786" v="36"/>
          <ac:spMkLst>
            <pc:docMk/>
            <pc:sldMk cId="3175926314" sldId="317"/>
            <ac:spMk id="14" creationId="{C2363147-68EE-442C-8B51-A5644C668160}"/>
          </ac:spMkLst>
        </pc:spChg>
        <pc:spChg chg="mod">
          <ac:chgData name="Tegin Berkay Budak" userId="f49d29bb-5561-4e6f-b0d2-79201e93038a" providerId="ADAL" clId="{6C38F4BD-9B4F-48B8-85A6-E9ADBA3861B1}" dt="2022-01-12T06:17:03.066" v="1619" actId="20577"/>
          <ac:spMkLst>
            <pc:docMk/>
            <pc:sldMk cId="3175926314" sldId="317"/>
            <ac:spMk id="17" creationId="{7030914E-253E-4721-8B3E-A5CCB5E5A8A4}"/>
          </ac:spMkLst>
        </pc:spChg>
      </pc:sldChg>
      <pc:sldChg chg="addSp delSp modSp mod">
        <pc:chgData name="Tegin Berkay Budak" userId="f49d29bb-5561-4e6f-b0d2-79201e93038a" providerId="ADAL" clId="{6C38F4BD-9B4F-48B8-85A6-E9ADBA3861B1}" dt="2022-01-12T16:45:19.379" v="2031" actId="20577"/>
        <pc:sldMkLst>
          <pc:docMk/>
          <pc:sldMk cId="2248791257" sldId="318"/>
        </pc:sldMkLst>
        <pc:spChg chg="mod">
          <ac:chgData name="Tegin Berkay Budak" userId="f49d29bb-5561-4e6f-b0d2-79201e93038a" providerId="ADAL" clId="{6C38F4BD-9B4F-48B8-85A6-E9ADBA3861B1}" dt="2022-01-11T16:32:58.826" v="1587" actId="20577"/>
          <ac:spMkLst>
            <pc:docMk/>
            <pc:sldMk cId="2248791257" sldId="318"/>
            <ac:spMk id="10" creationId="{00000000-0000-0000-0000-000000000000}"/>
          </ac:spMkLst>
        </pc:spChg>
        <pc:spChg chg="del">
          <ac:chgData name="Tegin Berkay Budak" userId="f49d29bb-5561-4e6f-b0d2-79201e93038a" providerId="ADAL" clId="{6C38F4BD-9B4F-48B8-85A6-E9ADBA3861B1}" dt="2022-01-11T14:24:11.824" v="37" actId="478"/>
          <ac:spMkLst>
            <pc:docMk/>
            <pc:sldMk cId="2248791257" sldId="318"/>
            <ac:spMk id="13" creationId="{00000000-0000-0000-0000-000000000000}"/>
          </ac:spMkLst>
        </pc:spChg>
        <pc:spChg chg="del mod">
          <ac:chgData name="Tegin Berkay Budak" userId="f49d29bb-5561-4e6f-b0d2-79201e93038a" providerId="ADAL" clId="{6C38F4BD-9B4F-48B8-85A6-E9ADBA3861B1}" dt="2022-01-11T14:37:17.045" v="206" actId="478"/>
          <ac:spMkLst>
            <pc:docMk/>
            <pc:sldMk cId="2248791257" sldId="318"/>
            <ac:spMk id="14" creationId="{00000000-0000-0000-0000-000000000000}"/>
          </ac:spMkLst>
        </pc:spChg>
        <pc:spChg chg="add mod">
          <ac:chgData name="Tegin Berkay Budak" userId="f49d29bb-5561-4e6f-b0d2-79201e93038a" providerId="ADAL" clId="{6C38F4BD-9B4F-48B8-85A6-E9ADBA3861B1}" dt="2022-01-11T14:24:12.082" v="38"/>
          <ac:spMkLst>
            <pc:docMk/>
            <pc:sldMk cId="2248791257" sldId="318"/>
            <ac:spMk id="17" creationId="{642CEC54-E1D9-41D3-A79C-BE7073465708}"/>
          </ac:spMkLst>
        </pc:spChg>
        <pc:spChg chg="add mod">
          <ac:chgData name="Tegin Berkay Budak" userId="f49d29bb-5561-4e6f-b0d2-79201e93038a" providerId="ADAL" clId="{6C38F4BD-9B4F-48B8-85A6-E9ADBA3861B1}" dt="2022-01-11T14:37:22.059" v="208" actId="20577"/>
          <ac:spMkLst>
            <pc:docMk/>
            <pc:sldMk cId="2248791257" sldId="318"/>
            <ac:spMk id="18" creationId="{984D0FED-9435-476D-B24B-8D74F8A20915}"/>
          </ac:spMkLst>
        </pc:spChg>
        <pc:spChg chg="mod">
          <ac:chgData name="Tegin Berkay Budak" userId="f49d29bb-5561-4e6f-b0d2-79201e93038a" providerId="ADAL" clId="{6C38F4BD-9B4F-48B8-85A6-E9ADBA3861B1}" dt="2022-01-12T16:45:19.379" v="2031" actId="20577"/>
          <ac:spMkLst>
            <pc:docMk/>
            <pc:sldMk cId="2248791257" sldId="318"/>
            <ac:spMk id="19" creationId="{C1517CF7-1735-49FA-899F-A5EEBA0C36AB}"/>
          </ac:spMkLst>
        </pc:spChg>
      </pc:sldChg>
      <pc:sldChg chg="addSp delSp modSp mod">
        <pc:chgData name="Tegin Berkay Budak" userId="f49d29bb-5561-4e6f-b0d2-79201e93038a" providerId="ADAL" clId="{6C38F4BD-9B4F-48B8-85A6-E9ADBA3861B1}" dt="2022-01-11T16:32:37.562" v="1574" actId="20577"/>
        <pc:sldMkLst>
          <pc:docMk/>
          <pc:sldMk cId="2584205259" sldId="319"/>
        </pc:sldMkLst>
        <pc:spChg chg="del">
          <ac:chgData name="Tegin Berkay Budak" userId="f49d29bb-5561-4e6f-b0d2-79201e93038a" providerId="ADAL" clId="{6C38F4BD-9B4F-48B8-85A6-E9ADBA3861B1}" dt="2022-01-11T14:37:26.398" v="209" actId="478"/>
          <ac:spMkLst>
            <pc:docMk/>
            <pc:sldMk cId="2584205259" sldId="319"/>
            <ac:spMk id="2" creationId="{00000000-0000-0000-0000-000000000000}"/>
          </ac:spMkLst>
        </pc:spChg>
        <pc:spChg chg="add del mod">
          <ac:chgData name="Tegin Berkay Budak" userId="f49d29bb-5561-4e6f-b0d2-79201e93038a" providerId="ADAL" clId="{6C38F4BD-9B4F-48B8-85A6-E9ADBA3861B1}" dt="2022-01-11T14:37:30.010" v="210" actId="478"/>
          <ac:spMkLst>
            <pc:docMk/>
            <pc:sldMk cId="2584205259" sldId="319"/>
            <ac:spMk id="9" creationId="{202A4877-B030-4D4F-B403-DF790EA1009B}"/>
          </ac:spMkLst>
        </pc:spChg>
        <pc:spChg chg="mod">
          <ac:chgData name="Tegin Berkay Budak" userId="f49d29bb-5561-4e6f-b0d2-79201e93038a" providerId="ADAL" clId="{6C38F4BD-9B4F-48B8-85A6-E9ADBA3861B1}" dt="2022-01-11T16:32:37.562" v="1574" actId="20577"/>
          <ac:spMkLst>
            <pc:docMk/>
            <pc:sldMk cId="2584205259" sldId="319"/>
            <ac:spMk id="10" creationId="{00000000-0000-0000-0000-000000000000}"/>
          </ac:spMkLst>
        </pc:spChg>
        <pc:spChg chg="del">
          <ac:chgData name="Tegin Berkay Budak" userId="f49d29bb-5561-4e6f-b0d2-79201e93038a" providerId="ADAL" clId="{6C38F4BD-9B4F-48B8-85A6-E9ADBA3861B1}" dt="2022-01-11T14:24:15.582" v="39" actId="478"/>
          <ac:spMkLst>
            <pc:docMk/>
            <pc:sldMk cId="2584205259" sldId="319"/>
            <ac:spMk id="13" creationId="{00000000-0000-0000-0000-000000000000}"/>
          </ac:spMkLst>
        </pc:spChg>
        <pc:spChg chg="add mod">
          <ac:chgData name="Tegin Berkay Budak" userId="f49d29bb-5561-4e6f-b0d2-79201e93038a" providerId="ADAL" clId="{6C38F4BD-9B4F-48B8-85A6-E9ADBA3861B1}" dt="2022-01-11T14:24:15.834" v="40"/>
          <ac:spMkLst>
            <pc:docMk/>
            <pc:sldMk cId="2584205259" sldId="319"/>
            <ac:spMk id="14" creationId="{3954952D-9A81-44A0-84D6-949A8693127F}"/>
          </ac:spMkLst>
        </pc:spChg>
        <pc:spChg chg="add mod">
          <ac:chgData name="Tegin Berkay Budak" userId="f49d29bb-5561-4e6f-b0d2-79201e93038a" providerId="ADAL" clId="{6C38F4BD-9B4F-48B8-85A6-E9ADBA3861B1}" dt="2022-01-11T14:37:36.328" v="212" actId="20577"/>
          <ac:spMkLst>
            <pc:docMk/>
            <pc:sldMk cId="2584205259" sldId="319"/>
            <ac:spMk id="15" creationId="{A04B657D-2CEE-4A14-A80F-6665DA7CD572}"/>
          </ac:spMkLst>
        </pc:spChg>
      </pc:sldChg>
      <pc:sldChg chg="addSp delSp modSp mod">
        <pc:chgData name="Tegin Berkay Budak" userId="f49d29bb-5561-4e6f-b0d2-79201e93038a" providerId="ADAL" clId="{6C38F4BD-9B4F-48B8-85A6-E9ADBA3861B1}" dt="2022-01-11T14:24:54.716" v="53" actId="1076"/>
        <pc:sldMkLst>
          <pc:docMk/>
          <pc:sldMk cId="2768053391" sldId="325"/>
        </pc:sldMkLst>
        <pc:spChg chg="mod">
          <ac:chgData name="Tegin Berkay Budak" userId="f49d29bb-5561-4e6f-b0d2-79201e93038a" providerId="ADAL" clId="{6C38F4BD-9B4F-48B8-85A6-E9ADBA3861B1}" dt="2022-01-11T14:24:54.716" v="53" actId="1076"/>
          <ac:spMkLst>
            <pc:docMk/>
            <pc:sldMk cId="2768053391" sldId="325"/>
            <ac:spMk id="2" creationId="{00000000-0000-0000-0000-000000000000}"/>
          </ac:spMkLst>
        </pc:spChg>
        <pc:spChg chg="del">
          <ac:chgData name="Tegin Berkay Budak" userId="f49d29bb-5561-4e6f-b0d2-79201e93038a" providerId="ADAL" clId="{6C38F4BD-9B4F-48B8-85A6-E9ADBA3861B1}" dt="2022-01-11T14:24:20.077" v="41" actId="478"/>
          <ac:spMkLst>
            <pc:docMk/>
            <pc:sldMk cId="2768053391" sldId="325"/>
            <ac:spMk id="11" creationId="{00000000-0000-0000-0000-000000000000}"/>
          </ac:spMkLst>
        </pc:spChg>
        <pc:spChg chg="add mod">
          <ac:chgData name="Tegin Berkay Budak" userId="f49d29bb-5561-4e6f-b0d2-79201e93038a" providerId="ADAL" clId="{6C38F4BD-9B4F-48B8-85A6-E9ADBA3861B1}" dt="2022-01-11T14:24:20.397" v="42"/>
          <ac:spMkLst>
            <pc:docMk/>
            <pc:sldMk cId="2768053391" sldId="325"/>
            <ac:spMk id="12" creationId="{8297059B-B97A-41AA-83AF-F4A0D0807BFB}"/>
          </ac:spMkLst>
        </pc:spChg>
      </pc:sldChg>
      <pc:sldChg chg="addSp delSp modSp mod">
        <pc:chgData name="Tegin Berkay Budak" userId="f49d29bb-5561-4e6f-b0d2-79201e93038a" providerId="ADAL" clId="{6C38F4BD-9B4F-48B8-85A6-E9ADBA3861B1}" dt="2022-01-12T06:21:54.203" v="1650" actId="1076"/>
        <pc:sldMkLst>
          <pc:docMk/>
          <pc:sldMk cId="559080807" sldId="328"/>
        </pc:sldMkLst>
        <pc:spChg chg="mod">
          <ac:chgData name="Tegin Berkay Budak" userId="f49d29bb-5561-4e6f-b0d2-79201e93038a" providerId="ADAL" clId="{6C38F4BD-9B4F-48B8-85A6-E9ADBA3861B1}" dt="2022-01-11T14:32:28.206" v="114" actId="1076"/>
          <ac:spMkLst>
            <pc:docMk/>
            <pc:sldMk cId="559080807" sldId="328"/>
            <ac:spMk id="2" creationId="{00000000-0000-0000-0000-000000000000}"/>
          </ac:spMkLst>
        </pc:spChg>
        <pc:spChg chg="mod">
          <ac:chgData name="Tegin Berkay Budak" userId="f49d29bb-5561-4e6f-b0d2-79201e93038a" providerId="ADAL" clId="{6C38F4BD-9B4F-48B8-85A6-E9ADBA3861B1}" dt="2022-01-12T06:21:54.203" v="1650" actId="1076"/>
          <ac:spMkLst>
            <pc:docMk/>
            <pc:sldMk cId="559080807" sldId="328"/>
            <ac:spMk id="7" creationId="{00000000-0000-0000-0000-000000000000}"/>
          </ac:spMkLst>
        </pc:spChg>
        <pc:spChg chg="add mod">
          <ac:chgData name="Tegin Berkay Budak" userId="f49d29bb-5561-4e6f-b0d2-79201e93038a" providerId="ADAL" clId="{6C38F4BD-9B4F-48B8-85A6-E9ADBA3861B1}" dt="2022-01-11T14:23:41.658" v="22"/>
          <ac:spMkLst>
            <pc:docMk/>
            <pc:sldMk cId="559080807" sldId="328"/>
            <ac:spMk id="11" creationId="{BDC8AEE5-6D2A-4219-8FF3-44B1E029400F}"/>
          </ac:spMkLst>
        </pc:spChg>
        <pc:spChg chg="del">
          <ac:chgData name="Tegin Berkay Budak" userId="f49d29bb-5561-4e6f-b0d2-79201e93038a" providerId="ADAL" clId="{6C38F4BD-9B4F-48B8-85A6-E9ADBA3861B1}" dt="2022-01-11T14:23:41.219" v="21" actId="478"/>
          <ac:spMkLst>
            <pc:docMk/>
            <pc:sldMk cId="559080807" sldId="328"/>
            <ac:spMk id="13" creationId="{00000000-0000-0000-0000-000000000000}"/>
          </ac:spMkLst>
        </pc:spChg>
      </pc:sldChg>
      <pc:sldChg chg="addSp delSp modSp mod">
        <pc:chgData name="Tegin Berkay Budak" userId="f49d29bb-5561-4e6f-b0d2-79201e93038a" providerId="ADAL" clId="{6C38F4BD-9B4F-48B8-85A6-E9ADBA3861B1}" dt="2022-01-11T15:35:40.527" v="353" actId="1076"/>
        <pc:sldMkLst>
          <pc:docMk/>
          <pc:sldMk cId="2989701068" sldId="330"/>
        </pc:sldMkLst>
        <pc:spChg chg="mod">
          <ac:chgData name="Tegin Berkay Budak" userId="f49d29bb-5561-4e6f-b0d2-79201e93038a" providerId="ADAL" clId="{6C38F4BD-9B4F-48B8-85A6-E9ADBA3861B1}" dt="2022-01-11T14:38:15.205" v="223" actId="1076"/>
          <ac:spMkLst>
            <pc:docMk/>
            <pc:sldMk cId="2989701068" sldId="330"/>
            <ac:spMk id="2" creationId="{00000000-0000-0000-0000-000000000000}"/>
          </ac:spMkLst>
        </pc:spChg>
        <pc:spChg chg="mod">
          <ac:chgData name="Tegin Berkay Budak" userId="f49d29bb-5561-4e6f-b0d2-79201e93038a" providerId="ADAL" clId="{6C38F4BD-9B4F-48B8-85A6-E9ADBA3861B1}" dt="2022-01-11T15:35:40.527" v="353" actId="1076"/>
          <ac:spMkLst>
            <pc:docMk/>
            <pc:sldMk cId="2989701068" sldId="330"/>
            <ac:spMk id="10" creationId="{00000000-0000-0000-0000-000000000000}"/>
          </ac:spMkLst>
        </pc:spChg>
        <pc:spChg chg="del">
          <ac:chgData name="Tegin Berkay Budak" userId="f49d29bb-5561-4e6f-b0d2-79201e93038a" providerId="ADAL" clId="{6C38F4BD-9B4F-48B8-85A6-E9ADBA3861B1}" dt="2022-01-11T14:24:31.939" v="47" actId="478"/>
          <ac:spMkLst>
            <pc:docMk/>
            <pc:sldMk cId="2989701068" sldId="330"/>
            <ac:spMk id="12" creationId="{00000000-0000-0000-0000-000000000000}"/>
          </ac:spMkLst>
        </pc:spChg>
        <pc:spChg chg="add mod">
          <ac:chgData name="Tegin Berkay Budak" userId="f49d29bb-5561-4e6f-b0d2-79201e93038a" providerId="ADAL" clId="{6C38F4BD-9B4F-48B8-85A6-E9ADBA3861B1}" dt="2022-01-11T14:24:32.185" v="48"/>
          <ac:spMkLst>
            <pc:docMk/>
            <pc:sldMk cId="2989701068" sldId="330"/>
            <ac:spMk id="13" creationId="{98DAAC6B-1B9B-42FD-965A-4A503C8F767E}"/>
          </ac:spMkLst>
        </pc:spChg>
      </pc:sldChg>
      <pc:sldChg chg="addSp delSp modSp mod">
        <pc:chgData name="Tegin Berkay Budak" userId="f49d29bb-5561-4e6f-b0d2-79201e93038a" providerId="ADAL" clId="{6C38F4BD-9B4F-48B8-85A6-E9ADBA3861B1}" dt="2022-01-11T14:28:22.106" v="71" actId="1076"/>
        <pc:sldMkLst>
          <pc:docMk/>
          <pc:sldMk cId="2717759765" sldId="393"/>
        </pc:sldMkLst>
        <pc:spChg chg="mod">
          <ac:chgData name="Tegin Berkay Budak" userId="f49d29bb-5561-4e6f-b0d2-79201e93038a" providerId="ADAL" clId="{6C38F4BD-9B4F-48B8-85A6-E9ADBA3861B1}" dt="2022-01-11T14:20:39.334" v="1" actId="20577"/>
          <ac:spMkLst>
            <pc:docMk/>
            <pc:sldMk cId="2717759765" sldId="393"/>
            <ac:spMk id="10" creationId="{00000000-0000-0000-0000-000000000000}"/>
          </ac:spMkLst>
        </pc:spChg>
        <pc:spChg chg="add mod">
          <ac:chgData name="Tegin Berkay Budak" userId="f49d29bb-5561-4e6f-b0d2-79201e93038a" providerId="ADAL" clId="{6C38F4BD-9B4F-48B8-85A6-E9ADBA3861B1}" dt="2022-01-11T14:23:23.701" v="12"/>
          <ac:spMkLst>
            <pc:docMk/>
            <pc:sldMk cId="2717759765" sldId="393"/>
            <ac:spMk id="13" creationId="{FB9AFDEE-E7F3-4149-8668-F47F34CBCF64}"/>
          </ac:spMkLst>
        </pc:spChg>
        <pc:spChg chg="mod">
          <ac:chgData name="Tegin Berkay Budak" userId="f49d29bb-5561-4e6f-b0d2-79201e93038a" providerId="ADAL" clId="{6C38F4BD-9B4F-48B8-85A6-E9ADBA3861B1}" dt="2022-01-11T14:28:22.106" v="71" actId="1076"/>
          <ac:spMkLst>
            <pc:docMk/>
            <pc:sldMk cId="2717759765" sldId="393"/>
            <ac:spMk id="16" creationId="{00000000-0000-0000-0000-000000000000}"/>
          </ac:spMkLst>
        </pc:spChg>
        <pc:spChg chg="del">
          <ac:chgData name="Tegin Berkay Budak" userId="f49d29bb-5561-4e6f-b0d2-79201e93038a" providerId="ADAL" clId="{6C38F4BD-9B4F-48B8-85A6-E9ADBA3861B1}" dt="2022-01-11T14:23:23.473" v="11" actId="478"/>
          <ac:spMkLst>
            <pc:docMk/>
            <pc:sldMk cId="2717759765" sldId="393"/>
            <ac:spMk id="17" creationId="{00000000-0000-0000-0000-000000000000}"/>
          </ac:spMkLst>
        </pc:spChg>
      </pc:sldChg>
      <pc:sldChg chg="addSp delSp modSp mod delCm modCm">
        <pc:chgData name="Tegin Berkay Budak" userId="f49d29bb-5561-4e6f-b0d2-79201e93038a" providerId="ADAL" clId="{6C38F4BD-9B4F-48B8-85A6-E9ADBA3861B1}" dt="2022-01-12T10:41:04.747" v="2017" actId="114"/>
        <pc:sldMkLst>
          <pc:docMk/>
          <pc:sldMk cId="4067584519" sldId="401"/>
        </pc:sldMkLst>
        <pc:spChg chg="del">
          <ac:chgData name="Tegin Berkay Budak" userId="f49d29bb-5561-4e6f-b0d2-79201e93038a" providerId="ADAL" clId="{6C38F4BD-9B4F-48B8-85A6-E9ADBA3861B1}" dt="2022-01-11T14:39:06.645" v="226" actId="478"/>
          <ac:spMkLst>
            <pc:docMk/>
            <pc:sldMk cId="4067584519" sldId="401"/>
            <ac:spMk id="2" creationId="{00000000-0000-0000-0000-000000000000}"/>
          </ac:spMkLst>
        </pc:spChg>
        <pc:spChg chg="add del mod">
          <ac:chgData name="Tegin Berkay Budak" userId="f49d29bb-5561-4e6f-b0d2-79201e93038a" providerId="ADAL" clId="{6C38F4BD-9B4F-48B8-85A6-E9ADBA3861B1}" dt="2022-01-11T14:39:09.073" v="227" actId="478"/>
          <ac:spMkLst>
            <pc:docMk/>
            <pc:sldMk cId="4067584519" sldId="401"/>
            <ac:spMk id="8" creationId="{DA208032-498C-4B41-BBC5-5F1D5EEB360A}"/>
          </ac:spMkLst>
        </pc:spChg>
        <pc:spChg chg="mod">
          <ac:chgData name="Tegin Berkay Budak" userId="f49d29bb-5561-4e6f-b0d2-79201e93038a" providerId="ADAL" clId="{6C38F4BD-9B4F-48B8-85A6-E9ADBA3861B1}" dt="2022-01-12T10:41:04.747" v="2017" actId="114"/>
          <ac:spMkLst>
            <pc:docMk/>
            <pc:sldMk cId="4067584519" sldId="401"/>
            <ac:spMk id="10" creationId="{00000000-0000-0000-0000-000000000000}"/>
          </ac:spMkLst>
        </pc:spChg>
        <pc:spChg chg="add mod">
          <ac:chgData name="Tegin Berkay Budak" userId="f49d29bb-5561-4e6f-b0d2-79201e93038a" providerId="ADAL" clId="{6C38F4BD-9B4F-48B8-85A6-E9ADBA3861B1}" dt="2022-01-11T14:23:05.732" v="4"/>
          <ac:spMkLst>
            <pc:docMk/>
            <pc:sldMk cId="4067584519" sldId="401"/>
            <ac:spMk id="12" creationId="{E5B44B83-D5A7-4288-A41A-D0B34B44A53C}"/>
          </ac:spMkLst>
        </pc:spChg>
        <pc:spChg chg="del">
          <ac:chgData name="Tegin Berkay Budak" userId="f49d29bb-5561-4e6f-b0d2-79201e93038a" providerId="ADAL" clId="{6C38F4BD-9B4F-48B8-85A6-E9ADBA3861B1}" dt="2022-01-11T14:23:05.421" v="3" actId="478"/>
          <ac:spMkLst>
            <pc:docMk/>
            <pc:sldMk cId="4067584519" sldId="401"/>
            <ac:spMk id="13" creationId="{00000000-0000-0000-0000-000000000000}"/>
          </ac:spMkLst>
        </pc:spChg>
        <pc:spChg chg="add mod">
          <ac:chgData name="Tegin Berkay Budak" userId="f49d29bb-5561-4e6f-b0d2-79201e93038a" providerId="ADAL" clId="{6C38F4BD-9B4F-48B8-85A6-E9ADBA3861B1}" dt="2022-01-11T14:39:09.319" v="228"/>
          <ac:spMkLst>
            <pc:docMk/>
            <pc:sldMk cId="4067584519" sldId="401"/>
            <ac:spMk id="14" creationId="{9CBE1148-4EA2-4AB0-A9B6-024224A9976E}"/>
          </ac:spMkLst>
        </pc:spChg>
      </pc:sldChg>
      <pc:sldChg chg="addSp delSp modSp mod">
        <pc:chgData name="Tegin Berkay Budak" userId="f49d29bb-5561-4e6f-b0d2-79201e93038a" providerId="ADAL" clId="{6C38F4BD-9B4F-48B8-85A6-E9ADBA3861B1}" dt="2022-01-11T14:39:21.273" v="229" actId="1076"/>
        <pc:sldMkLst>
          <pc:docMk/>
          <pc:sldMk cId="3498672943" sldId="402"/>
        </pc:sldMkLst>
        <pc:spChg chg="mod">
          <ac:chgData name="Tegin Berkay Budak" userId="f49d29bb-5561-4e6f-b0d2-79201e93038a" providerId="ADAL" clId="{6C38F4BD-9B4F-48B8-85A6-E9ADBA3861B1}" dt="2022-01-11T14:39:02.883" v="225" actId="1076"/>
          <ac:spMkLst>
            <pc:docMk/>
            <pc:sldMk cId="3498672943" sldId="402"/>
            <ac:spMk id="2" creationId="{00000000-0000-0000-0000-000000000000}"/>
          </ac:spMkLst>
        </pc:spChg>
        <pc:spChg chg="mod">
          <ac:chgData name="Tegin Berkay Budak" userId="f49d29bb-5561-4e6f-b0d2-79201e93038a" providerId="ADAL" clId="{6C38F4BD-9B4F-48B8-85A6-E9ADBA3861B1}" dt="2022-01-11T14:39:21.273" v="229" actId="1076"/>
          <ac:spMkLst>
            <pc:docMk/>
            <pc:sldMk cId="3498672943" sldId="402"/>
            <ac:spMk id="10" creationId="{00000000-0000-0000-0000-000000000000}"/>
          </ac:spMkLst>
        </pc:spChg>
        <pc:spChg chg="add mod">
          <ac:chgData name="Tegin Berkay Budak" userId="f49d29bb-5561-4e6f-b0d2-79201e93038a" providerId="ADAL" clId="{6C38F4BD-9B4F-48B8-85A6-E9ADBA3861B1}" dt="2022-01-11T14:23:09.062" v="6"/>
          <ac:spMkLst>
            <pc:docMk/>
            <pc:sldMk cId="3498672943" sldId="402"/>
            <ac:spMk id="12" creationId="{29DF6E5A-417B-4D27-BF10-0E66E033632D}"/>
          </ac:spMkLst>
        </pc:spChg>
        <pc:spChg chg="del">
          <ac:chgData name="Tegin Berkay Budak" userId="f49d29bb-5561-4e6f-b0d2-79201e93038a" providerId="ADAL" clId="{6C38F4BD-9B4F-48B8-85A6-E9ADBA3861B1}" dt="2022-01-11T14:23:08.824" v="5" actId="478"/>
          <ac:spMkLst>
            <pc:docMk/>
            <pc:sldMk cId="3498672943" sldId="402"/>
            <ac:spMk id="13" creationId="{00000000-0000-0000-0000-000000000000}"/>
          </ac:spMkLst>
        </pc:spChg>
      </pc:sldChg>
      <pc:sldChg chg="addSp delSp modSp mod">
        <pc:chgData name="Tegin Berkay Budak" userId="f49d29bb-5561-4e6f-b0d2-79201e93038a" providerId="ADAL" clId="{6C38F4BD-9B4F-48B8-85A6-E9ADBA3861B1}" dt="2022-01-12T06:22:10.282" v="1651" actId="1076"/>
        <pc:sldMkLst>
          <pc:docMk/>
          <pc:sldMk cId="1554324920" sldId="403"/>
        </pc:sldMkLst>
        <pc:spChg chg="mod">
          <ac:chgData name="Tegin Berkay Budak" userId="f49d29bb-5561-4e6f-b0d2-79201e93038a" providerId="ADAL" clId="{6C38F4BD-9B4F-48B8-85A6-E9ADBA3861B1}" dt="2022-01-11T14:27:21.433" v="57" actId="1076"/>
          <ac:spMkLst>
            <pc:docMk/>
            <pc:sldMk cId="1554324920" sldId="403"/>
            <ac:spMk id="2" creationId="{00000000-0000-0000-0000-000000000000}"/>
          </ac:spMkLst>
        </pc:spChg>
        <pc:spChg chg="mod">
          <ac:chgData name="Tegin Berkay Budak" userId="f49d29bb-5561-4e6f-b0d2-79201e93038a" providerId="ADAL" clId="{6C38F4BD-9B4F-48B8-85A6-E9ADBA3861B1}" dt="2022-01-12T06:22:10.282" v="1651" actId="1076"/>
          <ac:spMkLst>
            <pc:docMk/>
            <pc:sldMk cId="1554324920" sldId="403"/>
            <ac:spMk id="10" creationId="{00000000-0000-0000-0000-000000000000}"/>
          </ac:spMkLst>
        </pc:spChg>
        <pc:spChg chg="del">
          <ac:chgData name="Tegin Berkay Budak" userId="f49d29bb-5561-4e6f-b0d2-79201e93038a" providerId="ADAL" clId="{6C38F4BD-9B4F-48B8-85A6-E9ADBA3861B1}" dt="2022-01-11T14:23:13.955" v="7" actId="478"/>
          <ac:spMkLst>
            <pc:docMk/>
            <pc:sldMk cId="1554324920" sldId="403"/>
            <ac:spMk id="11" creationId="{00000000-0000-0000-0000-000000000000}"/>
          </ac:spMkLst>
        </pc:spChg>
        <pc:spChg chg="add mod">
          <ac:chgData name="Tegin Berkay Budak" userId="f49d29bb-5561-4e6f-b0d2-79201e93038a" providerId="ADAL" clId="{6C38F4BD-9B4F-48B8-85A6-E9ADBA3861B1}" dt="2022-01-11T14:23:14.675" v="8"/>
          <ac:spMkLst>
            <pc:docMk/>
            <pc:sldMk cId="1554324920" sldId="403"/>
            <ac:spMk id="13" creationId="{DFF149B8-39E4-437A-BE82-35BE288BA9FE}"/>
          </ac:spMkLst>
        </pc:spChg>
      </pc:sldChg>
      <pc:sldChg chg="addSp delSp modSp mod">
        <pc:chgData name="Tegin Berkay Budak" userId="f49d29bb-5561-4e6f-b0d2-79201e93038a" providerId="ADAL" clId="{6C38F4BD-9B4F-48B8-85A6-E9ADBA3861B1}" dt="2022-01-11T14:27:59.751" v="66" actId="1076"/>
        <pc:sldMkLst>
          <pc:docMk/>
          <pc:sldMk cId="2396980300" sldId="404"/>
        </pc:sldMkLst>
        <pc:spChg chg="mod">
          <ac:chgData name="Tegin Berkay Budak" userId="f49d29bb-5561-4e6f-b0d2-79201e93038a" providerId="ADAL" clId="{6C38F4BD-9B4F-48B8-85A6-E9ADBA3861B1}" dt="2022-01-11T14:27:59.751" v="66" actId="1076"/>
          <ac:spMkLst>
            <pc:docMk/>
            <pc:sldMk cId="2396980300" sldId="404"/>
            <ac:spMk id="2" creationId="{00000000-0000-0000-0000-000000000000}"/>
          </ac:spMkLst>
        </pc:spChg>
        <pc:spChg chg="del">
          <ac:chgData name="Tegin Berkay Budak" userId="f49d29bb-5561-4e6f-b0d2-79201e93038a" providerId="ADAL" clId="{6C38F4BD-9B4F-48B8-85A6-E9ADBA3861B1}" dt="2022-01-11T14:23:20.182" v="9" actId="478"/>
          <ac:spMkLst>
            <pc:docMk/>
            <pc:sldMk cId="2396980300" sldId="404"/>
            <ac:spMk id="18" creationId="{00000000-0000-0000-0000-000000000000}"/>
          </ac:spMkLst>
        </pc:spChg>
        <pc:spChg chg="add mod">
          <ac:chgData name="Tegin Berkay Budak" userId="f49d29bb-5561-4e6f-b0d2-79201e93038a" providerId="ADAL" clId="{6C38F4BD-9B4F-48B8-85A6-E9ADBA3861B1}" dt="2022-01-11T14:23:20.421" v="10"/>
          <ac:spMkLst>
            <pc:docMk/>
            <pc:sldMk cId="2396980300" sldId="404"/>
            <ac:spMk id="23" creationId="{E068908C-5E94-496E-83E8-F6EE40CEBD14}"/>
          </ac:spMkLst>
        </pc:spChg>
      </pc:sldChg>
      <pc:sldChg chg="modSp mod">
        <pc:chgData name="Tegin Berkay Budak" userId="f49d29bb-5561-4e6f-b0d2-79201e93038a" providerId="ADAL" clId="{6C38F4BD-9B4F-48B8-85A6-E9ADBA3861B1}" dt="2022-01-12T10:21:59.897" v="1950" actId="1076"/>
        <pc:sldMkLst>
          <pc:docMk/>
          <pc:sldMk cId="2592071161" sldId="405"/>
        </pc:sldMkLst>
        <pc:spChg chg="mod">
          <ac:chgData name="Tegin Berkay Budak" userId="f49d29bb-5561-4e6f-b0d2-79201e93038a" providerId="ADAL" clId="{6C38F4BD-9B4F-48B8-85A6-E9ADBA3861B1}" dt="2022-01-11T15:36:37.207" v="374" actId="20577"/>
          <ac:spMkLst>
            <pc:docMk/>
            <pc:sldMk cId="2592071161" sldId="405"/>
            <ac:spMk id="10" creationId="{00000000-0000-0000-0000-000000000000}"/>
          </ac:spMkLst>
        </pc:spChg>
        <pc:spChg chg="mod">
          <ac:chgData name="Tegin Berkay Budak" userId="f49d29bb-5561-4e6f-b0d2-79201e93038a" providerId="ADAL" clId="{6C38F4BD-9B4F-48B8-85A6-E9ADBA3861B1}" dt="2022-01-12T10:21:56.029" v="1949" actId="20577"/>
          <ac:spMkLst>
            <pc:docMk/>
            <pc:sldMk cId="2592071161" sldId="405"/>
            <ac:spMk id="15" creationId="{0B9D3794-9246-465B-BCFC-73CBE68BFBB9}"/>
          </ac:spMkLst>
        </pc:spChg>
        <pc:graphicFrameChg chg="mod">
          <ac:chgData name="Tegin Berkay Budak" userId="f49d29bb-5561-4e6f-b0d2-79201e93038a" providerId="ADAL" clId="{6C38F4BD-9B4F-48B8-85A6-E9ADBA3861B1}" dt="2022-01-12T10:21:59.897" v="1950" actId="1076"/>
          <ac:graphicFrameMkLst>
            <pc:docMk/>
            <pc:sldMk cId="2592071161" sldId="405"/>
            <ac:graphicFrameMk id="13" creationId="{D4685882-35B1-4BC1-9C4E-2B20D741CD11}"/>
          </ac:graphicFrameMkLst>
        </pc:graphicFrameChg>
      </pc:sldChg>
      <pc:sldChg chg="addSp delSp modSp add del mod addCm delCm">
        <pc:chgData name="Tegin Berkay Budak" userId="f49d29bb-5561-4e6f-b0d2-79201e93038a" providerId="ADAL" clId="{6C38F4BD-9B4F-48B8-85A6-E9ADBA3861B1}" dt="2022-01-12T10:38:58.092" v="1967" actId="2696"/>
        <pc:sldMkLst>
          <pc:docMk/>
          <pc:sldMk cId="681927510" sldId="406"/>
        </pc:sldMkLst>
        <pc:spChg chg="mod">
          <ac:chgData name="Tegin Berkay Budak" userId="f49d29bb-5561-4e6f-b0d2-79201e93038a" providerId="ADAL" clId="{6C38F4BD-9B4F-48B8-85A6-E9ADBA3861B1}" dt="2022-01-11T15:45:22.082" v="445" actId="20577"/>
          <ac:spMkLst>
            <pc:docMk/>
            <pc:sldMk cId="681927510" sldId="406"/>
            <ac:spMk id="2" creationId="{00000000-0000-0000-0000-000000000000}"/>
          </ac:spMkLst>
        </pc:spChg>
        <pc:spChg chg="del">
          <ac:chgData name="Tegin Berkay Budak" userId="f49d29bb-5561-4e6f-b0d2-79201e93038a" providerId="ADAL" clId="{6C38F4BD-9B4F-48B8-85A6-E9ADBA3861B1}" dt="2022-01-11T15:45:59.054" v="446" actId="478"/>
          <ac:spMkLst>
            <pc:docMk/>
            <pc:sldMk cId="681927510" sldId="406"/>
            <ac:spMk id="10" creationId="{00000000-0000-0000-0000-000000000000}"/>
          </ac:spMkLst>
        </pc:spChg>
        <pc:spChg chg="add mod">
          <ac:chgData name="Tegin Berkay Budak" userId="f49d29bb-5561-4e6f-b0d2-79201e93038a" providerId="ADAL" clId="{6C38F4BD-9B4F-48B8-85A6-E9ADBA3861B1}" dt="2022-01-12T09:11:53.548" v="1894" actId="404"/>
          <ac:spMkLst>
            <pc:docMk/>
            <pc:sldMk cId="681927510" sldId="406"/>
            <ac:spMk id="11" creationId="{A563FF1D-059B-4E78-AF51-0CC1303E76BD}"/>
          </ac:spMkLst>
        </pc:spChg>
        <pc:graphicFrameChg chg="mod modGraphic">
          <ac:chgData name="Tegin Berkay Budak" userId="f49d29bb-5561-4e6f-b0d2-79201e93038a" providerId="ADAL" clId="{6C38F4BD-9B4F-48B8-85A6-E9ADBA3861B1}" dt="2022-01-11T16:15:57.105" v="1447" actId="20577"/>
          <ac:graphicFrameMkLst>
            <pc:docMk/>
            <pc:sldMk cId="681927510" sldId="406"/>
            <ac:graphicFrameMk id="7" creationId="{00000000-0000-0000-0000-000000000000}"/>
          </ac:graphicFrameMkLst>
        </pc:graphicFrameChg>
      </pc:sldChg>
      <pc:sldChg chg="modSp mod">
        <pc:chgData name="Tegin Berkay Budak" userId="f49d29bb-5561-4e6f-b0d2-79201e93038a" providerId="ADAL" clId="{6C38F4BD-9B4F-48B8-85A6-E9ADBA3861B1}" dt="2022-01-12T10:22:14.632" v="1957" actId="6549"/>
        <pc:sldMkLst>
          <pc:docMk/>
          <pc:sldMk cId="2333583005" sldId="407"/>
        </pc:sldMkLst>
        <pc:spChg chg="mod">
          <ac:chgData name="Tegin Berkay Budak" userId="f49d29bb-5561-4e6f-b0d2-79201e93038a" providerId="ADAL" clId="{6C38F4BD-9B4F-48B8-85A6-E9ADBA3861B1}" dt="2022-01-12T10:22:14.632" v="1957" actId="6549"/>
          <ac:spMkLst>
            <pc:docMk/>
            <pc:sldMk cId="2333583005" sldId="407"/>
            <ac:spMk id="15" creationId="{0B9D3794-9246-465B-BCFC-73CBE68BFBB9}"/>
          </ac:spMkLst>
        </pc:spChg>
        <pc:graphicFrameChg chg="mod">
          <ac:chgData name="Tegin Berkay Budak" userId="f49d29bb-5561-4e6f-b0d2-79201e93038a" providerId="ADAL" clId="{6C38F4BD-9B4F-48B8-85A6-E9ADBA3861B1}" dt="2022-01-12T10:22:05.052" v="1951" actId="1076"/>
          <ac:graphicFrameMkLst>
            <pc:docMk/>
            <pc:sldMk cId="2333583005" sldId="407"/>
            <ac:graphicFrameMk id="13" creationId="{D4685882-35B1-4BC1-9C4E-2B20D741CD11}"/>
          </ac:graphicFrameMkLst>
        </pc:graphicFrameChg>
      </pc:sldChg>
      <pc:sldChg chg="modSp mod">
        <pc:chgData name="Tegin Berkay Budak" userId="f49d29bb-5561-4e6f-b0d2-79201e93038a" providerId="ADAL" clId="{6C38F4BD-9B4F-48B8-85A6-E9ADBA3861B1}" dt="2022-01-12T16:45:29.704" v="2038" actId="20577"/>
        <pc:sldMkLst>
          <pc:docMk/>
          <pc:sldMk cId="2919066795" sldId="408"/>
        </pc:sldMkLst>
        <pc:spChg chg="mod">
          <ac:chgData name="Tegin Berkay Budak" userId="f49d29bb-5561-4e6f-b0d2-79201e93038a" providerId="ADAL" clId="{6C38F4BD-9B4F-48B8-85A6-E9ADBA3861B1}" dt="2022-01-12T16:45:29.704" v="2038" actId="20577"/>
          <ac:spMkLst>
            <pc:docMk/>
            <pc:sldMk cId="2919066795" sldId="408"/>
            <ac:spMk id="19" creationId="{C1517CF7-1735-49FA-899F-A5EEBA0C36AB}"/>
          </ac:spMkLst>
        </pc:spChg>
      </pc:sldChg>
      <pc:sldChg chg="modSp mod">
        <pc:chgData name="Tegin Berkay Budak" userId="f49d29bb-5561-4e6f-b0d2-79201e93038a" providerId="ADAL" clId="{6C38F4BD-9B4F-48B8-85A6-E9ADBA3861B1}" dt="2022-01-12T10:20:58.270" v="1936" actId="20577"/>
        <pc:sldMkLst>
          <pc:docMk/>
          <pc:sldMk cId="1574573481" sldId="409"/>
        </pc:sldMkLst>
        <pc:spChg chg="mod">
          <ac:chgData name="Tegin Berkay Budak" userId="f49d29bb-5561-4e6f-b0d2-79201e93038a" providerId="ADAL" clId="{6C38F4BD-9B4F-48B8-85A6-E9ADBA3861B1}" dt="2022-01-12T10:20:58.270" v="1936" actId="20577"/>
          <ac:spMkLst>
            <pc:docMk/>
            <pc:sldMk cId="1574573481" sldId="409"/>
            <ac:spMk id="19" creationId="{C1517CF7-1735-49FA-899F-A5EEBA0C36AB}"/>
          </ac:spMkLst>
        </pc:spChg>
      </pc:sldChg>
      <pc:sldChg chg="modSp mod">
        <pc:chgData name="Tegin Berkay Budak" userId="f49d29bb-5561-4e6f-b0d2-79201e93038a" providerId="ADAL" clId="{6C38F4BD-9B4F-48B8-85A6-E9ADBA3861B1}" dt="2022-01-12T10:22:32.410" v="1959"/>
        <pc:sldMkLst>
          <pc:docMk/>
          <pc:sldMk cId="4049500035" sldId="410"/>
        </pc:sldMkLst>
        <pc:spChg chg="mod">
          <ac:chgData name="Tegin Berkay Budak" userId="f49d29bb-5561-4e6f-b0d2-79201e93038a" providerId="ADAL" clId="{6C38F4BD-9B4F-48B8-85A6-E9ADBA3861B1}" dt="2022-01-12T10:22:32.410" v="1959"/>
          <ac:spMkLst>
            <pc:docMk/>
            <pc:sldMk cId="4049500035" sldId="410"/>
            <ac:spMk id="15" creationId="{0B9D3794-9246-465B-BCFC-73CBE68BFBB9}"/>
          </ac:spMkLst>
        </pc:spChg>
      </pc:sldChg>
      <pc:sldChg chg="modSp mod">
        <pc:chgData name="Tegin Berkay Budak" userId="f49d29bb-5561-4e6f-b0d2-79201e93038a" providerId="ADAL" clId="{6C38F4BD-9B4F-48B8-85A6-E9ADBA3861B1}" dt="2022-01-12T10:22:42.075" v="1963"/>
        <pc:sldMkLst>
          <pc:docMk/>
          <pc:sldMk cId="3074090725" sldId="411"/>
        </pc:sldMkLst>
        <pc:spChg chg="mod">
          <ac:chgData name="Tegin Berkay Budak" userId="f49d29bb-5561-4e6f-b0d2-79201e93038a" providerId="ADAL" clId="{6C38F4BD-9B4F-48B8-85A6-E9ADBA3861B1}" dt="2022-01-12T10:22:42.075" v="1963"/>
          <ac:spMkLst>
            <pc:docMk/>
            <pc:sldMk cId="3074090725" sldId="411"/>
            <ac:spMk id="15" creationId="{0B9D3794-9246-465B-BCFC-73CBE68BFBB9}"/>
          </ac:spMkLst>
        </pc:spChg>
      </pc:sldChg>
      <pc:sldChg chg="addSp modSp add del mod delCm">
        <pc:chgData name="Tegin Berkay Budak" userId="f49d29bb-5561-4e6f-b0d2-79201e93038a" providerId="ADAL" clId="{6C38F4BD-9B4F-48B8-85A6-E9ADBA3861B1}" dt="2022-01-12T10:38:55.288" v="1966" actId="2696"/>
        <pc:sldMkLst>
          <pc:docMk/>
          <pc:sldMk cId="185101200" sldId="412"/>
        </pc:sldMkLst>
        <pc:spChg chg="add mod">
          <ac:chgData name="Tegin Berkay Budak" userId="f49d29bb-5561-4e6f-b0d2-79201e93038a" providerId="ADAL" clId="{6C38F4BD-9B4F-48B8-85A6-E9ADBA3861B1}" dt="2022-01-12T09:08:24.607" v="1704" actId="14100"/>
          <ac:spMkLst>
            <pc:docMk/>
            <pc:sldMk cId="185101200" sldId="412"/>
            <ac:spMk id="9" creationId="{D1D085BB-6F52-49D2-9398-861B35F6BD95}"/>
          </ac:spMkLst>
        </pc:spChg>
      </pc:sldChg>
      <pc:sldChg chg="delSp mod">
        <pc:chgData name="Tegin Berkay Budak" userId="f49d29bb-5561-4e6f-b0d2-79201e93038a" providerId="ADAL" clId="{6C38F4BD-9B4F-48B8-85A6-E9ADBA3861B1}" dt="2022-01-12T16:42:00.234" v="2025" actId="478"/>
        <pc:sldMkLst>
          <pc:docMk/>
          <pc:sldMk cId="1445043844" sldId="412"/>
        </pc:sldMkLst>
        <pc:spChg chg="del">
          <ac:chgData name="Tegin Berkay Budak" userId="f49d29bb-5561-4e6f-b0d2-79201e93038a" providerId="ADAL" clId="{6C38F4BD-9B4F-48B8-85A6-E9ADBA3861B1}" dt="2022-01-12T16:42:00.234" v="2025" actId="478"/>
          <ac:spMkLst>
            <pc:docMk/>
            <pc:sldMk cId="1445043844" sldId="412"/>
            <ac:spMk id="11" creationId="{A7849326-1246-4423-A327-444B997EB8C8}"/>
          </ac:spMkLst>
        </pc:spChg>
      </pc:sldChg>
    </pc:docChg>
  </pc:docChgLst>
  <pc:docChgLst>
    <pc:chgData name="Ege Turkyilmaz" userId="bdf2b6b9-4ad7-4f3b-9237-80d6b19453a9" providerId="ADAL" clId="{C56AAA07-59B2-4186-A8B6-7BC79D3E920B}"/>
    <pc:docChg chg="custSel modSld modSection">
      <pc:chgData name="Ege Turkyilmaz" userId="bdf2b6b9-4ad7-4f3b-9237-80d6b19453a9" providerId="ADAL" clId="{C56AAA07-59B2-4186-A8B6-7BC79D3E920B}" dt="2022-01-12T10:22:07.339" v="1242" actId="20577"/>
      <pc:docMkLst>
        <pc:docMk/>
      </pc:docMkLst>
      <pc:sldChg chg="delSp modSp mod">
        <pc:chgData name="Ege Turkyilmaz" userId="bdf2b6b9-4ad7-4f3b-9237-80d6b19453a9" providerId="ADAL" clId="{C56AAA07-59B2-4186-A8B6-7BC79D3E920B}" dt="2022-01-11T14:03:39.362" v="1" actId="478"/>
        <pc:sldMkLst>
          <pc:docMk/>
          <pc:sldMk cId="545897764" sldId="257"/>
        </pc:sldMkLst>
        <pc:spChg chg="del mod">
          <ac:chgData name="Ege Turkyilmaz" userId="bdf2b6b9-4ad7-4f3b-9237-80d6b19453a9" providerId="ADAL" clId="{C56AAA07-59B2-4186-A8B6-7BC79D3E920B}" dt="2022-01-11T14:03:39.362" v="1" actId="478"/>
          <ac:spMkLst>
            <pc:docMk/>
            <pc:sldMk cId="545897764" sldId="257"/>
            <ac:spMk id="7" creationId="{D5BE67AF-7794-48F1-8762-4A699361B5DA}"/>
          </ac:spMkLst>
        </pc:spChg>
      </pc:sldChg>
      <pc:sldChg chg="modSp mod modCm">
        <pc:chgData name="Ege Turkyilmaz" userId="bdf2b6b9-4ad7-4f3b-9237-80d6b19453a9" providerId="ADAL" clId="{C56AAA07-59B2-4186-A8B6-7BC79D3E920B}" dt="2022-01-12T09:24:33.757" v="1233" actId="20577"/>
        <pc:sldMkLst>
          <pc:docMk/>
          <pc:sldMk cId="3785958349" sldId="263"/>
        </pc:sldMkLst>
        <pc:spChg chg="mod">
          <ac:chgData name="Ege Turkyilmaz" userId="bdf2b6b9-4ad7-4f3b-9237-80d6b19453a9" providerId="ADAL" clId="{C56AAA07-59B2-4186-A8B6-7BC79D3E920B}" dt="2022-01-11T15:38:58.954" v="778" actId="113"/>
          <ac:spMkLst>
            <pc:docMk/>
            <pc:sldMk cId="3785958349" sldId="263"/>
            <ac:spMk id="10" creationId="{00000000-0000-0000-0000-000000000000}"/>
          </ac:spMkLst>
        </pc:spChg>
        <pc:graphicFrameChg chg="modGraphic">
          <ac:chgData name="Ege Turkyilmaz" userId="bdf2b6b9-4ad7-4f3b-9237-80d6b19453a9" providerId="ADAL" clId="{C56AAA07-59B2-4186-A8B6-7BC79D3E920B}" dt="2022-01-12T09:24:33.757" v="1233" actId="20577"/>
          <ac:graphicFrameMkLst>
            <pc:docMk/>
            <pc:sldMk cId="3785958349" sldId="263"/>
            <ac:graphicFrameMk id="13" creationId="{5995DA9D-FCAE-4795-9937-B988DC2295F4}"/>
          </ac:graphicFrameMkLst>
        </pc:graphicFrameChg>
      </pc:sldChg>
      <pc:sldChg chg="modSp mod">
        <pc:chgData name="Ege Turkyilmaz" userId="bdf2b6b9-4ad7-4f3b-9237-80d6b19453a9" providerId="ADAL" clId="{C56AAA07-59B2-4186-A8B6-7BC79D3E920B}" dt="2022-01-11T15:47:07.193" v="1017" actId="1076"/>
        <pc:sldMkLst>
          <pc:docMk/>
          <pc:sldMk cId="3791597912" sldId="264"/>
        </pc:sldMkLst>
        <pc:spChg chg="mod">
          <ac:chgData name="Ege Turkyilmaz" userId="bdf2b6b9-4ad7-4f3b-9237-80d6b19453a9" providerId="ADAL" clId="{C56AAA07-59B2-4186-A8B6-7BC79D3E920B}" dt="2022-01-11T15:47:07.193" v="1017" actId="1076"/>
          <ac:spMkLst>
            <pc:docMk/>
            <pc:sldMk cId="3791597912" sldId="264"/>
            <ac:spMk id="10" creationId="{00000000-0000-0000-0000-000000000000}"/>
          </ac:spMkLst>
        </pc:spChg>
      </pc:sldChg>
      <pc:sldChg chg="modSp mod">
        <pc:chgData name="Ege Turkyilmaz" userId="bdf2b6b9-4ad7-4f3b-9237-80d6b19453a9" providerId="ADAL" clId="{C56AAA07-59B2-4186-A8B6-7BC79D3E920B}" dt="2022-01-11T15:51:21.832" v="1085" actId="20577"/>
        <pc:sldMkLst>
          <pc:docMk/>
          <pc:sldMk cId="1127367986" sldId="276"/>
        </pc:sldMkLst>
        <pc:spChg chg="mod">
          <ac:chgData name="Ege Turkyilmaz" userId="bdf2b6b9-4ad7-4f3b-9237-80d6b19453a9" providerId="ADAL" clId="{C56AAA07-59B2-4186-A8B6-7BC79D3E920B}" dt="2022-01-11T15:51:21.832" v="1085" actId="20577"/>
          <ac:spMkLst>
            <pc:docMk/>
            <pc:sldMk cId="1127367986" sldId="276"/>
            <ac:spMk id="10" creationId="{00000000-0000-0000-0000-000000000000}"/>
          </ac:spMkLst>
        </pc:spChg>
      </pc:sldChg>
      <pc:sldChg chg="delSp modSp mod">
        <pc:chgData name="Ege Turkyilmaz" userId="bdf2b6b9-4ad7-4f3b-9237-80d6b19453a9" providerId="ADAL" clId="{C56AAA07-59B2-4186-A8B6-7BC79D3E920B}" dt="2022-01-11T15:34:42.302" v="453" actId="1076"/>
        <pc:sldMkLst>
          <pc:docMk/>
          <pc:sldMk cId="1112984893" sldId="279"/>
        </pc:sldMkLst>
        <pc:spChg chg="mod">
          <ac:chgData name="Ege Turkyilmaz" userId="bdf2b6b9-4ad7-4f3b-9237-80d6b19453a9" providerId="ADAL" clId="{C56AAA07-59B2-4186-A8B6-7BC79D3E920B}" dt="2022-01-11T15:34:02.918" v="449" actId="20577"/>
          <ac:spMkLst>
            <pc:docMk/>
            <pc:sldMk cId="1112984893" sldId="279"/>
            <ac:spMk id="10" creationId="{00000000-0000-0000-0000-000000000000}"/>
          </ac:spMkLst>
        </pc:spChg>
        <pc:spChg chg="del mod">
          <ac:chgData name="Ege Turkyilmaz" userId="bdf2b6b9-4ad7-4f3b-9237-80d6b19453a9" providerId="ADAL" clId="{C56AAA07-59B2-4186-A8B6-7BC79D3E920B}" dt="2022-01-11T15:33:36.397" v="440"/>
          <ac:spMkLst>
            <pc:docMk/>
            <pc:sldMk cId="1112984893" sldId="279"/>
            <ac:spMk id="16" creationId="{00000000-0000-0000-0000-000000000000}"/>
          </ac:spMkLst>
        </pc:spChg>
        <pc:picChg chg="mod">
          <ac:chgData name="Ege Turkyilmaz" userId="bdf2b6b9-4ad7-4f3b-9237-80d6b19453a9" providerId="ADAL" clId="{C56AAA07-59B2-4186-A8B6-7BC79D3E920B}" dt="2022-01-11T15:34:38.320" v="452" actId="1076"/>
          <ac:picMkLst>
            <pc:docMk/>
            <pc:sldMk cId="1112984893" sldId="279"/>
            <ac:picMk id="13" creationId="{00000000-0000-0000-0000-000000000000}"/>
          </ac:picMkLst>
        </pc:picChg>
        <pc:picChg chg="mod">
          <ac:chgData name="Ege Turkyilmaz" userId="bdf2b6b9-4ad7-4f3b-9237-80d6b19453a9" providerId="ADAL" clId="{C56AAA07-59B2-4186-A8B6-7BC79D3E920B}" dt="2022-01-11T15:34:42.302" v="453" actId="1076"/>
          <ac:picMkLst>
            <pc:docMk/>
            <pc:sldMk cId="1112984893" sldId="279"/>
            <ac:picMk id="18" creationId="{994B6513-CB9C-40E3-9912-B060057F9D76}"/>
          </ac:picMkLst>
        </pc:picChg>
      </pc:sldChg>
      <pc:sldChg chg="addSp delSp modSp mod">
        <pc:chgData name="Ege Turkyilmaz" userId="bdf2b6b9-4ad7-4f3b-9237-80d6b19453a9" providerId="ADAL" clId="{C56AAA07-59B2-4186-A8B6-7BC79D3E920B}" dt="2022-01-11T15:52:53.362" v="1213" actId="20577"/>
        <pc:sldMkLst>
          <pc:docMk/>
          <pc:sldMk cId="1140998740" sldId="289"/>
        </pc:sldMkLst>
        <pc:spChg chg="del mod">
          <ac:chgData name="Ege Turkyilmaz" userId="bdf2b6b9-4ad7-4f3b-9237-80d6b19453a9" providerId="ADAL" clId="{C56AAA07-59B2-4186-A8B6-7BC79D3E920B}" dt="2022-01-11T15:52:04.537" v="1086" actId="478"/>
          <ac:spMkLst>
            <pc:docMk/>
            <pc:sldMk cId="1140998740" sldId="289"/>
            <ac:spMk id="11" creationId="{00000000-0000-0000-0000-000000000000}"/>
          </ac:spMkLst>
        </pc:spChg>
        <pc:spChg chg="del mod">
          <ac:chgData name="Ege Turkyilmaz" userId="bdf2b6b9-4ad7-4f3b-9237-80d6b19453a9" providerId="ADAL" clId="{C56AAA07-59B2-4186-A8B6-7BC79D3E920B}" dt="2022-01-11T15:40:17.363" v="860" actId="478"/>
          <ac:spMkLst>
            <pc:docMk/>
            <pc:sldMk cId="1140998740" sldId="289"/>
            <ac:spMk id="15" creationId="{7BBFE7B8-5B7C-480E-9FE9-BFEF63433108}"/>
          </ac:spMkLst>
        </pc:spChg>
        <pc:spChg chg="del mod">
          <ac:chgData name="Ege Turkyilmaz" userId="bdf2b6b9-4ad7-4f3b-9237-80d6b19453a9" providerId="ADAL" clId="{C56AAA07-59B2-4186-A8B6-7BC79D3E920B}" dt="2022-01-11T15:52:04.537" v="1086" actId="478"/>
          <ac:spMkLst>
            <pc:docMk/>
            <pc:sldMk cId="1140998740" sldId="289"/>
            <ac:spMk id="17" creationId="{00000000-0000-0000-0000-000000000000}"/>
          </ac:spMkLst>
        </pc:spChg>
        <pc:spChg chg="add mod">
          <ac:chgData name="Ege Turkyilmaz" userId="bdf2b6b9-4ad7-4f3b-9237-80d6b19453a9" providerId="ADAL" clId="{C56AAA07-59B2-4186-A8B6-7BC79D3E920B}" dt="2022-01-11T15:52:53.362" v="1213" actId="20577"/>
          <ac:spMkLst>
            <pc:docMk/>
            <pc:sldMk cId="1140998740" sldId="289"/>
            <ac:spMk id="18" creationId="{A8100CC3-82F0-4016-92EB-D81EBBD570CC}"/>
          </ac:spMkLst>
        </pc:spChg>
        <pc:cxnChg chg="del mod">
          <ac:chgData name="Ege Turkyilmaz" userId="bdf2b6b9-4ad7-4f3b-9237-80d6b19453a9" providerId="ADAL" clId="{C56AAA07-59B2-4186-A8B6-7BC79D3E920B}" dt="2022-01-11T15:52:04.537" v="1086" actId="478"/>
          <ac:cxnSpMkLst>
            <pc:docMk/>
            <pc:sldMk cId="1140998740" sldId="289"/>
            <ac:cxnSpMk id="9" creationId="{00000000-0000-0000-0000-000000000000}"/>
          </ac:cxnSpMkLst>
        </pc:cxnChg>
      </pc:sldChg>
      <pc:sldChg chg="modSp mod">
        <pc:chgData name="Ege Turkyilmaz" userId="bdf2b6b9-4ad7-4f3b-9237-80d6b19453a9" providerId="ADAL" clId="{C56AAA07-59B2-4186-A8B6-7BC79D3E920B}" dt="2022-01-11T15:47:45.814" v="1040" actId="20577"/>
        <pc:sldMkLst>
          <pc:docMk/>
          <pc:sldMk cId="816697772" sldId="290"/>
        </pc:sldMkLst>
        <pc:spChg chg="mod">
          <ac:chgData name="Ege Turkyilmaz" userId="bdf2b6b9-4ad7-4f3b-9237-80d6b19453a9" providerId="ADAL" clId="{C56AAA07-59B2-4186-A8B6-7BC79D3E920B}" dt="2022-01-11T15:47:45.814" v="1040" actId="20577"/>
          <ac:spMkLst>
            <pc:docMk/>
            <pc:sldMk cId="816697772" sldId="290"/>
            <ac:spMk id="10" creationId="{00000000-0000-0000-0000-000000000000}"/>
          </ac:spMkLst>
        </pc:spChg>
      </pc:sldChg>
      <pc:sldChg chg="addSp delSp modSp mod">
        <pc:chgData name="Ege Turkyilmaz" userId="bdf2b6b9-4ad7-4f3b-9237-80d6b19453a9" providerId="ADAL" clId="{C56AAA07-59B2-4186-A8B6-7BC79D3E920B}" dt="2022-01-11T15:42:06.436" v="965" actId="1076"/>
        <pc:sldMkLst>
          <pc:docMk/>
          <pc:sldMk cId="208100005" sldId="291"/>
        </pc:sldMkLst>
        <pc:spChg chg="del mod">
          <ac:chgData name="Ege Turkyilmaz" userId="bdf2b6b9-4ad7-4f3b-9237-80d6b19453a9" providerId="ADAL" clId="{C56AAA07-59B2-4186-A8B6-7BC79D3E920B}" dt="2022-01-11T15:42:01.312" v="964" actId="478"/>
          <ac:spMkLst>
            <pc:docMk/>
            <pc:sldMk cId="208100005" sldId="291"/>
            <ac:spMk id="10" creationId="{00000000-0000-0000-0000-000000000000}"/>
          </ac:spMkLst>
        </pc:spChg>
        <pc:spChg chg="mod">
          <ac:chgData name="Ege Turkyilmaz" userId="bdf2b6b9-4ad7-4f3b-9237-80d6b19453a9" providerId="ADAL" clId="{C56AAA07-59B2-4186-A8B6-7BC79D3E920B}" dt="2022-01-11T15:42:06.436" v="965" actId="1076"/>
          <ac:spMkLst>
            <pc:docMk/>
            <pc:sldMk cId="208100005" sldId="291"/>
            <ac:spMk id="11" creationId="{00000000-0000-0000-0000-000000000000}"/>
          </ac:spMkLst>
        </pc:spChg>
        <pc:spChg chg="del">
          <ac:chgData name="Ege Turkyilmaz" userId="bdf2b6b9-4ad7-4f3b-9237-80d6b19453a9" providerId="ADAL" clId="{C56AAA07-59B2-4186-A8B6-7BC79D3E920B}" dt="2022-01-11T15:41:39.307" v="950" actId="478"/>
          <ac:spMkLst>
            <pc:docMk/>
            <pc:sldMk cId="208100005" sldId="291"/>
            <ac:spMk id="15" creationId="{34040FE3-AF69-4804-B4D6-1129D9CD682F}"/>
          </ac:spMkLst>
        </pc:spChg>
        <pc:spChg chg="add mod">
          <ac:chgData name="Ege Turkyilmaz" userId="bdf2b6b9-4ad7-4f3b-9237-80d6b19453a9" providerId="ADAL" clId="{C56AAA07-59B2-4186-A8B6-7BC79D3E920B}" dt="2022-01-11T15:41:59.332" v="963"/>
          <ac:spMkLst>
            <pc:docMk/>
            <pc:sldMk cId="208100005" sldId="291"/>
            <ac:spMk id="17" creationId="{9EDB7F84-AC1D-4B4A-91DD-3AE58D2677CE}"/>
          </ac:spMkLst>
        </pc:spChg>
      </pc:sldChg>
      <pc:sldChg chg="modSp mod">
        <pc:chgData name="Ege Turkyilmaz" userId="bdf2b6b9-4ad7-4f3b-9237-80d6b19453a9" providerId="ADAL" clId="{C56AAA07-59B2-4186-A8B6-7BC79D3E920B}" dt="2022-01-11T15:34:26.500" v="450" actId="1076"/>
        <pc:sldMkLst>
          <pc:docMk/>
          <pc:sldMk cId="3027613609" sldId="313"/>
        </pc:sldMkLst>
        <pc:picChg chg="mod">
          <ac:chgData name="Ege Turkyilmaz" userId="bdf2b6b9-4ad7-4f3b-9237-80d6b19453a9" providerId="ADAL" clId="{C56AAA07-59B2-4186-A8B6-7BC79D3E920B}" dt="2022-01-11T15:34:26.500" v="450" actId="1076"/>
          <ac:picMkLst>
            <pc:docMk/>
            <pc:sldMk cId="3027613609" sldId="313"/>
            <ac:picMk id="17" creationId="{00000000-0000-0000-0000-000000000000}"/>
          </ac:picMkLst>
        </pc:picChg>
      </pc:sldChg>
      <pc:sldChg chg="addSp delSp modSp mod">
        <pc:chgData name="Ege Turkyilmaz" userId="bdf2b6b9-4ad7-4f3b-9237-80d6b19453a9" providerId="ADAL" clId="{C56AAA07-59B2-4186-A8B6-7BC79D3E920B}" dt="2022-01-11T15:52:59.526" v="1218" actId="20577"/>
        <pc:sldMkLst>
          <pc:docMk/>
          <pc:sldMk cId="919910315" sldId="315"/>
        </pc:sldMkLst>
        <pc:spChg chg="del">
          <ac:chgData name="Ege Turkyilmaz" userId="bdf2b6b9-4ad7-4f3b-9237-80d6b19453a9" providerId="ADAL" clId="{C56AAA07-59B2-4186-A8B6-7BC79D3E920B}" dt="2022-01-11T15:36:05.182" v="471" actId="478"/>
          <ac:spMkLst>
            <pc:docMk/>
            <pc:sldMk cId="919910315" sldId="315"/>
            <ac:spMk id="11" creationId="{6AE7BA9F-8209-4FF7-AB77-6301AB189B4A}"/>
          </ac:spMkLst>
        </pc:spChg>
        <pc:spChg chg="add mod">
          <ac:chgData name="Ege Turkyilmaz" userId="bdf2b6b9-4ad7-4f3b-9237-80d6b19453a9" providerId="ADAL" clId="{C56AAA07-59B2-4186-A8B6-7BC79D3E920B}" dt="2022-01-11T15:52:59.526" v="1218" actId="20577"/>
          <ac:spMkLst>
            <pc:docMk/>
            <pc:sldMk cId="919910315" sldId="315"/>
            <ac:spMk id="15" creationId="{36AE2D49-BD3F-47B1-82B4-0A7927661222}"/>
          </ac:spMkLst>
        </pc:spChg>
      </pc:sldChg>
      <pc:sldChg chg="modSp mod">
        <pc:chgData name="Ege Turkyilmaz" userId="bdf2b6b9-4ad7-4f3b-9237-80d6b19453a9" providerId="ADAL" clId="{C56AAA07-59B2-4186-A8B6-7BC79D3E920B}" dt="2022-01-12T10:19:02.207" v="1234" actId="20577"/>
        <pc:sldMkLst>
          <pc:docMk/>
          <pc:sldMk cId="3175926314" sldId="317"/>
        </pc:sldMkLst>
        <pc:spChg chg="mod">
          <ac:chgData name="Ege Turkyilmaz" userId="bdf2b6b9-4ad7-4f3b-9237-80d6b19453a9" providerId="ADAL" clId="{C56AAA07-59B2-4186-A8B6-7BC79D3E920B}" dt="2022-01-12T10:19:02.207" v="1234" actId="20577"/>
          <ac:spMkLst>
            <pc:docMk/>
            <pc:sldMk cId="3175926314" sldId="317"/>
            <ac:spMk id="17" creationId="{7030914E-253E-4721-8B3E-A5CCB5E5A8A4}"/>
          </ac:spMkLst>
        </pc:spChg>
      </pc:sldChg>
      <pc:sldChg chg="modSp mod">
        <pc:chgData name="Ege Turkyilmaz" userId="bdf2b6b9-4ad7-4f3b-9237-80d6b19453a9" providerId="ADAL" clId="{C56AAA07-59B2-4186-A8B6-7BC79D3E920B}" dt="2022-01-12T10:20:13.747" v="1238" actId="115"/>
        <pc:sldMkLst>
          <pc:docMk/>
          <pc:sldMk cId="2248791257" sldId="318"/>
        </pc:sldMkLst>
        <pc:spChg chg="mod">
          <ac:chgData name="Ege Turkyilmaz" userId="bdf2b6b9-4ad7-4f3b-9237-80d6b19453a9" providerId="ADAL" clId="{C56AAA07-59B2-4186-A8B6-7BC79D3E920B}" dt="2022-01-12T10:20:13.747" v="1238" actId="115"/>
          <ac:spMkLst>
            <pc:docMk/>
            <pc:sldMk cId="2248791257" sldId="318"/>
            <ac:spMk id="19" creationId="{C1517CF7-1735-49FA-899F-A5EEBA0C36AB}"/>
          </ac:spMkLst>
        </pc:spChg>
      </pc:sldChg>
      <pc:sldChg chg="modSp mod">
        <pc:chgData name="Ege Turkyilmaz" userId="bdf2b6b9-4ad7-4f3b-9237-80d6b19453a9" providerId="ADAL" clId="{C56AAA07-59B2-4186-A8B6-7BC79D3E920B}" dt="2022-01-11T15:53:07.087" v="1226" actId="20577"/>
        <pc:sldMkLst>
          <pc:docMk/>
          <pc:sldMk cId="559080807" sldId="328"/>
        </pc:sldMkLst>
        <pc:spChg chg="mod">
          <ac:chgData name="Ege Turkyilmaz" userId="bdf2b6b9-4ad7-4f3b-9237-80d6b19453a9" providerId="ADAL" clId="{C56AAA07-59B2-4186-A8B6-7BC79D3E920B}" dt="2022-01-11T15:53:07.087" v="1226" actId="20577"/>
          <ac:spMkLst>
            <pc:docMk/>
            <pc:sldMk cId="559080807" sldId="328"/>
            <ac:spMk id="7" creationId="{00000000-0000-0000-0000-000000000000}"/>
          </ac:spMkLst>
        </pc:spChg>
      </pc:sldChg>
      <pc:sldChg chg="modSp mod modCm">
        <pc:chgData name="Ege Turkyilmaz" userId="bdf2b6b9-4ad7-4f3b-9237-80d6b19453a9" providerId="ADAL" clId="{C56AAA07-59B2-4186-A8B6-7BC79D3E920B}" dt="2022-01-11T15:26:48.850" v="304" actId="20577"/>
        <pc:sldMkLst>
          <pc:docMk/>
          <pc:sldMk cId="4067584519" sldId="401"/>
        </pc:sldMkLst>
        <pc:spChg chg="mod">
          <ac:chgData name="Ege Turkyilmaz" userId="bdf2b6b9-4ad7-4f3b-9237-80d6b19453a9" providerId="ADAL" clId="{C56AAA07-59B2-4186-A8B6-7BC79D3E920B}" dt="2022-01-11T15:26:48.850" v="304" actId="20577"/>
          <ac:spMkLst>
            <pc:docMk/>
            <pc:sldMk cId="4067584519" sldId="401"/>
            <ac:spMk id="10" creationId="{00000000-0000-0000-0000-000000000000}"/>
          </ac:spMkLst>
        </pc:spChg>
      </pc:sldChg>
      <pc:sldChg chg="modSp mod">
        <pc:chgData name="Ege Turkyilmaz" userId="bdf2b6b9-4ad7-4f3b-9237-80d6b19453a9" providerId="ADAL" clId="{C56AAA07-59B2-4186-A8B6-7BC79D3E920B}" dt="2022-01-12T10:22:07.339" v="1242" actId="20577"/>
        <pc:sldMkLst>
          <pc:docMk/>
          <pc:sldMk cId="2592071161" sldId="405"/>
        </pc:sldMkLst>
        <pc:spChg chg="mod">
          <ac:chgData name="Ege Turkyilmaz" userId="bdf2b6b9-4ad7-4f3b-9237-80d6b19453a9" providerId="ADAL" clId="{C56AAA07-59B2-4186-A8B6-7BC79D3E920B}" dt="2022-01-12T10:22:07.339" v="1242" actId="20577"/>
          <ac:spMkLst>
            <pc:docMk/>
            <pc:sldMk cId="2592071161" sldId="405"/>
            <ac:spMk id="15" creationId="{0B9D3794-9246-465B-BCFC-73CBE68BFBB9}"/>
          </ac:spMkLst>
        </pc:spChg>
      </pc:sldChg>
      <pc:sldChg chg="modSp mod">
        <pc:chgData name="Ege Turkyilmaz" userId="bdf2b6b9-4ad7-4f3b-9237-80d6b19453a9" providerId="ADAL" clId="{C56AAA07-59B2-4186-A8B6-7BC79D3E920B}" dt="2022-01-12T09:23:34.308" v="1228" actId="1076"/>
        <pc:sldMkLst>
          <pc:docMk/>
          <pc:sldMk cId="681927510" sldId="406"/>
        </pc:sldMkLst>
        <pc:spChg chg="mod">
          <ac:chgData name="Ege Turkyilmaz" userId="bdf2b6b9-4ad7-4f3b-9237-80d6b19453a9" providerId="ADAL" clId="{C56AAA07-59B2-4186-A8B6-7BC79D3E920B}" dt="2022-01-12T09:23:34.308" v="1228" actId="1076"/>
          <ac:spMkLst>
            <pc:docMk/>
            <pc:sldMk cId="681927510" sldId="406"/>
            <ac:spMk id="11" creationId="{A563FF1D-059B-4E78-AF51-0CC1303E76BD}"/>
          </ac:spMkLst>
        </pc:spChg>
      </pc:sldChg>
      <pc:sldChg chg="modSp mod">
        <pc:chgData name="Ege Turkyilmaz" userId="bdf2b6b9-4ad7-4f3b-9237-80d6b19453a9" providerId="ADAL" clId="{C56AAA07-59B2-4186-A8B6-7BC79D3E920B}" dt="2022-01-12T10:20:32.332" v="1239" actId="114"/>
        <pc:sldMkLst>
          <pc:docMk/>
          <pc:sldMk cId="2919066795" sldId="408"/>
        </pc:sldMkLst>
        <pc:spChg chg="mod">
          <ac:chgData name="Ege Turkyilmaz" userId="bdf2b6b9-4ad7-4f3b-9237-80d6b19453a9" providerId="ADAL" clId="{C56AAA07-59B2-4186-A8B6-7BC79D3E920B}" dt="2022-01-12T10:20:32.332" v="1239" actId="114"/>
          <ac:spMkLst>
            <pc:docMk/>
            <pc:sldMk cId="2919066795" sldId="408"/>
            <ac:spMk id="19" creationId="{C1517CF7-1735-49FA-899F-A5EEBA0C36AB}"/>
          </ac:spMkLst>
        </pc:spChg>
      </pc:sldChg>
    </pc:docChg>
  </pc:docChgLst>
  <pc:docChgLst>
    <pc:chgData name="Ege Turkyilmaz" userId="S::ege@novartspace.com::bdf2b6b9-4ad7-4f3b-9237-80d6b19453a9" providerId="AD" clId="Web-{B7A4ACAF-7948-49FF-AFE8-CAD8924F6C0C}"/>
    <pc:docChg chg="modSld">
      <pc:chgData name="Ege Turkyilmaz" userId="S::ege@novartspace.com::bdf2b6b9-4ad7-4f3b-9237-80d6b19453a9" providerId="AD" clId="Web-{B7A4ACAF-7948-49FF-AFE8-CAD8924F6C0C}" dt="2022-01-11T14:01:47.792" v="1"/>
      <pc:docMkLst>
        <pc:docMk/>
      </pc:docMkLst>
      <pc:sldChg chg="addSp">
        <pc:chgData name="Ege Turkyilmaz" userId="S::ege@novartspace.com::bdf2b6b9-4ad7-4f3b-9237-80d6b19453a9" providerId="AD" clId="Web-{B7A4ACAF-7948-49FF-AFE8-CAD8924F6C0C}" dt="2022-01-11T14:01:47.792" v="1"/>
        <pc:sldMkLst>
          <pc:docMk/>
          <pc:sldMk cId="545897764" sldId="257"/>
        </pc:sldMkLst>
        <pc:spChg chg="add">
          <ac:chgData name="Ege Turkyilmaz" userId="S::ege@novartspace.com::bdf2b6b9-4ad7-4f3b-9237-80d6b19453a9" providerId="AD" clId="Web-{B7A4ACAF-7948-49FF-AFE8-CAD8924F6C0C}" dt="2022-01-11T14:01:31.011" v="0"/>
          <ac:spMkLst>
            <pc:docMk/>
            <pc:sldMk cId="545897764" sldId="257"/>
            <ac:spMk id="7" creationId="{D5BE67AF-7794-48F1-8762-4A699361B5DA}"/>
          </ac:spMkLst>
        </pc:spChg>
        <pc:spChg chg="add">
          <ac:chgData name="Ege Turkyilmaz" userId="S::ege@novartspace.com::bdf2b6b9-4ad7-4f3b-9237-80d6b19453a9" providerId="AD" clId="Web-{B7A4ACAF-7948-49FF-AFE8-CAD8924F6C0C}" dt="2022-01-11T14:01:47.792" v="1"/>
          <ac:spMkLst>
            <pc:docMk/>
            <pc:sldMk cId="545897764" sldId="257"/>
            <ac:spMk id="10" creationId="{7EB2A585-80A4-4C9B-BBC9-CA6078B0C922}"/>
          </ac:spMkLst>
        </pc:spChg>
      </pc:sldChg>
    </pc:docChg>
  </pc:docChgLst>
  <pc:docChgLst>
    <pc:chgData name="Tegin Berkay Budak" userId="f49d29bb-5561-4e6f-b0d2-79201e93038a" providerId="ADAL" clId="{E0E5C291-D34E-40C1-9660-7A7149467E6E}"/>
    <pc:docChg chg="custSel modSld">
      <pc:chgData name="Tegin Berkay Budak" userId="f49d29bb-5561-4e6f-b0d2-79201e93038a" providerId="ADAL" clId="{E0E5C291-D34E-40C1-9660-7A7149467E6E}" dt="2021-03-22T10:41:34.177" v="9" actId="478"/>
      <pc:docMkLst>
        <pc:docMk/>
      </pc:docMkLst>
      <pc:sldChg chg="modSp mod">
        <pc:chgData name="Tegin Berkay Budak" userId="f49d29bb-5561-4e6f-b0d2-79201e93038a" providerId="ADAL" clId="{E0E5C291-D34E-40C1-9660-7A7149467E6E}" dt="2021-03-21T15:18:38.901" v="8" actId="20577"/>
        <pc:sldMkLst>
          <pc:docMk/>
          <pc:sldMk cId="2633948083" sldId="323"/>
        </pc:sldMkLst>
        <pc:spChg chg="mod">
          <ac:chgData name="Tegin Berkay Budak" userId="f49d29bb-5561-4e6f-b0d2-79201e93038a" providerId="ADAL" clId="{E0E5C291-D34E-40C1-9660-7A7149467E6E}" dt="2021-03-21T15:18:38.901" v="8" actId="20577"/>
          <ac:spMkLst>
            <pc:docMk/>
            <pc:sldMk cId="2633948083" sldId="323"/>
            <ac:spMk id="19" creationId="{41E23202-3EAB-48B2-AA11-D9C4CD846224}"/>
          </ac:spMkLst>
        </pc:spChg>
      </pc:sldChg>
      <pc:sldChg chg="modSp mod">
        <pc:chgData name="Tegin Berkay Budak" userId="f49d29bb-5561-4e6f-b0d2-79201e93038a" providerId="ADAL" clId="{E0E5C291-D34E-40C1-9660-7A7149467E6E}" dt="2021-03-21T15:07:15.067" v="0"/>
        <pc:sldMkLst>
          <pc:docMk/>
          <pc:sldMk cId="4237268787" sldId="326"/>
        </pc:sldMkLst>
        <pc:spChg chg="mod">
          <ac:chgData name="Tegin Berkay Budak" userId="f49d29bb-5561-4e6f-b0d2-79201e93038a" providerId="ADAL" clId="{E0E5C291-D34E-40C1-9660-7A7149467E6E}" dt="2021-03-21T15:07:15.067" v="0"/>
          <ac:spMkLst>
            <pc:docMk/>
            <pc:sldMk cId="4237268787" sldId="326"/>
            <ac:spMk id="10" creationId="{00000000-0000-0000-0000-000000000000}"/>
          </ac:spMkLst>
        </pc:spChg>
      </pc:sldChg>
      <pc:sldChg chg="delSp mod">
        <pc:chgData name="Tegin Berkay Budak" userId="f49d29bb-5561-4e6f-b0d2-79201e93038a" providerId="ADAL" clId="{E0E5C291-D34E-40C1-9660-7A7149467E6E}" dt="2021-03-22T10:41:34.177" v="9" actId="478"/>
        <pc:sldMkLst>
          <pc:docMk/>
          <pc:sldMk cId="559080807" sldId="328"/>
        </pc:sldMkLst>
        <pc:spChg chg="del">
          <ac:chgData name="Tegin Berkay Budak" userId="f49d29bb-5561-4e6f-b0d2-79201e93038a" providerId="ADAL" clId="{E0E5C291-D34E-40C1-9660-7A7149467E6E}" dt="2021-03-22T10:41:34.177" v="9" actId="478"/>
          <ac:spMkLst>
            <pc:docMk/>
            <pc:sldMk cId="559080807" sldId="328"/>
            <ac:spMk id="11"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17:15:51.386"/>
    </inkml:context>
    <inkml:brush xml:id="br0">
      <inkml:brushProperty name="width" value="0.025" units="cm"/>
      <inkml:brushProperty name="height" value="0.025" units="cm"/>
      <inkml:brushProperty name="color" value="#FFFFFF"/>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17:15:59.339"/>
    </inkml:context>
    <inkml:brush xml:id="br0">
      <inkml:brushProperty name="width" value="0.025" units="cm"/>
      <inkml:brushProperty name="height" value="0.025" units="cm"/>
      <inkml:brushProperty name="color" value="#FFFFFF"/>
    </inkml:brush>
  </inkml:definitions>
  <inkml:trace contextRef="#ctx0" brushRef="#br0">0 957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0T12:57:14.859"/>
    </inkml:context>
    <inkml:brush xml:id="br0">
      <inkml:brushProperty name="width" value="0.025" units="cm"/>
      <inkml:brushProperty name="height" value="0.025" units="cm"/>
      <inkml:brushProperty name="color" value="#FFFFFF"/>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0T12:57:14.860"/>
    </inkml:context>
    <inkml:brush xml:id="br0">
      <inkml:brushProperty name="width" value="0.025" units="cm"/>
      <inkml:brushProperty name="height" value="0.025" units="cm"/>
      <inkml:brushProperty name="color" value="#FFFFFF"/>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0T12:57:14.861"/>
    </inkml:context>
    <inkml:brush xml:id="br0">
      <inkml:brushProperty name="width" value="0.025" units="cm"/>
      <inkml:brushProperty name="height" value="0.025" units="cm"/>
      <inkml:brushProperty name="color" value="#FFFFFF"/>
    </inkml:brush>
  </inkml:definitions>
  <inkml:trace contextRef="#ctx0" brushRef="#br0">0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17:15:49.174"/>
    </inkml:context>
    <inkml:brush xml:id="br0">
      <inkml:brushProperty name="width" value="0.025" units="cm"/>
      <inkml:brushProperty name="height" value="0.025" units="cm"/>
      <inkml:brushProperty name="color" value="#FFFFFF"/>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0T12:57:14.859"/>
    </inkml:context>
    <inkml:brush xml:id="br0">
      <inkml:brushProperty name="width" value="0.025" units="cm"/>
      <inkml:brushProperty name="height" value="0.025" units="cm"/>
      <inkml:brushProperty name="color" value="#FFFFFF"/>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0T12:57:14.860"/>
    </inkml:context>
    <inkml:brush xml:id="br0">
      <inkml:brushProperty name="width" value="0.025" units="cm"/>
      <inkml:brushProperty name="height" value="0.025" units="cm"/>
      <inkml:brushProperty name="color" value="#FFFFFF"/>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0T12:57:14.861"/>
    </inkml:context>
    <inkml:brush xml:id="br0">
      <inkml:brushProperty name="width" value="0.025" units="cm"/>
      <inkml:brushProperty name="height" value="0.025" units="cm"/>
      <inkml:brushProperty name="color" value="#FFFFFF"/>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55DFB-82F2-4C64-93E4-F10510A6B5EA}" type="datetimeFigureOut">
              <a:rPr lang="tr-TR" smtClean="0"/>
              <a:t>21.11.2022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0D787-957A-4C91-9FA2-965885DFC9A9}" type="slidenum">
              <a:rPr lang="tr-TR" smtClean="0"/>
              <a:t>‹#›</a:t>
            </a:fld>
            <a:endParaRPr lang="tr-TR"/>
          </a:p>
        </p:txBody>
      </p:sp>
    </p:spTree>
    <p:extLst>
      <p:ext uri="{BB962C8B-B14F-4D97-AF65-F5344CB8AC3E}">
        <p14:creationId xmlns:p14="http://schemas.microsoft.com/office/powerpoint/2010/main" val="1412038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a:t>
            </a:fld>
            <a:endParaRPr lang="tr-TR"/>
          </a:p>
        </p:txBody>
      </p:sp>
    </p:spTree>
    <p:extLst>
      <p:ext uri="{BB962C8B-B14F-4D97-AF65-F5344CB8AC3E}">
        <p14:creationId xmlns:p14="http://schemas.microsoft.com/office/powerpoint/2010/main" val="1625094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10</a:t>
            </a:fld>
            <a:endParaRPr lang="tr-TR"/>
          </a:p>
        </p:txBody>
      </p:sp>
    </p:spTree>
    <p:extLst>
      <p:ext uri="{BB962C8B-B14F-4D97-AF65-F5344CB8AC3E}">
        <p14:creationId xmlns:p14="http://schemas.microsoft.com/office/powerpoint/2010/main" val="1826174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11</a:t>
            </a:fld>
            <a:endParaRPr lang="tr-TR"/>
          </a:p>
        </p:txBody>
      </p:sp>
    </p:spTree>
    <p:extLst>
      <p:ext uri="{BB962C8B-B14F-4D97-AF65-F5344CB8AC3E}">
        <p14:creationId xmlns:p14="http://schemas.microsoft.com/office/powerpoint/2010/main" val="323542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12</a:t>
            </a:fld>
            <a:endParaRPr lang="tr-TR"/>
          </a:p>
        </p:txBody>
      </p:sp>
    </p:spTree>
    <p:extLst>
      <p:ext uri="{BB962C8B-B14F-4D97-AF65-F5344CB8AC3E}">
        <p14:creationId xmlns:p14="http://schemas.microsoft.com/office/powerpoint/2010/main" val="2625141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7980D787-957A-4C91-9FA2-965885DFC9A9}" type="slidenum">
              <a:rPr lang="tr-TR" smtClean="0"/>
              <a:t>13</a:t>
            </a:fld>
            <a:endParaRPr lang="tr-TR" dirty="0"/>
          </a:p>
        </p:txBody>
      </p:sp>
    </p:spTree>
    <p:extLst>
      <p:ext uri="{BB962C8B-B14F-4D97-AF65-F5344CB8AC3E}">
        <p14:creationId xmlns:p14="http://schemas.microsoft.com/office/powerpoint/2010/main" val="912991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14</a:t>
            </a:fld>
            <a:endParaRPr lang="tr-TR"/>
          </a:p>
        </p:txBody>
      </p:sp>
    </p:spTree>
    <p:extLst>
      <p:ext uri="{BB962C8B-B14F-4D97-AF65-F5344CB8AC3E}">
        <p14:creationId xmlns:p14="http://schemas.microsoft.com/office/powerpoint/2010/main" val="386884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7980D787-957A-4C91-9FA2-965885DFC9A9}" type="slidenum">
              <a:rPr lang="tr-TR" smtClean="0"/>
              <a:t>15</a:t>
            </a:fld>
            <a:endParaRPr lang="tr-TR" dirty="0"/>
          </a:p>
        </p:txBody>
      </p:sp>
    </p:spTree>
    <p:extLst>
      <p:ext uri="{BB962C8B-B14F-4D97-AF65-F5344CB8AC3E}">
        <p14:creationId xmlns:p14="http://schemas.microsoft.com/office/powerpoint/2010/main" val="2275552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16</a:t>
            </a:fld>
            <a:endParaRPr lang="tr-TR"/>
          </a:p>
        </p:txBody>
      </p:sp>
    </p:spTree>
    <p:extLst>
      <p:ext uri="{BB962C8B-B14F-4D97-AF65-F5344CB8AC3E}">
        <p14:creationId xmlns:p14="http://schemas.microsoft.com/office/powerpoint/2010/main" val="586585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7980D787-957A-4C91-9FA2-965885DFC9A9}" type="slidenum">
              <a:rPr lang="tr-TR" smtClean="0"/>
              <a:t>17</a:t>
            </a:fld>
            <a:endParaRPr lang="tr-TR"/>
          </a:p>
        </p:txBody>
      </p:sp>
    </p:spTree>
    <p:extLst>
      <p:ext uri="{BB962C8B-B14F-4D97-AF65-F5344CB8AC3E}">
        <p14:creationId xmlns:p14="http://schemas.microsoft.com/office/powerpoint/2010/main" val="4263274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18</a:t>
            </a:fld>
            <a:endParaRPr lang="tr-TR"/>
          </a:p>
        </p:txBody>
      </p:sp>
    </p:spTree>
    <p:extLst>
      <p:ext uri="{BB962C8B-B14F-4D97-AF65-F5344CB8AC3E}">
        <p14:creationId xmlns:p14="http://schemas.microsoft.com/office/powerpoint/2010/main" val="2314693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19</a:t>
            </a:fld>
            <a:endParaRPr lang="tr-TR"/>
          </a:p>
        </p:txBody>
      </p:sp>
    </p:spTree>
    <p:extLst>
      <p:ext uri="{BB962C8B-B14F-4D97-AF65-F5344CB8AC3E}">
        <p14:creationId xmlns:p14="http://schemas.microsoft.com/office/powerpoint/2010/main" val="1102975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2</a:t>
            </a:fld>
            <a:endParaRPr lang="tr-TR"/>
          </a:p>
        </p:txBody>
      </p:sp>
    </p:spTree>
    <p:extLst>
      <p:ext uri="{BB962C8B-B14F-4D97-AF65-F5344CB8AC3E}">
        <p14:creationId xmlns:p14="http://schemas.microsoft.com/office/powerpoint/2010/main" val="1910494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20</a:t>
            </a:fld>
            <a:endParaRPr lang="tr-TR"/>
          </a:p>
        </p:txBody>
      </p:sp>
    </p:spTree>
    <p:extLst>
      <p:ext uri="{BB962C8B-B14F-4D97-AF65-F5344CB8AC3E}">
        <p14:creationId xmlns:p14="http://schemas.microsoft.com/office/powerpoint/2010/main" val="35286161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21</a:t>
            </a:fld>
            <a:endParaRPr lang="tr-TR"/>
          </a:p>
        </p:txBody>
      </p:sp>
    </p:spTree>
    <p:extLst>
      <p:ext uri="{BB962C8B-B14F-4D97-AF65-F5344CB8AC3E}">
        <p14:creationId xmlns:p14="http://schemas.microsoft.com/office/powerpoint/2010/main" val="1059791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22</a:t>
            </a:fld>
            <a:endParaRPr lang="tr-TR"/>
          </a:p>
        </p:txBody>
      </p:sp>
    </p:spTree>
    <p:extLst>
      <p:ext uri="{BB962C8B-B14F-4D97-AF65-F5344CB8AC3E}">
        <p14:creationId xmlns:p14="http://schemas.microsoft.com/office/powerpoint/2010/main" val="36744887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23</a:t>
            </a:fld>
            <a:endParaRPr lang="tr-TR"/>
          </a:p>
        </p:txBody>
      </p:sp>
    </p:spTree>
    <p:extLst>
      <p:ext uri="{BB962C8B-B14F-4D97-AF65-F5344CB8AC3E}">
        <p14:creationId xmlns:p14="http://schemas.microsoft.com/office/powerpoint/2010/main" val="41517375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24</a:t>
            </a:fld>
            <a:endParaRPr lang="tr-TR"/>
          </a:p>
        </p:txBody>
      </p:sp>
    </p:spTree>
    <p:extLst>
      <p:ext uri="{BB962C8B-B14F-4D97-AF65-F5344CB8AC3E}">
        <p14:creationId xmlns:p14="http://schemas.microsoft.com/office/powerpoint/2010/main" val="3662411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3</a:t>
            </a:fld>
            <a:endParaRPr lang="tr-TR"/>
          </a:p>
        </p:txBody>
      </p:sp>
    </p:spTree>
    <p:extLst>
      <p:ext uri="{BB962C8B-B14F-4D97-AF65-F5344CB8AC3E}">
        <p14:creationId xmlns:p14="http://schemas.microsoft.com/office/powerpoint/2010/main" val="452471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4</a:t>
            </a:fld>
            <a:endParaRPr lang="tr-TR"/>
          </a:p>
        </p:txBody>
      </p:sp>
    </p:spTree>
    <p:extLst>
      <p:ext uri="{BB962C8B-B14F-4D97-AF65-F5344CB8AC3E}">
        <p14:creationId xmlns:p14="http://schemas.microsoft.com/office/powerpoint/2010/main" val="1967511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5</a:t>
            </a:fld>
            <a:endParaRPr lang="tr-TR"/>
          </a:p>
        </p:txBody>
      </p:sp>
    </p:spTree>
    <p:extLst>
      <p:ext uri="{BB962C8B-B14F-4D97-AF65-F5344CB8AC3E}">
        <p14:creationId xmlns:p14="http://schemas.microsoft.com/office/powerpoint/2010/main" val="3691679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6</a:t>
            </a:fld>
            <a:endParaRPr lang="tr-TR"/>
          </a:p>
        </p:txBody>
      </p:sp>
    </p:spTree>
    <p:extLst>
      <p:ext uri="{BB962C8B-B14F-4D97-AF65-F5344CB8AC3E}">
        <p14:creationId xmlns:p14="http://schemas.microsoft.com/office/powerpoint/2010/main" val="183358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7</a:t>
            </a:fld>
            <a:endParaRPr lang="tr-TR"/>
          </a:p>
        </p:txBody>
      </p:sp>
    </p:spTree>
    <p:extLst>
      <p:ext uri="{BB962C8B-B14F-4D97-AF65-F5344CB8AC3E}">
        <p14:creationId xmlns:p14="http://schemas.microsoft.com/office/powerpoint/2010/main" val="4226417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7980D787-957A-4C91-9FA2-965885DFC9A9}" type="slidenum">
              <a:rPr lang="tr-TR" smtClean="0"/>
              <a:t>8</a:t>
            </a:fld>
            <a:endParaRPr lang="tr-TR"/>
          </a:p>
        </p:txBody>
      </p:sp>
    </p:spTree>
    <p:extLst>
      <p:ext uri="{BB962C8B-B14F-4D97-AF65-F5344CB8AC3E}">
        <p14:creationId xmlns:p14="http://schemas.microsoft.com/office/powerpoint/2010/main" val="3137695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7980D787-957A-4C91-9FA2-965885DFC9A9}" type="slidenum">
              <a:rPr lang="tr-TR" smtClean="0"/>
              <a:t>9</a:t>
            </a:fld>
            <a:endParaRPr lang="tr-TR"/>
          </a:p>
        </p:txBody>
      </p:sp>
    </p:spTree>
    <p:extLst>
      <p:ext uri="{BB962C8B-B14F-4D97-AF65-F5344CB8AC3E}">
        <p14:creationId xmlns:p14="http://schemas.microsoft.com/office/powerpoint/2010/main" val="4174960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p:cNvSpPr>
            <a:spLocks noGrp="1"/>
          </p:cNvSpPr>
          <p:nvPr>
            <p:ph type="dt" sz="half" idx="10"/>
          </p:nvPr>
        </p:nvSpPr>
        <p:spPr/>
        <p:txBody>
          <a:bodyPr/>
          <a:lstStyle/>
          <a:p>
            <a:fld id="{7FAE8CB2-9691-490D-9BE8-156B3BD3EDDA}" type="datetime2">
              <a:rPr lang="tr-TR" smtClean="0"/>
              <a:t>21 Kasım 2022 Pazartesi</a:t>
            </a:fld>
            <a:endParaRPr lang="tr-TR"/>
          </a:p>
        </p:txBody>
      </p:sp>
      <p:sp>
        <p:nvSpPr>
          <p:cNvPr id="5" name="Footer Placeholder 4"/>
          <p:cNvSpPr>
            <a:spLocks noGrp="1"/>
          </p:cNvSpPr>
          <p:nvPr>
            <p:ph type="ftr" sz="quarter" idx="11"/>
          </p:nvPr>
        </p:nvSpPr>
        <p:spPr/>
        <p:txBody>
          <a:bodyPr/>
          <a:lstStyle/>
          <a:p>
            <a:r>
              <a:rPr lang="tr-TR"/>
              <a:t>2018 TEKNOFEST ROKET YARIŞMASI ÖNCÜL TASARIM RAPORU (ÖTR)</a:t>
            </a:r>
          </a:p>
        </p:txBody>
      </p:sp>
      <p:sp>
        <p:nvSpPr>
          <p:cNvPr id="6" name="Slide Number Placeholder 5"/>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268642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p>
            <a:fld id="{036B13AA-6CA4-4018-AB6A-83696F88837D}" type="datetime2">
              <a:rPr lang="tr-TR" smtClean="0"/>
              <a:t>21 Kasım 2022 Pazartesi</a:t>
            </a:fld>
            <a:endParaRPr lang="tr-TR"/>
          </a:p>
        </p:txBody>
      </p:sp>
      <p:sp>
        <p:nvSpPr>
          <p:cNvPr id="5" name="Footer Placeholder 4"/>
          <p:cNvSpPr>
            <a:spLocks noGrp="1"/>
          </p:cNvSpPr>
          <p:nvPr>
            <p:ph type="ftr" sz="quarter" idx="11"/>
          </p:nvPr>
        </p:nvSpPr>
        <p:spPr/>
        <p:txBody>
          <a:bodyPr/>
          <a:lstStyle/>
          <a:p>
            <a:r>
              <a:rPr lang="tr-TR"/>
              <a:t>2018 TEKNOFEST ROKET YARIŞMASI ÖNCÜL TASARIM RAPORU (ÖTR)</a:t>
            </a:r>
          </a:p>
        </p:txBody>
      </p:sp>
      <p:sp>
        <p:nvSpPr>
          <p:cNvPr id="6" name="Slide Number Placeholder 5"/>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866350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p>
            <a:fld id="{614A6D07-2EAE-4316-B7DB-B0FB13467948}" type="datetime2">
              <a:rPr lang="tr-TR" smtClean="0"/>
              <a:t>21 Kasım 2022 Pazartesi</a:t>
            </a:fld>
            <a:endParaRPr lang="tr-TR"/>
          </a:p>
        </p:txBody>
      </p:sp>
      <p:sp>
        <p:nvSpPr>
          <p:cNvPr id="5" name="Footer Placeholder 4"/>
          <p:cNvSpPr>
            <a:spLocks noGrp="1"/>
          </p:cNvSpPr>
          <p:nvPr>
            <p:ph type="ftr" sz="quarter" idx="11"/>
          </p:nvPr>
        </p:nvSpPr>
        <p:spPr/>
        <p:txBody>
          <a:bodyPr/>
          <a:lstStyle/>
          <a:p>
            <a:r>
              <a:rPr lang="tr-TR"/>
              <a:t>2018 TEKNOFEST ROKET YARIŞMASI ÖNCÜL TASARIM RAPORU (ÖTR)</a:t>
            </a:r>
          </a:p>
        </p:txBody>
      </p:sp>
      <p:sp>
        <p:nvSpPr>
          <p:cNvPr id="6" name="Slide Number Placeholder 5"/>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396439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p>
            <a:fld id="{06142BE6-88A1-4636-8CD1-5CDE0647BA87}" type="datetime2">
              <a:rPr lang="tr-TR" smtClean="0"/>
              <a:t>21 Kasım 2022 Pazartesi</a:t>
            </a:fld>
            <a:endParaRPr lang="tr-TR"/>
          </a:p>
        </p:txBody>
      </p:sp>
      <p:sp>
        <p:nvSpPr>
          <p:cNvPr id="5" name="Footer Placeholder 4"/>
          <p:cNvSpPr>
            <a:spLocks noGrp="1"/>
          </p:cNvSpPr>
          <p:nvPr>
            <p:ph type="ftr" sz="quarter" idx="11"/>
          </p:nvPr>
        </p:nvSpPr>
        <p:spPr/>
        <p:txBody>
          <a:bodyPr/>
          <a:lstStyle/>
          <a:p>
            <a:r>
              <a:rPr lang="tr-TR"/>
              <a:t>2018 TEKNOFEST ROKET YARIŞMASI ÖNCÜL TASARIM RAPORU (ÖTR)</a:t>
            </a:r>
          </a:p>
        </p:txBody>
      </p:sp>
      <p:sp>
        <p:nvSpPr>
          <p:cNvPr id="6" name="Slide Number Placeholder 5"/>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41349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EF135-1B39-46F9-B480-EDB3F7E0C68A}" type="datetime2">
              <a:rPr lang="tr-TR" smtClean="0"/>
              <a:t>21 Kasım 2022 Pazartesi</a:t>
            </a:fld>
            <a:endParaRPr lang="tr-TR"/>
          </a:p>
        </p:txBody>
      </p:sp>
      <p:sp>
        <p:nvSpPr>
          <p:cNvPr id="5" name="Footer Placeholder 4"/>
          <p:cNvSpPr>
            <a:spLocks noGrp="1"/>
          </p:cNvSpPr>
          <p:nvPr>
            <p:ph type="ftr" sz="quarter" idx="11"/>
          </p:nvPr>
        </p:nvSpPr>
        <p:spPr/>
        <p:txBody>
          <a:bodyPr/>
          <a:lstStyle/>
          <a:p>
            <a:r>
              <a:rPr lang="tr-TR"/>
              <a:t>2018 TEKNOFEST ROKET YARIŞMASI ÖNCÜL TASARIM RAPORU (ÖTR)</a:t>
            </a:r>
          </a:p>
        </p:txBody>
      </p:sp>
      <p:sp>
        <p:nvSpPr>
          <p:cNvPr id="6" name="Slide Number Placeholder 5"/>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1678278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p:cNvSpPr>
            <a:spLocks noGrp="1"/>
          </p:cNvSpPr>
          <p:nvPr>
            <p:ph type="dt" sz="half" idx="10"/>
          </p:nvPr>
        </p:nvSpPr>
        <p:spPr/>
        <p:txBody>
          <a:bodyPr/>
          <a:lstStyle/>
          <a:p>
            <a:fld id="{763D39CA-2D14-4B38-AF06-14C43CD290E5}" type="datetime2">
              <a:rPr lang="tr-TR" smtClean="0"/>
              <a:t>21 Kasım 2022 Pazartesi</a:t>
            </a:fld>
            <a:endParaRPr lang="tr-TR"/>
          </a:p>
        </p:txBody>
      </p:sp>
      <p:sp>
        <p:nvSpPr>
          <p:cNvPr id="6" name="Footer Placeholder 5"/>
          <p:cNvSpPr>
            <a:spLocks noGrp="1"/>
          </p:cNvSpPr>
          <p:nvPr>
            <p:ph type="ftr" sz="quarter" idx="11"/>
          </p:nvPr>
        </p:nvSpPr>
        <p:spPr/>
        <p:txBody>
          <a:bodyPr/>
          <a:lstStyle/>
          <a:p>
            <a:r>
              <a:rPr lang="tr-TR"/>
              <a:t>2018 TEKNOFEST ROKET YARIŞMASI ÖNCÜL TASARIM RAPORU (ÖTR)</a:t>
            </a:r>
          </a:p>
        </p:txBody>
      </p:sp>
      <p:sp>
        <p:nvSpPr>
          <p:cNvPr id="7" name="Slide Number Placeholder 6"/>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178291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p:cNvSpPr>
            <a:spLocks noGrp="1"/>
          </p:cNvSpPr>
          <p:nvPr>
            <p:ph type="dt" sz="half" idx="10"/>
          </p:nvPr>
        </p:nvSpPr>
        <p:spPr/>
        <p:txBody>
          <a:bodyPr/>
          <a:lstStyle/>
          <a:p>
            <a:fld id="{B5586FD2-488F-40DF-B568-34DEA0B57C64}" type="datetime2">
              <a:rPr lang="tr-TR" smtClean="0"/>
              <a:t>21 Kasım 2022 Pazartesi</a:t>
            </a:fld>
            <a:endParaRPr lang="tr-TR"/>
          </a:p>
        </p:txBody>
      </p:sp>
      <p:sp>
        <p:nvSpPr>
          <p:cNvPr id="8" name="Footer Placeholder 7"/>
          <p:cNvSpPr>
            <a:spLocks noGrp="1"/>
          </p:cNvSpPr>
          <p:nvPr>
            <p:ph type="ftr" sz="quarter" idx="11"/>
          </p:nvPr>
        </p:nvSpPr>
        <p:spPr/>
        <p:txBody>
          <a:bodyPr/>
          <a:lstStyle/>
          <a:p>
            <a:r>
              <a:rPr lang="tr-TR"/>
              <a:t>2018 TEKNOFEST ROKET YARIŞMASI ÖNCÜL TASARIM RAPORU (ÖTR)</a:t>
            </a:r>
          </a:p>
        </p:txBody>
      </p:sp>
      <p:sp>
        <p:nvSpPr>
          <p:cNvPr id="9" name="Slide Number Placeholder 8"/>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3993464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Date Placeholder 2"/>
          <p:cNvSpPr>
            <a:spLocks noGrp="1"/>
          </p:cNvSpPr>
          <p:nvPr>
            <p:ph type="dt" sz="half" idx="10"/>
          </p:nvPr>
        </p:nvSpPr>
        <p:spPr/>
        <p:txBody>
          <a:bodyPr/>
          <a:lstStyle/>
          <a:p>
            <a:fld id="{8C086831-B416-4B9A-A450-170C5C34286D}" type="datetime2">
              <a:rPr lang="tr-TR" smtClean="0"/>
              <a:t>21 Kasım 2022 Pazartesi</a:t>
            </a:fld>
            <a:endParaRPr lang="tr-TR"/>
          </a:p>
        </p:txBody>
      </p:sp>
      <p:sp>
        <p:nvSpPr>
          <p:cNvPr id="4" name="Footer Placeholder 3"/>
          <p:cNvSpPr>
            <a:spLocks noGrp="1"/>
          </p:cNvSpPr>
          <p:nvPr>
            <p:ph type="ftr" sz="quarter" idx="11"/>
          </p:nvPr>
        </p:nvSpPr>
        <p:spPr/>
        <p:txBody>
          <a:bodyPr/>
          <a:lstStyle/>
          <a:p>
            <a:r>
              <a:rPr lang="tr-TR"/>
              <a:t>2018 TEKNOFEST ROKET YARIŞMASI ÖNCÜL TASARIM RAPORU (ÖTR)</a:t>
            </a:r>
          </a:p>
        </p:txBody>
      </p:sp>
      <p:sp>
        <p:nvSpPr>
          <p:cNvPr id="5" name="Slide Number Placeholder 4"/>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2647338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49507-AD42-41CA-AEC4-E30B5C930225}" type="datetime2">
              <a:rPr lang="tr-TR" smtClean="0"/>
              <a:t>21 Kasım 2022 Pazartesi</a:t>
            </a:fld>
            <a:endParaRPr lang="tr-TR"/>
          </a:p>
        </p:txBody>
      </p:sp>
      <p:sp>
        <p:nvSpPr>
          <p:cNvPr id="3" name="Footer Placeholder 2"/>
          <p:cNvSpPr>
            <a:spLocks noGrp="1"/>
          </p:cNvSpPr>
          <p:nvPr>
            <p:ph type="ftr" sz="quarter" idx="11"/>
          </p:nvPr>
        </p:nvSpPr>
        <p:spPr/>
        <p:txBody>
          <a:bodyPr/>
          <a:lstStyle/>
          <a:p>
            <a:r>
              <a:rPr lang="tr-TR"/>
              <a:t>2018 TEKNOFEST ROKET YARIŞMASI ÖNCÜL TASARIM RAPORU (ÖTR)</a:t>
            </a:r>
          </a:p>
        </p:txBody>
      </p:sp>
      <p:sp>
        <p:nvSpPr>
          <p:cNvPr id="4" name="Slide Number Placeholder 3"/>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4152003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BBE04-BFAD-4AC9-A91E-102D65BDF41E}" type="datetime2">
              <a:rPr lang="tr-TR" smtClean="0"/>
              <a:t>21 Kasım 2022 Pazartesi</a:t>
            </a:fld>
            <a:endParaRPr lang="tr-TR"/>
          </a:p>
        </p:txBody>
      </p:sp>
      <p:sp>
        <p:nvSpPr>
          <p:cNvPr id="6" name="Footer Placeholder 5"/>
          <p:cNvSpPr>
            <a:spLocks noGrp="1"/>
          </p:cNvSpPr>
          <p:nvPr>
            <p:ph type="ftr" sz="quarter" idx="11"/>
          </p:nvPr>
        </p:nvSpPr>
        <p:spPr/>
        <p:txBody>
          <a:bodyPr/>
          <a:lstStyle/>
          <a:p>
            <a:r>
              <a:rPr lang="tr-TR"/>
              <a:t>2018 TEKNOFEST ROKET YARIŞMASI ÖNCÜL TASARIM RAPORU (ÖTR)</a:t>
            </a:r>
          </a:p>
        </p:txBody>
      </p:sp>
      <p:sp>
        <p:nvSpPr>
          <p:cNvPr id="7" name="Slide Number Placeholder 6"/>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2853421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8B8DF-9B11-4B50-A31B-88D0FACB57D4}" type="datetime2">
              <a:rPr lang="tr-TR" smtClean="0"/>
              <a:t>21 Kasım 2022 Pazartesi</a:t>
            </a:fld>
            <a:endParaRPr lang="tr-TR"/>
          </a:p>
        </p:txBody>
      </p:sp>
      <p:sp>
        <p:nvSpPr>
          <p:cNvPr id="6" name="Footer Placeholder 5"/>
          <p:cNvSpPr>
            <a:spLocks noGrp="1"/>
          </p:cNvSpPr>
          <p:nvPr>
            <p:ph type="ftr" sz="quarter" idx="11"/>
          </p:nvPr>
        </p:nvSpPr>
        <p:spPr/>
        <p:txBody>
          <a:bodyPr/>
          <a:lstStyle/>
          <a:p>
            <a:r>
              <a:rPr lang="tr-TR"/>
              <a:t>2018 TEKNOFEST ROKET YARIŞMASI ÖNCÜL TASARIM RAPORU (ÖTR)</a:t>
            </a:r>
          </a:p>
        </p:txBody>
      </p:sp>
      <p:sp>
        <p:nvSpPr>
          <p:cNvPr id="7" name="Slide Number Placeholder 6"/>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3609509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193D5B-6D19-4DFF-AD2B-3546E2B8FE94}" type="datetime2">
              <a:rPr lang="tr-TR" smtClean="0"/>
              <a:t>21 Kasım 2022 Pazartesi</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a:t>2018 TEKNOFEST ROKET YARIŞMASI ÖNCÜL TASARIM RAPORU (ÖTR)</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EDC82-49FF-42E3-B7EA-26FF728940D5}" type="slidenum">
              <a:rPr lang="tr-TR" smtClean="0"/>
              <a:t>‹#›</a:t>
            </a:fld>
            <a:endParaRPr lang="tr-TR"/>
          </a:p>
        </p:txBody>
      </p:sp>
      <p:sp>
        <p:nvSpPr>
          <p:cNvPr id="7" name="fr"/>
          <p:cNvSpPr txBox="1"/>
          <p:nvPr userDrawn="1"/>
        </p:nvSpPr>
        <p:spPr>
          <a:xfrm>
            <a:off x="0" y="6537960"/>
            <a:ext cx="12192000" cy="223138"/>
          </a:xfrm>
          <a:prstGeom prst="rect">
            <a:avLst/>
          </a:prstGeom>
          <a:noFill/>
        </p:spPr>
        <p:txBody>
          <a:bodyPr vert="horz" rtlCol="0">
            <a:spAutoFit/>
          </a:bodyPr>
          <a:lstStyle/>
          <a:p>
            <a:pPr algn="r"/>
            <a:endParaRPr lang="tr-TR" sz="850" b="0" i="0" u="none" baseline="0">
              <a:solidFill>
                <a:srgbClr val="FF0000"/>
              </a:solidFill>
              <a:latin typeface="Microsoft Sans Serif" panose="020B0604020202020204" pitchFamily="34" charset="0"/>
            </a:endParaRPr>
          </a:p>
        </p:txBody>
      </p:sp>
      <p:sp>
        <p:nvSpPr>
          <p:cNvPr id="8" name="hr" descr="Herkese Açık | Public"/>
          <p:cNvSpPr txBox="1"/>
          <p:nvPr userDrawn="1"/>
        </p:nvSpPr>
        <p:spPr>
          <a:xfrm>
            <a:off x="0" y="0"/>
            <a:ext cx="12192000" cy="223138"/>
          </a:xfrm>
          <a:prstGeom prst="rect">
            <a:avLst/>
          </a:prstGeom>
          <a:noFill/>
        </p:spPr>
        <p:txBody>
          <a:bodyPr vert="horz" rtlCol="0">
            <a:spAutoFit/>
          </a:bodyPr>
          <a:lstStyle/>
          <a:p>
            <a:pPr algn="r"/>
            <a:r>
              <a:rPr lang="tr-TR" sz="850" b="0" i="0" u="none" baseline="0">
                <a:solidFill>
                  <a:srgbClr val="FF0000"/>
                </a:solidFill>
                <a:latin typeface="Microsoft Sans Serif" panose="020B0604020202020204" pitchFamily="34" charset="0"/>
              </a:rPr>
              <a:t>Herkese Açık | Public</a:t>
            </a:r>
          </a:p>
        </p:txBody>
      </p:sp>
    </p:spTree>
    <p:extLst>
      <p:ext uri="{BB962C8B-B14F-4D97-AF65-F5344CB8AC3E}">
        <p14:creationId xmlns:p14="http://schemas.microsoft.com/office/powerpoint/2010/main" val="1928742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7.png"/><Relationship Id="rId12"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customXml" Target="../ink/ink1.xml"/><Relationship Id="rId11" Type="http://schemas.openxmlformats.org/officeDocument/2006/relationships/image" Target="../media/image8.jpeg"/><Relationship Id="rId5" Type="http://schemas.openxmlformats.org/officeDocument/2006/relationships/image" Target="../media/image6.png"/><Relationship Id="rId10" Type="http://schemas.openxmlformats.org/officeDocument/2006/relationships/image" Target="../media/image7.png"/><Relationship Id="rId4" Type="http://schemas.openxmlformats.org/officeDocument/2006/relationships/image" Target="../media/image2.jpeg"/><Relationship Id="rId9"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ustomXml" Target="../ink/ink4.xml"/><Relationship Id="rId12" Type="http://schemas.openxmlformats.org/officeDocument/2006/relationships/customXml" Target="../ink/ink5.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91.png"/><Relationship Id="rId11" Type="http://schemas.openxmlformats.org/officeDocument/2006/relationships/image" Target="../media/image800.PNG"/><Relationship Id="rId5" Type="http://schemas.openxmlformats.org/officeDocument/2006/relationships/customXml" Target="../ink/ink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90.png"/><Relationship Id="rId4" Type="http://schemas.openxmlformats.org/officeDocument/2006/relationships/customXml" Target="../ink/ink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ustomXml" Target="../ink/ink8.xml"/><Relationship Id="rId12" Type="http://schemas.openxmlformats.org/officeDocument/2006/relationships/customXml" Target="../ink/ink9.xm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70.png"/><Relationship Id="rId11" Type="http://schemas.openxmlformats.org/officeDocument/2006/relationships/image" Target="../media/image800.PNG"/><Relationship Id="rId5" Type="http://schemas.openxmlformats.org/officeDocument/2006/relationships/customXml" Target="../ink/ink7.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1</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21 Kasım 2022 Pazartesi</a:t>
            </a:fld>
            <a:endParaRPr lang="tr-TR"/>
          </a:p>
        </p:txBody>
      </p:sp>
      <p:sp>
        <p:nvSpPr>
          <p:cNvPr id="10" name="TextBox 9"/>
          <p:cNvSpPr txBox="1"/>
          <p:nvPr/>
        </p:nvSpPr>
        <p:spPr>
          <a:xfrm>
            <a:off x="0" y="1227317"/>
            <a:ext cx="12048621" cy="4801314"/>
          </a:xfrm>
          <a:prstGeom prst="rect">
            <a:avLst/>
          </a:prstGeom>
          <a:noFill/>
        </p:spPr>
        <p:txBody>
          <a:bodyPr wrap="square" rtlCol="0">
            <a:spAutoFit/>
          </a:bodyPr>
          <a:lstStyle/>
          <a:p>
            <a:pPr marL="285750" indent="-285750">
              <a:buFont typeface="Arial" panose="020B0604020202020204" pitchFamily="34" charset="0"/>
              <a:buChar char="•"/>
            </a:pPr>
            <a:r>
              <a:rPr lang="tr-TR" dirty="0"/>
              <a:t>Rapor boyunca istisna</a:t>
            </a:r>
            <a:r>
              <a:rPr lang="en-US" dirty="0" err="1"/>
              <a:t>sız</a:t>
            </a:r>
            <a:r>
              <a:rPr lang="tr-TR" dirty="0"/>
              <a:t> tüm yazıların minimum yazı tipi boyutu 18 ve yazı tipi Calibri olmalıdır.</a:t>
            </a:r>
          </a:p>
          <a:p>
            <a:pPr marL="285750" indent="-285750">
              <a:buFont typeface="Arial" panose="020B0604020202020204" pitchFamily="34" charset="0"/>
              <a:buChar char="•"/>
            </a:pPr>
            <a:r>
              <a:rPr lang="tr-TR" dirty="0"/>
              <a:t>Paragraflar </a:t>
            </a:r>
            <a:r>
              <a:rPr lang="tr-TR" b="1" dirty="0"/>
              <a:t>kalın (bold) </a:t>
            </a:r>
            <a:r>
              <a:rPr lang="tr-TR" dirty="0"/>
              <a:t>ve </a:t>
            </a:r>
            <a:r>
              <a:rPr lang="tr-TR" dirty="0">
                <a:highlight>
                  <a:srgbClr val="FFFF00"/>
                </a:highlight>
              </a:rPr>
              <a:t>vurgulu (highlighted)</a:t>
            </a:r>
            <a:r>
              <a:rPr lang="tr-TR" dirty="0"/>
              <a:t> olmamalıdır.</a:t>
            </a:r>
          </a:p>
          <a:p>
            <a:pPr marL="285750" indent="-285750">
              <a:buFont typeface="Arial" panose="020B0604020202020204" pitchFamily="34" charset="0"/>
              <a:buChar char="•"/>
            </a:pPr>
            <a:r>
              <a:rPr lang="tr-TR" dirty="0"/>
              <a:t>Rapor şablonunun kenar boşluklarına uyulmalıdır.</a:t>
            </a:r>
          </a:p>
          <a:p>
            <a:pPr marL="285750" indent="-285750">
              <a:buFont typeface="Arial" panose="020B0604020202020204" pitchFamily="34" charset="0"/>
              <a:buChar char="•"/>
            </a:pPr>
            <a:r>
              <a:rPr lang="en-US" dirty="0" err="1"/>
              <a:t>Raporda</a:t>
            </a:r>
            <a:r>
              <a:rPr lang="tr-TR" dirty="0"/>
              <a:t> isten</a:t>
            </a:r>
            <a:r>
              <a:rPr lang="en-US" dirty="0" err="1"/>
              <a:t>ilen</a:t>
            </a:r>
            <a:r>
              <a:rPr lang="en-US" dirty="0"/>
              <a:t> </a:t>
            </a:r>
            <a:r>
              <a:rPr lang="tr-TR" dirty="0"/>
              <a:t>bilgiler </a:t>
            </a:r>
            <a:r>
              <a:rPr lang="en-US" dirty="0"/>
              <a:t> </a:t>
            </a:r>
            <a:r>
              <a:rPr lang="en-US" dirty="0" err="1"/>
              <a:t>ilgili</a:t>
            </a:r>
            <a:r>
              <a:rPr lang="tr-TR" dirty="0"/>
              <a:t> bölümde yer almıyorsa puanlanmayacaktır</a:t>
            </a:r>
            <a:r>
              <a:rPr lang="en-US" dirty="0"/>
              <a:t> (</a:t>
            </a:r>
            <a:r>
              <a:rPr lang="tr-TR" dirty="0"/>
              <a:t>Raporun başka bir kısmında belirtilmesi yeterli değildir</a:t>
            </a:r>
            <a:r>
              <a:rPr lang="en-US" dirty="0"/>
              <a:t>). </a:t>
            </a:r>
            <a:r>
              <a:rPr lang="en-US" dirty="0" err="1"/>
              <a:t>Diskalifiye</a:t>
            </a:r>
            <a:r>
              <a:rPr lang="en-US" dirty="0"/>
              <a:t> </a:t>
            </a:r>
            <a:r>
              <a:rPr lang="tr-TR" dirty="0"/>
              <a:t>kriterleri </a:t>
            </a:r>
            <a:r>
              <a:rPr lang="en-US" dirty="0" err="1"/>
              <a:t>gereğince</a:t>
            </a:r>
            <a:r>
              <a:rPr lang="en-US" dirty="0"/>
              <a:t> </a:t>
            </a:r>
            <a:r>
              <a:rPr lang="en-US" dirty="0" err="1"/>
              <a:t>istenen</a:t>
            </a:r>
            <a:r>
              <a:rPr lang="en-US" dirty="0"/>
              <a:t> </a:t>
            </a:r>
            <a:r>
              <a:rPr lang="en-US" dirty="0" err="1"/>
              <a:t>bilgiler</a:t>
            </a:r>
            <a:r>
              <a:rPr lang="en-US" dirty="0"/>
              <a:t> </a:t>
            </a:r>
            <a:r>
              <a:rPr lang="tr-TR" dirty="0"/>
              <a:t>doğru yansıda </a:t>
            </a:r>
            <a:r>
              <a:rPr lang="en-US" dirty="0" err="1"/>
              <a:t>yer</a:t>
            </a:r>
            <a:r>
              <a:rPr lang="en-US" dirty="0"/>
              <a:t> al</a:t>
            </a:r>
            <a:r>
              <a:rPr lang="tr-TR" dirty="0"/>
              <a:t>madığı takdirde </a:t>
            </a:r>
            <a:r>
              <a:rPr lang="en-US" dirty="0" err="1"/>
              <a:t>ilgili</a:t>
            </a:r>
            <a:r>
              <a:rPr lang="en-US" dirty="0"/>
              <a:t> </a:t>
            </a:r>
            <a:r>
              <a:rPr lang="en-US" dirty="0" err="1"/>
              <a:t>takım</a:t>
            </a:r>
            <a:r>
              <a:rPr lang="en-US" dirty="0"/>
              <a:t> </a:t>
            </a:r>
            <a:r>
              <a:rPr lang="en-US" dirty="0" err="1"/>
              <a:t>diskalifiye</a:t>
            </a:r>
            <a:r>
              <a:rPr lang="en-US" dirty="0"/>
              <a:t> </a:t>
            </a:r>
            <a:r>
              <a:rPr lang="en-US" dirty="0" err="1"/>
              <a:t>edilecektir</a:t>
            </a:r>
            <a:r>
              <a:rPr lang="en-US" dirty="0"/>
              <a:t>.</a:t>
            </a:r>
          </a:p>
          <a:p>
            <a:pPr marL="285750" indent="-285750">
              <a:buFont typeface="Arial" panose="020B0604020202020204" pitchFamily="34" charset="0"/>
              <a:buChar char="•"/>
            </a:pPr>
            <a:r>
              <a:rPr lang="tr-TR" dirty="0"/>
              <a:t>Alıntı</a:t>
            </a:r>
            <a:r>
              <a:rPr lang="en-US" dirty="0"/>
              <a:t> </a:t>
            </a:r>
            <a:r>
              <a:rPr lang="en-US" dirty="0" err="1"/>
              <a:t>yapılan</a:t>
            </a:r>
            <a:r>
              <a:rPr lang="tr-TR" dirty="0"/>
              <a:t> her türlü bilginin referansı paylaşılmalıdır. Referans direkt</a:t>
            </a:r>
            <a:r>
              <a:rPr lang="en-US" dirty="0"/>
              <a:t> </a:t>
            </a:r>
            <a:r>
              <a:rPr lang="en-US" dirty="0" err="1"/>
              <a:t>olarak</a:t>
            </a:r>
            <a:r>
              <a:rPr lang="tr-TR" dirty="0"/>
              <a:t> yansı altında olabileceği gibi numaralandı</a:t>
            </a:r>
            <a:r>
              <a:rPr lang="en-US" dirty="0" err="1"/>
              <a:t>rma</a:t>
            </a:r>
            <a:r>
              <a:rPr lang="en-US" dirty="0"/>
              <a:t> </a:t>
            </a:r>
            <a:r>
              <a:rPr lang="en-US" dirty="0" err="1"/>
              <a:t>yapılmak</a:t>
            </a:r>
            <a:r>
              <a:rPr lang="en-US" dirty="0"/>
              <a:t> </a:t>
            </a:r>
            <a:r>
              <a:rPr lang="en-US" dirty="0" err="1"/>
              <a:t>suretiyle</a:t>
            </a:r>
            <a:r>
              <a:rPr lang="tr-TR" dirty="0"/>
              <a:t> rapor sonunda</a:t>
            </a:r>
            <a:r>
              <a:rPr lang="en-US" dirty="0"/>
              <a:t>ki</a:t>
            </a:r>
            <a:r>
              <a:rPr lang="tr-TR" dirty="0"/>
              <a:t> referans yansısı</a:t>
            </a:r>
            <a:r>
              <a:rPr lang="en-US" dirty="0" err="1"/>
              <a:t>nda</a:t>
            </a:r>
            <a:r>
              <a:rPr lang="tr-TR" dirty="0"/>
              <a:t> </a:t>
            </a:r>
            <a:r>
              <a:rPr lang="en-US" dirty="0" err="1"/>
              <a:t>referans</a:t>
            </a:r>
            <a:r>
              <a:rPr lang="en-US" dirty="0"/>
              <a:t> </a:t>
            </a:r>
            <a:r>
              <a:rPr lang="en-US" dirty="0" err="1"/>
              <a:t>bilgileri</a:t>
            </a:r>
            <a:r>
              <a:rPr lang="tr-TR" dirty="0"/>
              <a:t> toplu halde </a:t>
            </a:r>
            <a:r>
              <a:rPr lang="en-US" dirty="0" err="1"/>
              <a:t>sunulabilir</a:t>
            </a:r>
            <a:r>
              <a:rPr lang="tr-TR" dirty="0"/>
              <a:t>. İntihal </a:t>
            </a:r>
            <a:r>
              <a:rPr lang="en-US" dirty="0" err="1"/>
              <a:t>yaptığı</a:t>
            </a:r>
            <a:r>
              <a:rPr lang="tr-TR" dirty="0"/>
              <a:t> tespit edi</a:t>
            </a:r>
            <a:r>
              <a:rPr lang="en-US" dirty="0" err="1"/>
              <a:t>len</a:t>
            </a:r>
            <a:r>
              <a:rPr lang="en-US" dirty="0"/>
              <a:t> </a:t>
            </a:r>
            <a:r>
              <a:rPr lang="en-US" dirty="0" err="1"/>
              <a:t>takımlar</a:t>
            </a:r>
            <a:r>
              <a:rPr lang="en-US" dirty="0"/>
              <a:t> </a:t>
            </a:r>
            <a:r>
              <a:rPr lang="tr-TR" dirty="0"/>
              <a:t>diskalifiye edile</a:t>
            </a:r>
            <a:r>
              <a:rPr lang="en-US" dirty="0" err="1"/>
              <a:t>cektir</a:t>
            </a:r>
            <a:r>
              <a:rPr lang="en-US" dirty="0"/>
              <a:t>.</a:t>
            </a:r>
            <a:endParaRPr lang="tr-TR" dirty="0"/>
          </a:p>
          <a:p>
            <a:pPr marL="285750" indent="-285750">
              <a:buFont typeface="Arial" panose="020B0604020202020204" pitchFamily="34" charset="0"/>
              <a:buChar char="•"/>
            </a:pPr>
            <a:r>
              <a:rPr lang="tr-TR" dirty="0"/>
              <a:t>Tablo, şema, denklem vs görseller de referans</a:t>
            </a:r>
            <a:r>
              <a:rPr lang="en-US" dirty="0"/>
              <a:t>a </a:t>
            </a:r>
            <a:r>
              <a:rPr lang="tr-TR" dirty="0"/>
              <a:t>tabiidir.</a:t>
            </a:r>
          </a:p>
          <a:p>
            <a:pPr marL="285750" indent="-285750">
              <a:buFont typeface="Arial" panose="020B0604020202020204" pitchFamily="34" charset="0"/>
              <a:buChar char="•"/>
            </a:pPr>
            <a:r>
              <a:rPr lang="tr-TR" dirty="0"/>
              <a:t>Paylaşılan ölçüler teknik resim formatına uygun görsellerle </a:t>
            </a:r>
            <a:r>
              <a:rPr lang="en-US" dirty="0" err="1"/>
              <a:t>sunulmalıdır</a:t>
            </a:r>
            <a:r>
              <a:rPr lang="en-US" dirty="0"/>
              <a:t> </a:t>
            </a:r>
            <a:r>
              <a:rPr lang="tr-TR" dirty="0"/>
              <a:t>ve rapordaki tüm birimler SI birim sistemine </a:t>
            </a:r>
            <a:r>
              <a:rPr lang="tr-TR" i="1" dirty="0"/>
              <a:t>(International System of Units) </a:t>
            </a:r>
            <a:r>
              <a:rPr lang="tr-TR" dirty="0"/>
              <a:t>uygun </a:t>
            </a:r>
            <a:r>
              <a:rPr lang="en-US" dirty="0" err="1"/>
              <a:t>olarak</a:t>
            </a:r>
            <a:r>
              <a:rPr lang="en-US" dirty="0"/>
              <a:t> </a:t>
            </a:r>
            <a:r>
              <a:rPr lang="en-US" dirty="0" err="1"/>
              <a:t>belirtilmelidir</a:t>
            </a:r>
            <a:r>
              <a:rPr lang="tr-TR" dirty="0"/>
              <a:t>. Eksik ölçü</a:t>
            </a:r>
            <a:r>
              <a:rPr lang="en-US" dirty="0"/>
              <a:t> </a:t>
            </a:r>
            <a:r>
              <a:rPr lang="en-US" dirty="0" err="1"/>
              <a:t>birimi</a:t>
            </a:r>
            <a:r>
              <a:rPr lang="tr-TR" dirty="0"/>
              <a:t> olan ölçümlendirmeler </a:t>
            </a:r>
            <a:r>
              <a:rPr lang="en-US" dirty="0" err="1"/>
              <a:t>dikkate</a:t>
            </a:r>
            <a:r>
              <a:rPr lang="en-US" dirty="0"/>
              <a:t> </a:t>
            </a:r>
            <a:r>
              <a:rPr lang="en-US" dirty="0" err="1"/>
              <a:t>alınmayacaktır</a:t>
            </a:r>
            <a:r>
              <a:rPr lang="tr-TR" dirty="0"/>
              <a:t>. </a:t>
            </a:r>
          </a:p>
          <a:p>
            <a:pPr marL="285750" indent="-285750">
              <a:buFont typeface="Arial" panose="020B0604020202020204" pitchFamily="34" charset="0"/>
              <a:buChar char="•"/>
            </a:pPr>
            <a:r>
              <a:rPr lang="tr-TR" dirty="0"/>
              <a:t>Kullanılacak olan tablolar ilgili yansıdaki tablo formatından farklı olmamalıdır.</a:t>
            </a:r>
          </a:p>
          <a:p>
            <a:pPr marL="285750" indent="-285750">
              <a:buFont typeface="Arial" panose="020B0604020202020204" pitchFamily="34" charset="0"/>
              <a:buChar char="•"/>
            </a:pPr>
            <a:r>
              <a:rPr lang="tr-TR" dirty="0"/>
              <a:t>Grafik ve tablolar </a:t>
            </a:r>
            <a:r>
              <a:rPr lang="en-US" dirty="0" err="1"/>
              <a:t>için</a:t>
            </a:r>
            <a:r>
              <a:rPr lang="en-US" dirty="0"/>
              <a:t> </a:t>
            </a:r>
            <a:r>
              <a:rPr lang="tr-TR" dirty="0"/>
              <a:t>başlık</a:t>
            </a:r>
            <a:r>
              <a:rPr lang="en-US" dirty="0"/>
              <a:t> </a:t>
            </a:r>
            <a:r>
              <a:rPr lang="en-US" dirty="0" err="1"/>
              <a:t>bilgisi</a:t>
            </a:r>
            <a:r>
              <a:rPr lang="en-US" dirty="0"/>
              <a:t> </a:t>
            </a:r>
            <a:r>
              <a:rPr lang="en-US" dirty="0" err="1"/>
              <a:t>yer</a:t>
            </a:r>
            <a:r>
              <a:rPr lang="en-US" dirty="0"/>
              <a:t> </a:t>
            </a:r>
            <a:r>
              <a:rPr lang="en-US" dirty="0" err="1"/>
              <a:t>almalıdır</a:t>
            </a:r>
            <a:r>
              <a:rPr lang="tr-TR" dirty="0"/>
              <a:t>. Başlı</a:t>
            </a:r>
            <a:r>
              <a:rPr lang="en-US" dirty="0"/>
              <a:t>k </a:t>
            </a:r>
            <a:r>
              <a:rPr lang="en-US" dirty="0" err="1"/>
              <a:t>bilgisi</a:t>
            </a:r>
            <a:r>
              <a:rPr lang="tr-TR" dirty="0"/>
              <a:t> ol</a:t>
            </a:r>
            <a:r>
              <a:rPr lang="en-US" dirty="0"/>
              <a:t>maya</a:t>
            </a:r>
            <a:r>
              <a:rPr lang="tr-TR" dirty="0"/>
              <a:t>n</a:t>
            </a:r>
            <a:r>
              <a:rPr lang="en-US" dirty="0"/>
              <a:t> </a:t>
            </a:r>
            <a:r>
              <a:rPr lang="en-US" dirty="0" err="1"/>
              <a:t>grafik</a:t>
            </a:r>
            <a:r>
              <a:rPr lang="en-US" dirty="0"/>
              <a:t> ve </a:t>
            </a:r>
            <a:r>
              <a:rPr lang="en-US" dirty="0" err="1"/>
              <a:t>tablolar</a:t>
            </a:r>
            <a:r>
              <a:rPr lang="tr-TR" dirty="0"/>
              <a:t> değerlendir</a:t>
            </a:r>
            <a:r>
              <a:rPr lang="en-US" dirty="0" err="1"/>
              <a:t>meye</a:t>
            </a:r>
            <a:r>
              <a:rPr lang="en-US" dirty="0"/>
              <a:t> </a:t>
            </a:r>
            <a:r>
              <a:rPr lang="en-US" dirty="0" err="1"/>
              <a:t>alınmayacaktır</a:t>
            </a:r>
            <a:r>
              <a:rPr lang="tr-TR" dirty="0"/>
              <a:t>.</a:t>
            </a:r>
          </a:p>
          <a:p>
            <a:pPr marL="285750" indent="-285750">
              <a:buFont typeface="Arial" panose="020B0604020202020204" pitchFamily="34" charset="0"/>
              <a:buChar char="•"/>
            </a:pPr>
            <a:r>
              <a:rPr lang="tr-TR" dirty="0"/>
              <a:t>Grafik ve tablolar şablondaki boyutlara benzer olmalıdır.</a:t>
            </a:r>
          </a:p>
          <a:p>
            <a:pPr marL="285750" indent="-285750">
              <a:buFont typeface="Arial" panose="020B0604020202020204" pitchFamily="34" charset="0"/>
              <a:buChar char="•"/>
            </a:pPr>
            <a:r>
              <a:rPr lang="tr-TR" dirty="0"/>
              <a:t>Sistemler ile alakalı bilgiler kısa ve </a:t>
            </a:r>
            <a:r>
              <a:rPr lang="en-US" dirty="0" err="1"/>
              <a:t>rahat</a:t>
            </a:r>
            <a:r>
              <a:rPr lang="en-US" dirty="0"/>
              <a:t> </a:t>
            </a:r>
            <a:r>
              <a:rPr lang="en-US" dirty="0" err="1"/>
              <a:t>anlaşılabilir</a:t>
            </a:r>
            <a:r>
              <a:rPr lang="en-US" dirty="0"/>
              <a:t> (net)</a:t>
            </a:r>
            <a:r>
              <a:rPr lang="tr-TR" dirty="0"/>
              <a:t> </a:t>
            </a:r>
            <a:r>
              <a:rPr lang="en-US" dirty="0" err="1"/>
              <a:t>olmalıdır</a:t>
            </a:r>
            <a:r>
              <a:rPr lang="tr-TR" dirty="0"/>
              <a:t>. </a:t>
            </a:r>
            <a:r>
              <a:rPr lang="en-US" dirty="0"/>
              <a:t>T</a:t>
            </a:r>
            <a:r>
              <a:rPr lang="tr-TR" dirty="0"/>
              <a:t>ablo ve görseller</a:t>
            </a:r>
            <a:r>
              <a:rPr lang="en-US" dirty="0"/>
              <a:t> </a:t>
            </a:r>
            <a:r>
              <a:rPr lang="tr-TR" dirty="0"/>
              <a:t>malzeme, boyutlandırma, karşılaştırma vb. </a:t>
            </a:r>
            <a:r>
              <a:rPr lang="en-US" dirty="0" err="1"/>
              <a:t>ihtiyaç</a:t>
            </a:r>
            <a:r>
              <a:rPr lang="en-US" dirty="0"/>
              <a:t> </a:t>
            </a:r>
            <a:r>
              <a:rPr lang="en-US" dirty="0" err="1"/>
              <a:t>duyulan</a:t>
            </a:r>
            <a:r>
              <a:rPr lang="en-US" dirty="0"/>
              <a:t> </a:t>
            </a:r>
            <a:r>
              <a:rPr lang="en-US" dirty="0" err="1"/>
              <a:t>yerlerde</a:t>
            </a:r>
            <a:r>
              <a:rPr lang="en-US" dirty="0"/>
              <a:t>  </a:t>
            </a:r>
            <a:r>
              <a:rPr lang="tr-TR" dirty="0"/>
              <a:t>kullanılmalıdır.</a:t>
            </a:r>
          </a:p>
          <a:p>
            <a:pPr marL="285750" indent="-285750">
              <a:buFont typeface="Arial" panose="020B0604020202020204" pitchFamily="34" charset="0"/>
              <a:buChar char="•"/>
            </a:pPr>
            <a:r>
              <a:rPr lang="tr-TR" dirty="0"/>
              <a:t>Karşılaştırmalarda seçilen unsurun yazı rengi </a:t>
            </a:r>
            <a:r>
              <a:rPr lang="tr-TR" b="1" dirty="0">
                <a:solidFill>
                  <a:schemeClr val="accent6">
                    <a:lumMod val="50000"/>
                  </a:schemeClr>
                </a:solidFill>
              </a:rPr>
              <a:t>yeşil</a:t>
            </a:r>
            <a:r>
              <a:rPr lang="tr-TR" dirty="0">
                <a:solidFill>
                  <a:schemeClr val="accent6">
                    <a:lumMod val="50000"/>
                  </a:schemeClr>
                </a:solidFill>
              </a:rPr>
              <a:t> </a:t>
            </a:r>
            <a:r>
              <a:rPr lang="en-US" dirty="0" err="1"/>
              <a:t>olmalıdır</a:t>
            </a:r>
            <a:r>
              <a:rPr lang="tr-TR" dirty="0"/>
              <a:t>.</a:t>
            </a:r>
          </a:p>
        </p:txBody>
      </p:sp>
      <p:pic>
        <p:nvPicPr>
          <p:cNvPr id="11"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2" name="Footer Placeholder 8">
            <a:extLst>
              <a:ext uri="{FF2B5EF4-FFF2-40B4-BE49-F238E27FC236}">
                <a16:creationId xmlns:a16="http://schemas.microsoft.com/office/drawing/2014/main" id="{E5B44B83-D5A7-4288-A41A-D0B34B44A53C}"/>
              </a:ext>
            </a:extLst>
          </p:cNvPr>
          <p:cNvSpPr>
            <a:spLocks noGrp="1"/>
          </p:cNvSpPr>
          <p:nvPr>
            <p:ph type="ftr" sz="quarter" idx="11"/>
          </p:nvPr>
        </p:nvSpPr>
        <p:spPr>
          <a:xfrm>
            <a:off x="4038600" y="6356350"/>
            <a:ext cx="4114800" cy="365125"/>
          </a:xfrm>
        </p:spPr>
        <p:txBody>
          <a:bodyPr/>
          <a:lstStyle/>
          <a:p>
            <a:r>
              <a:rPr lang="tr-TR"/>
              <a:t>2022 TEKNOFEST ROKET YARIŞMASI ÖN TASARIM RAPORU (ÖTR)</a:t>
            </a:r>
          </a:p>
        </p:txBody>
      </p:sp>
      <p:sp>
        <p:nvSpPr>
          <p:cNvPr id="14" name="Title 1">
            <a:extLst>
              <a:ext uri="{FF2B5EF4-FFF2-40B4-BE49-F238E27FC236}">
                <a16:creationId xmlns:a16="http://schemas.microsoft.com/office/drawing/2014/main" id="{9CBE1148-4EA2-4AB0-A9B6-024224A9976E}"/>
              </a:ext>
            </a:extLst>
          </p:cNvPr>
          <p:cNvSpPr>
            <a:spLocks noGrp="1"/>
          </p:cNvSpPr>
          <p:nvPr>
            <p:ph type="ctrTitle"/>
          </p:nvPr>
        </p:nvSpPr>
        <p:spPr>
          <a:xfrm>
            <a:off x="1524000" y="236691"/>
            <a:ext cx="9144000" cy="750956"/>
          </a:xfrm>
        </p:spPr>
        <p:txBody>
          <a:bodyPr>
            <a:noAutofit/>
          </a:bodyPr>
          <a:lstStyle/>
          <a:p>
            <a:r>
              <a:rPr lang="tr-TR" sz="4800" b="1">
                <a:solidFill>
                  <a:srgbClr val="FF0000"/>
                </a:solidFill>
                <a:latin typeface="Times New Roman" panose="02020603050405020304" pitchFamily="18" charset="0"/>
                <a:cs typeface="Times New Roman" panose="02020603050405020304" pitchFamily="18" charset="0"/>
              </a:rPr>
              <a:t>UYARI </a:t>
            </a:r>
          </a:p>
        </p:txBody>
      </p:sp>
    </p:spTree>
    <p:extLst>
      <p:ext uri="{BB962C8B-B14F-4D97-AF65-F5344CB8AC3E}">
        <p14:creationId xmlns:p14="http://schemas.microsoft.com/office/powerpoint/2010/main" val="4067584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9203"/>
            <a:ext cx="9144000" cy="750956"/>
          </a:xfrm>
        </p:spPr>
        <p:txBody>
          <a:bodyPr vert="horz" lIns="91440" tIns="45720" rIns="91440" bIns="45720" rtlCol="0" anchor="b">
            <a:noAutofit/>
          </a:bodyPr>
          <a:lstStyle/>
          <a:p>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Aviyonik </a:t>
            </a:r>
            <a:r>
              <a:rPr lang="mr-IN" sz="4800" b="1" dirty="0">
                <a:solidFill>
                  <a:srgbClr val="0070C0"/>
                </a:solidFill>
                <a:highlight>
                  <a:srgbClr val="00FF00"/>
                </a:highlight>
                <a:latin typeface="Times New Roman" panose="02020603050405020304" pitchFamily="18" charset="0"/>
                <a:cs typeface="Times New Roman" panose="02020603050405020304" pitchFamily="18" charset="0"/>
              </a:rPr>
              <a:t>–</a:t>
            </a:r>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 </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1.Sistem </a:t>
            </a:r>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Detay/</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2</a:t>
            </a:r>
            <a:endParaRPr lang="tr-TR" sz="4800" b="1" dirty="0">
              <a:solidFill>
                <a:srgbClr val="0070C0"/>
              </a:solidFill>
              <a:highlight>
                <a:srgbClr val="00FF00"/>
              </a:highlight>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10</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21 Kasım 2022 Pazartesi</a:t>
            </a:fld>
            <a:endParaRPr lang="tr-TR"/>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4" name="Footer Placeholder 8">
            <a:extLst>
              <a:ext uri="{FF2B5EF4-FFF2-40B4-BE49-F238E27FC236}">
                <a16:creationId xmlns:a16="http://schemas.microsoft.com/office/drawing/2014/main" id="{C2363147-68EE-442C-8B51-A5644C668160}"/>
              </a:ext>
            </a:extLst>
          </p:cNvPr>
          <p:cNvSpPr>
            <a:spLocks noGrp="1"/>
          </p:cNvSpPr>
          <p:nvPr>
            <p:ph type="ftr" sz="quarter" idx="11"/>
          </p:nvPr>
        </p:nvSpPr>
        <p:spPr>
          <a:xfrm>
            <a:off x="4038600" y="6356350"/>
            <a:ext cx="4114800" cy="365125"/>
          </a:xfrm>
        </p:spPr>
        <p:txBody>
          <a:bodyPr/>
          <a:lstStyle/>
          <a:p>
            <a:r>
              <a:rPr lang="tr-TR"/>
              <a:t>2022 TEKNOFEST ROKET YARIŞMASI ÖN TASARIM RAPORU (ÖTR)</a:t>
            </a:r>
          </a:p>
        </p:txBody>
      </p:sp>
      <p:sp>
        <p:nvSpPr>
          <p:cNvPr id="15" name="TextBox 14">
            <a:extLst>
              <a:ext uri="{FF2B5EF4-FFF2-40B4-BE49-F238E27FC236}">
                <a16:creationId xmlns:a16="http://schemas.microsoft.com/office/drawing/2014/main" id="{0B9D3794-9246-465B-BCFC-73CBE68BFBB9}"/>
              </a:ext>
            </a:extLst>
          </p:cNvPr>
          <p:cNvSpPr txBox="1"/>
          <p:nvPr/>
        </p:nvSpPr>
        <p:spPr>
          <a:xfrm>
            <a:off x="0" y="1227317"/>
            <a:ext cx="11664052" cy="3323987"/>
          </a:xfrm>
          <a:prstGeom prst="rect">
            <a:avLst/>
          </a:prstGeom>
          <a:noFill/>
        </p:spPr>
        <p:txBody>
          <a:bodyPr wrap="square" rtlCol="0">
            <a:spAutoFit/>
          </a:bodyPr>
          <a:lstStyle/>
          <a:p>
            <a:pPr marL="285750" indent="-285750" algn="just">
              <a:buFont typeface="Arial" panose="020B0604020202020204" pitchFamily="34" charset="0"/>
              <a:buChar char="•"/>
            </a:pPr>
            <a:r>
              <a:rPr lang="en-US" dirty="0">
                <a:highlight>
                  <a:srgbClr val="00FF00"/>
                </a:highlight>
              </a:rPr>
              <a:t>1. </a:t>
            </a:r>
            <a:r>
              <a:rPr lang="en-US" dirty="0" err="1">
                <a:highlight>
                  <a:srgbClr val="00FF00"/>
                </a:highlight>
              </a:rPr>
              <a:t>Uçuş</a:t>
            </a:r>
            <a:r>
              <a:rPr lang="en-US" dirty="0">
                <a:highlight>
                  <a:srgbClr val="00FF00"/>
                </a:highlight>
              </a:rPr>
              <a:t> </a:t>
            </a:r>
            <a:r>
              <a:rPr lang="en-US" dirty="0" err="1">
                <a:highlight>
                  <a:srgbClr val="00FF00"/>
                </a:highlight>
              </a:rPr>
              <a:t>kontrol</a:t>
            </a:r>
            <a:r>
              <a:rPr lang="en-US" dirty="0">
                <a:highlight>
                  <a:srgbClr val="00FF00"/>
                </a:highlight>
              </a:rPr>
              <a:t> </a:t>
            </a:r>
            <a:r>
              <a:rPr lang="en-US" dirty="0" err="1">
                <a:highlight>
                  <a:srgbClr val="00FF00"/>
                </a:highlight>
              </a:rPr>
              <a:t>bilgisayarının</a:t>
            </a:r>
            <a:r>
              <a:rPr lang="en-US" dirty="0">
                <a:highlight>
                  <a:srgbClr val="00FF00"/>
                </a:highlight>
              </a:rPr>
              <a:t> </a:t>
            </a:r>
            <a:r>
              <a:rPr lang="en-US" dirty="0" err="1">
                <a:highlight>
                  <a:srgbClr val="00FF00"/>
                </a:highlight>
              </a:rPr>
              <a:t>yapısını</a:t>
            </a:r>
            <a:r>
              <a:rPr lang="en-US" dirty="0">
                <a:highlight>
                  <a:srgbClr val="00FF00"/>
                </a:highlight>
              </a:rPr>
              <a:t> </a:t>
            </a:r>
            <a:r>
              <a:rPr lang="en-US" dirty="0" err="1">
                <a:highlight>
                  <a:srgbClr val="00FF00"/>
                </a:highlight>
              </a:rPr>
              <a:t>gösteren</a:t>
            </a:r>
            <a:r>
              <a:rPr lang="en-US" dirty="0">
                <a:highlight>
                  <a:srgbClr val="00FF00"/>
                </a:highlight>
              </a:rPr>
              <a:t> </a:t>
            </a:r>
            <a:r>
              <a:rPr lang="en-US" dirty="0" err="1">
                <a:highlight>
                  <a:srgbClr val="00FF00"/>
                </a:highlight>
              </a:rPr>
              <a:t>devre</a:t>
            </a:r>
            <a:r>
              <a:rPr lang="en-US" dirty="0">
                <a:highlight>
                  <a:srgbClr val="00FF00"/>
                </a:highlight>
              </a:rPr>
              <a:t> </a:t>
            </a:r>
            <a:r>
              <a:rPr lang="en-US" dirty="0" err="1">
                <a:highlight>
                  <a:srgbClr val="00FF00"/>
                </a:highlight>
              </a:rPr>
              <a:t>blok</a:t>
            </a:r>
            <a:r>
              <a:rPr lang="en-US" dirty="0">
                <a:highlight>
                  <a:srgbClr val="00FF00"/>
                </a:highlight>
              </a:rPr>
              <a:t> </a:t>
            </a:r>
            <a:r>
              <a:rPr lang="en-US" dirty="0" err="1">
                <a:highlight>
                  <a:srgbClr val="00FF00"/>
                </a:highlight>
              </a:rPr>
              <a:t>diyagramı</a:t>
            </a:r>
            <a:r>
              <a:rPr lang="en-US" dirty="0">
                <a:highlight>
                  <a:srgbClr val="00FF00"/>
                </a:highlight>
              </a:rPr>
              <a:t> paylaşılmalıdır. </a:t>
            </a:r>
            <a:r>
              <a:rPr lang="tr-TR" dirty="0">
                <a:highlight>
                  <a:srgbClr val="00FF00"/>
                </a:highlight>
              </a:rPr>
              <a:t>Bu blok diyagramda sistemde bulunan tüm kartların, diğer kartlar ve sistemler ile olan bağlantıları gösterilmelidir.</a:t>
            </a:r>
            <a:r>
              <a:rPr lang="tr-TR" b="1" dirty="0">
                <a:solidFill>
                  <a:srgbClr val="FF0000"/>
                </a:solidFill>
                <a:highlight>
                  <a:srgbClr val="00FF00"/>
                </a:highlight>
              </a:rPr>
              <a:t> </a:t>
            </a:r>
            <a:endParaRPr lang="en-US" b="1" dirty="0">
              <a:solidFill>
                <a:srgbClr val="FF0000"/>
              </a:solidFill>
              <a:highlight>
                <a:srgbClr val="00FF00"/>
              </a:highlight>
            </a:endParaRPr>
          </a:p>
          <a:p>
            <a:pPr marL="285750" indent="-285750" algn="just">
              <a:buFont typeface="Arial" panose="020B0604020202020204" pitchFamily="34" charset="0"/>
              <a:buChar char="•"/>
            </a:pPr>
            <a:r>
              <a:rPr lang="en-US" dirty="0" err="1">
                <a:highlight>
                  <a:srgbClr val="00FF00"/>
                </a:highlight>
              </a:rPr>
              <a:t>Sistemde</a:t>
            </a:r>
            <a:r>
              <a:rPr lang="en-US" dirty="0">
                <a:highlight>
                  <a:srgbClr val="00FF00"/>
                </a:highlight>
              </a:rPr>
              <a:t> </a:t>
            </a:r>
            <a:r>
              <a:rPr lang="tr-TR" dirty="0">
                <a:highlight>
                  <a:srgbClr val="00FF00"/>
                </a:highlight>
              </a:rPr>
              <a:t>kullanılan sensörlerin, kontrolcü/işlemcilerin ve devre elemanlarının yer aldığı bir uçuş bilgisayarı kart tasarımı</a:t>
            </a:r>
            <a:r>
              <a:rPr lang="en-US" dirty="0">
                <a:highlight>
                  <a:srgbClr val="00FF00"/>
                </a:highlight>
              </a:rPr>
              <a:t> </a:t>
            </a:r>
            <a:r>
              <a:rPr lang="en-US" dirty="0" err="1">
                <a:highlight>
                  <a:srgbClr val="00FF00"/>
                </a:highlight>
              </a:rPr>
              <a:t>temel</a:t>
            </a:r>
            <a:r>
              <a:rPr lang="en-US" dirty="0">
                <a:highlight>
                  <a:srgbClr val="00FF00"/>
                </a:highlight>
              </a:rPr>
              <a:t> </a:t>
            </a:r>
            <a:r>
              <a:rPr lang="en-US" dirty="0" err="1">
                <a:highlight>
                  <a:srgbClr val="00FF00"/>
                </a:highlight>
              </a:rPr>
              <a:t>düzeyde</a:t>
            </a:r>
            <a:r>
              <a:rPr lang="en-US" dirty="0">
                <a:highlight>
                  <a:srgbClr val="00FF00"/>
                </a:highlight>
              </a:rPr>
              <a:t> paylaşılmalıdır.</a:t>
            </a:r>
            <a:endParaRPr lang="tr-TR" dirty="0">
              <a:highlight>
                <a:srgbClr val="00FF00"/>
              </a:highlight>
            </a:endParaRPr>
          </a:p>
          <a:p>
            <a:pPr marL="285750" indent="-285750" algn="just">
              <a:buFont typeface="Arial" panose="020B0604020202020204" pitchFamily="34" charset="0"/>
              <a:buChar char="•"/>
            </a:pPr>
            <a:r>
              <a:rPr lang="tr-TR" dirty="0">
                <a:highlight>
                  <a:srgbClr val="00FF00"/>
                </a:highlight>
              </a:rPr>
              <a:t>Bu kısım 2 (iki) yansıyı geçmemelidir.</a:t>
            </a:r>
            <a:endParaRPr lang="en-US" dirty="0">
              <a:highlight>
                <a:srgbClr val="00FF00"/>
              </a:highlight>
            </a:endParaRPr>
          </a:p>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r>
              <a:rPr lang="tr-TR" sz="4800" dirty="0">
                <a:highlight>
                  <a:srgbClr val="FFFF00"/>
                </a:highlight>
              </a:rPr>
              <a:t>SİLİNECEK.</a:t>
            </a:r>
            <a:endParaRPr lang="en-US" sz="4800" dirty="0">
              <a:highlight>
                <a:srgbClr val="FFFF00"/>
              </a:highlight>
            </a:endParaRPr>
          </a:p>
          <a:p>
            <a:pPr marL="285750" indent="-285750" algn="just">
              <a:buFont typeface="Arial" panose="020B0604020202020204" pitchFamily="34" charset="0"/>
              <a:buChar char="•"/>
            </a:pPr>
            <a:endParaRPr lang="en-US" b="1" dirty="0">
              <a:solidFill>
                <a:srgbClr val="FF0000"/>
              </a:solidFill>
            </a:endParaRPr>
          </a:p>
          <a:p>
            <a:pPr marL="285750" indent="-285750" algn="just">
              <a:buFont typeface="Arial" panose="020B0604020202020204" pitchFamily="34" charset="0"/>
              <a:buChar char="•"/>
            </a:pPr>
            <a:endParaRPr lang="en-US" dirty="0"/>
          </a:p>
        </p:txBody>
      </p:sp>
      <p:pic>
        <p:nvPicPr>
          <p:cNvPr id="7" name="Resim 6">
            <a:extLst>
              <a:ext uri="{FF2B5EF4-FFF2-40B4-BE49-F238E27FC236}">
                <a16:creationId xmlns:a16="http://schemas.microsoft.com/office/drawing/2014/main" id="{27F10598-C370-64D7-39EF-01B7FEA4BD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9920"/>
            <a:ext cx="1212161" cy="1212161"/>
          </a:xfrm>
          <a:prstGeom prst="rect">
            <a:avLst/>
          </a:prstGeom>
        </p:spPr>
      </p:pic>
    </p:spTree>
    <p:extLst>
      <p:ext uri="{BB962C8B-B14F-4D97-AF65-F5344CB8AC3E}">
        <p14:creationId xmlns:p14="http://schemas.microsoft.com/office/powerpoint/2010/main" val="4049500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9203"/>
            <a:ext cx="9144000" cy="750956"/>
          </a:xfrm>
        </p:spPr>
        <p:txBody>
          <a:bodyPr vert="horz" lIns="91440" tIns="45720" rIns="91440" bIns="45720" rtlCol="0" anchor="b">
            <a:noAutofit/>
          </a:bodyPr>
          <a:lstStyle/>
          <a:p>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Aviyonik </a:t>
            </a:r>
            <a:r>
              <a:rPr lang="mr-IN" sz="4800" b="1" dirty="0">
                <a:solidFill>
                  <a:srgbClr val="0070C0"/>
                </a:solidFill>
                <a:highlight>
                  <a:srgbClr val="00FF00"/>
                </a:highlight>
                <a:latin typeface="Times New Roman" panose="02020603050405020304" pitchFamily="18" charset="0"/>
                <a:cs typeface="Times New Roman" panose="02020603050405020304" pitchFamily="18" charset="0"/>
              </a:rPr>
              <a:t>–</a:t>
            </a:r>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 </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1.Sistem </a:t>
            </a:r>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Detay/2</a:t>
            </a: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11</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21 Kasım 2022 Pazartesi</a:t>
            </a:fld>
            <a:endParaRPr lang="tr-TR"/>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4" name="Footer Placeholder 8">
            <a:extLst>
              <a:ext uri="{FF2B5EF4-FFF2-40B4-BE49-F238E27FC236}">
                <a16:creationId xmlns:a16="http://schemas.microsoft.com/office/drawing/2014/main" id="{C2363147-68EE-442C-8B51-A5644C668160}"/>
              </a:ext>
            </a:extLst>
          </p:cNvPr>
          <p:cNvSpPr>
            <a:spLocks noGrp="1"/>
          </p:cNvSpPr>
          <p:nvPr>
            <p:ph type="ftr" sz="quarter" idx="11"/>
          </p:nvPr>
        </p:nvSpPr>
        <p:spPr>
          <a:xfrm>
            <a:off x="4038600" y="6356350"/>
            <a:ext cx="4114800" cy="365125"/>
          </a:xfrm>
        </p:spPr>
        <p:txBody>
          <a:bodyPr/>
          <a:lstStyle/>
          <a:p>
            <a:r>
              <a:rPr lang="tr-TR"/>
              <a:t>2022 TEKNOFEST ROKET YARIŞMASI ÖN TASARIM RAPORU (ÖTR)</a:t>
            </a:r>
          </a:p>
        </p:txBody>
      </p:sp>
      <p:pic>
        <p:nvPicPr>
          <p:cNvPr id="11" name="Resim 10" descr="metin, elektronik eşyalar, devre içeren bir resim&#10;&#10;Açıklama otomatik olarak oluşturuldu">
            <a:extLst>
              <a:ext uri="{FF2B5EF4-FFF2-40B4-BE49-F238E27FC236}">
                <a16:creationId xmlns:a16="http://schemas.microsoft.com/office/drawing/2014/main" id="{0CDBDE5D-B645-4B2C-8C38-1BA50C0B6F4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077" t="23947" r="3121" b="24011"/>
          <a:stretch/>
        </p:blipFill>
        <p:spPr>
          <a:xfrm>
            <a:off x="6414761" y="1649367"/>
            <a:ext cx="3121204" cy="1285050"/>
          </a:xfrm>
          <a:prstGeom prst="rect">
            <a:avLst/>
          </a:prstGeom>
        </p:spPr>
      </p:pic>
      <p:pic>
        <p:nvPicPr>
          <p:cNvPr id="16" name="Resim 15">
            <a:extLst>
              <a:ext uri="{FF2B5EF4-FFF2-40B4-BE49-F238E27FC236}">
                <a16:creationId xmlns:a16="http://schemas.microsoft.com/office/drawing/2014/main" id="{9A084B76-A5AA-417A-A784-FAE50B57FF2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2362" t="26735" r="20539" b="30783"/>
          <a:stretch/>
        </p:blipFill>
        <p:spPr>
          <a:xfrm>
            <a:off x="9621761" y="3744046"/>
            <a:ext cx="2476640" cy="1437777"/>
          </a:xfrm>
          <a:prstGeom prst="rect">
            <a:avLst/>
          </a:prstGeom>
        </p:spPr>
      </p:pic>
      <p:sp>
        <p:nvSpPr>
          <p:cNvPr id="7" name="Metin kutusu 6">
            <a:extLst>
              <a:ext uri="{FF2B5EF4-FFF2-40B4-BE49-F238E27FC236}">
                <a16:creationId xmlns:a16="http://schemas.microsoft.com/office/drawing/2014/main" id="{F5A347B7-DEA7-47AC-93D6-54AA7C62F890}"/>
              </a:ext>
            </a:extLst>
          </p:cNvPr>
          <p:cNvSpPr txBox="1"/>
          <p:nvPr/>
        </p:nvSpPr>
        <p:spPr>
          <a:xfrm>
            <a:off x="7203324" y="2977961"/>
            <a:ext cx="1544077" cy="369332"/>
          </a:xfrm>
          <a:prstGeom prst="rect">
            <a:avLst/>
          </a:prstGeom>
          <a:noFill/>
        </p:spPr>
        <p:txBody>
          <a:bodyPr wrap="none" rtlCol="0">
            <a:spAutoFit/>
          </a:bodyPr>
          <a:lstStyle/>
          <a:p>
            <a:r>
              <a:rPr lang="tr-TR" dirty="0"/>
              <a:t>Arduino Nano </a:t>
            </a:r>
          </a:p>
        </p:txBody>
      </p:sp>
      <p:sp>
        <p:nvSpPr>
          <p:cNvPr id="10" name="Metin kutusu 9">
            <a:extLst>
              <a:ext uri="{FF2B5EF4-FFF2-40B4-BE49-F238E27FC236}">
                <a16:creationId xmlns:a16="http://schemas.microsoft.com/office/drawing/2014/main" id="{0F11F3CD-4371-4411-AEB9-E0FCE19E93CF}"/>
              </a:ext>
            </a:extLst>
          </p:cNvPr>
          <p:cNvSpPr txBox="1"/>
          <p:nvPr/>
        </p:nvSpPr>
        <p:spPr>
          <a:xfrm>
            <a:off x="4918269" y="3889182"/>
            <a:ext cx="962123" cy="646331"/>
          </a:xfrm>
          <a:prstGeom prst="rect">
            <a:avLst/>
          </a:prstGeom>
          <a:noFill/>
        </p:spPr>
        <p:txBody>
          <a:bodyPr wrap="none" rtlCol="0">
            <a:spAutoFit/>
          </a:bodyPr>
          <a:lstStyle/>
          <a:p>
            <a:r>
              <a:rPr lang="tr-TR" dirty="0"/>
              <a:t>Adafruit</a:t>
            </a:r>
          </a:p>
          <a:p>
            <a:r>
              <a:rPr lang="tr-TR" dirty="0"/>
              <a:t>BNO055</a:t>
            </a:r>
          </a:p>
        </p:txBody>
      </p:sp>
      <p:sp>
        <p:nvSpPr>
          <p:cNvPr id="13" name="Metin kutusu 12">
            <a:extLst>
              <a:ext uri="{FF2B5EF4-FFF2-40B4-BE49-F238E27FC236}">
                <a16:creationId xmlns:a16="http://schemas.microsoft.com/office/drawing/2014/main" id="{909CAB7C-8F3B-4E1E-B4E4-5FFECFDFBFC0}"/>
              </a:ext>
            </a:extLst>
          </p:cNvPr>
          <p:cNvSpPr txBox="1"/>
          <p:nvPr/>
        </p:nvSpPr>
        <p:spPr>
          <a:xfrm>
            <a:off x="10240223" y="5334504"/>
            <a:ext cx="1302664" cy="369332"/>
          </a:xfrm>
          <a:prstGeom prst="rect">
            <a:avLst/>
          </a:prstGeom>
          <a:noFill/>
        </p:spPr>
        <p:txBody>
          <a:bodyPr wrap="square" rtlCol="0">
            <a:spAutoFit/>
          </a:bodyPr>
          <a:lstStyle/>
          <a:p>
            <a:r>
              <a:rPr lang="tr-TR" dirty="0"/>
              <a:t>Quectel L86</a:t>
            </a:r>
          </a:p>
        </p:txBody>
      </p:sp>
      <mc:AlternateContent xmlns:mc="http://schemas.openxmlformats.org/markup-compatibility/2006" xmlns:p14="http://schemas.microsoft.com/office/powerpoint/2010/main">
        <mc:Choice Requires="p14">
          <p:contentPart p14:bwMode="auto" r:id="rId6">
            <p14:nvContentPartPr>
              <p14:cNvPr id="30" name="Mürekkep 29">
                <a:extLst>
                  <a:ext uri="{FF2B5EF4-FFF2-40B4-BE49-F238E27FC236}">
                    <a16:creationId xmlns:a16="http://schemas.microsoft.com/office/drawing/2014/main" id="{8CA26D4C-7458-4981-855A-06EB6F45CEE8}"/>
                  </a:ext>
                </a:extLst>
              </p14:cNvPr>
              <p14:cNvContentPartPr/>
              <p14:nvPr/>
            </p14:nvContentPartPr>
            <p14:xfrm>
              <a:off x="7154939" y="2753055"/>
              <a:ext cx="360" cy="360"/>
            </p14:xfrm>
          </p:contentPart>
        </mc:Choice>
        <mc:Fallback xmlns="">
          <p:pic>
            <p:nvPicPr>
              <p:cNvPr id="30" name="Mürekkep 29">
                <a:extLst>
                  <a:ext uri="{FF2B5EF4-FFF2-40B4-BE49-F238E27FC236}">
                    <a16:creationId xmlns:a16="http://schemas.microsoft.com/office/drawing/2014/main" id="{8CA26D4C-7458-4981-855A-06EB6F45CEE8}"/>
                  </a:ext>
                </a:extLst>
              </p:cNvPr>
              <p:cNvPicPr/>
              <p:nvPr/>
            </p:nvPicPr>
            <p:blipFill>
              <a:blip r:embed="rId7"/>
              <a:stretch>
                <a:fillRect/>
              </a:stretch>
            </p:blipFill>
            <p:spPr>
              <a:xfrm>
                <a:off x="7150619" y="2748735"/>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6" name="Mürekkep 35">
                <a:extLst>
                  <a:ext uri="{FF2B5EF4-FFF2-40B4-BE49-F238E27FC236}">
                    <a16:creationId xmlns:a16="http://schemas.microsoft.com/office/drawing/2014/main" id="{77BCC3E1-6FF3-44DE-9785-A4C6B1A4FC36}"/>
                  </a:ext>
                </a:extLst>
              </p14:cNvPr>
              <p14:cNvContentPartPr/>
              <p14:nvPr/>
            </p14:nvContentPartPr>
            <p14:xfrm>
              <a:off x="10166605" y="4311447"/>
              <a:ext cx="360" cy="360"/>
            </p14:xfrm>
          </p:contentPart>
        </mc:Choice>
        <mc:Fallback xmlns="">
          <p:pic>
            <p:nvPicPr>
              <p:cNvPr id="36" name="Mürekkep 35">
                <a:extLst>
                  <a:ext uri="{FF2B5EF4-FFF2-40B4-BE49-F238E27FC236}">
                    <a16:creationId xmlns:a16="http://schemas.microsoft.com/office/drawing/2014/main" id="{77BCC3E1-6FF3-44DE-9785-A4C6B1A4FC36}"/>
                  </a:ext>
                </a:extLst>
              </p:cNvPr>
              <p:cNvPicPr/>
              <p:nvPr/>
            </p:nvPicPr>
            <p:blipFill>
              <a:blip r:embed="rId7"/>
              <a:stretch>
                <a:fillRect/>
              </a:stretch>
            </p:blipFill>
            <p:spPr>
              <a:xfrm>
                <a:off x="10162285" y="4307127"/>
                <a:ext cx="9000" cy="9000"/>
              </a:xfrm>
              <a:prstGeom prst="rect">
                <a:avLst/>
              </a:prstGeom>
            </p:spPr>
          </p:pic>
        </mc:Fallback>
      </mc:AlternateContent>
      <p:sp>
        <p:nvSpPr>
          <p:cNvPr id="38" name="Dikdörtgen: Köşeleri Yuvarlatılmış 37">
            <a:extLst>
              <a:ext uri="{FF2B5EF4-FFF2-40B4-BE49-F238E27FC236}">
                <a16:creationId xmlns:a16="http://schemas.microsoft.com/office/drawing/2014/main" id="{C9E1BB43-0DCA-4293-A077-190493D11CB7}"/>
              </a:ext>
            </a:extLst>
          </p:cNvPr>
          <p:cNvSpPr/>
          <p:nvPr/>
        </p:nvSpPr>
        <p:spPr>
          <a:xfrm>
            <a:off x="929565" y="1698648"/>
            <a:ext cx="2337847" cy="564177"/>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1. Uçuş Bilgisayarı:</a:t>
            </a:r>
          </a:p>
          <a:p>
            <a:pPr algn="ctr"/>
            <a:r>
              <a:rPr lang="tr-TR" dirty="0"/>
              <a:t>Arduino Nano</a:t>
            </a:r>
          </a:p>
        </p:txBody>
      </p:sp>
      <p:sp>
        <p:nvSpPr>
          <p:cNvPr id="40" name="Dikdörtgen: Köşeleri Yuvarlatılmış 39">
            <a:extLst>
              <a:ext uri="{FF2B5EF4-FFF2-40B4-BE49-F238E27FC236}">
                <a16:creationId xmlns:a16="http://schemas.microsoft.com/office/drawing/2014/main" id="{272380C2-CA5F-4608-9063-2F626FB31947}"/>
              </a:ext>
            </a:extLst>
          </p:cNvPr>
          <p:cNvSpPr/>
          <p:nvPr/>
        </p:nvSpPr>
        <p:spPr>
          <a:xfrm>
            <a:off x="3234733" y="3638875"/>
            <a:ext cx="705310" cy="32704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L86</a:t>
            </a:r>
          </a:p>
        </p:txBody>
      </p:sp>
      <p:sp>
        <p:nvSpPr>
          <p:cNvPr id="41" name="Dikdörtgen: Köşeleri Yuvarlatılmış 40">
            <a:extLst>
              <a:ext uri="{FF2B5EF4-FFF2-40B4-BE49-F238E27FC236}">
                <a16:creationId xmlns:a16="http://schemas.microsoft.com/office/drawing/2014/main" id="{407216CC-D8C2-4954-B7C6-87617ECA4ADC}"/>
              </a:ext>
            </a:extLst>
          </p:cNvPr>
          <p:cNvSpPr/>
          <p:nvPr/>
        </p:nvSpPr>
        <p:spPr>
          <a:xfrm>
            <a:off x="2223694" y="3124351"/>
            <a:ext cx="1160205" cy="311314"/>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BNO055</a:t>
            </a:r>
          </a:p>
        </p:txBody>
      </p:sp>
      <p:cxnSp>
        <p:nvCxnSpPr>
          <p:cNvPr id="42" name="Bağlayıcı: Dirsek 41">
            <a:extLst>
              <a:ext uri="{FF2B5EF4-FFF2-40B4-BE49-F238E27FC236}">
                <a16:creationId xmlns:a16="http://schemas.microsoft.com/office/drawing/2014/main" id="{BC4D5E99-3C2C-47F6-A0F7-4C2632705CBA}"/>
              </a:ext>
            </a:extLst>
          </p:cNvPr>
          <p:cNvCxnSpPr>
            <a:cxnSpLocks/>
            <a:stCxn id="41" idx="0"/>
          </p:cNvCxnSpPr>
          <p:nvPr/>
        </p:nvCxnSpPr>
        <p:spPr>
          <a:xfrm rot="5400000" flipH="1" flipV="1">
            <a:off x="2377195" y="2697747"/>
            <a:ext cx="853206" cy="2"/>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Bağlayıcı: Dirsek 43">
            <a:extLst>
              <a:ext uri="{FF2B5EF4-FFF2-40B4-BE49-F238E27FC236}">
                <a16:creationId xmlns:a16="http://schemas.microsoft.com/office/drawing/2014/main" id="{4E0EAD62-B22E-438D-9B03-AF5B587B28F3}"/>
              </a:ext>
            </a:extLst>
          </p:cNvPr>
          <p:cNvCxnSpPr>
            <a:cxnSpLocks/>
            <a:stCxn id="40" idx="0"/>
            <a:endCxn id="38" idx="3"/>
          </p:cNvCxnSpPr>
          <p:nvPr/>
        </p:nvCxnSpPr>
        <p:spPr>
          <a:xfrm rot="16200000" flipV="1">
            <a:off x="2598331" y="2649818"/>
            <a:ext cx="1658138" cy="319976"/>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sp>
        <p:nvSpPr>
          <p:cNvPr id="48" name="Dikdörtgen 47">
            <a:extLst>
              <a:ext uri="{FF2B5EF4-FFF2-40B4-BE49-F238E27FC236}">
                <a16:creationId xmlns:a16="http://schemas.microsoft.com/office/drawing/2014/main" id="{AC09DC2C-ECBB-42D8-B09F-EFCFBDB820DA}"/>
              </a:ext>
            </a:extLst>
          </p:cNvPr>
          <p:cNvSpPr/>
          <p:nvPr/>
        </p:nvSpPr>
        <p:spPr>
          <a:xfrm>
            <a:off x="2803797" y="4184922"/>
            <a:ext cx="1535129" cy="57135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2. Kurtarma Sistemi</a:t>
            </a:r>
          </a:p>
        </p:txBody>
      </p:sp>
      <p:sp>
        <p:nvSpPr>
          <p:cNvPr id="49" name="Dikdörtgen 48">
            <a:extLst>
              <a:ext uri="{FF2B5EF4-FFF2-40B4-BE49-F238E27FC236}">
                <a16:creationId xmlns:a16="http://schemas.microsoft.com/office/drawing/2014/main" id="{7411C566-55EE-423C-8616-C9534EAF2098}"/>
              </a:ext>
            </a:extLst>
          </p:cNvPr>
          <p:cNvSpPr/>
          <p:nvPr/>
        </p:nvSpPr>
        <p:spPr>
          <a:xfrm>
            <a:off x="2899435" y="5424286"/>
            <a:ext cx="1439491" cy="571351"/>
          </a:xfrm>
          <a:prstGeom prst="rect">
            <a:avLst/>
          </a:prstGeom>
          <a:solidFill>
            <a:schemeClr val="accent4"/>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tr-TR" dirty="0"/>
              <a:t>Yer İstasyonu</a:t>
            </a:r>
          </a:p>
        </p:txBody>
      </p:sp>
      <p:cxnSp>
        <p:nvCxnSpPr>
          <p:cNvPr id="58" name="Bağlayıcı: Dirsek 57">
            <a:extLst>
              <a:ext uri="{FF2B5EF4-FFF2-40B4-BE49-F238E27FC236}">
                <a16:creationId xmlns:a16="http://schemas.microsoft.com/office/drawing/2014/main" id="{2E3D3BE5-5E65-46BA-9626-369319A5EAA2}"/>
              </a:ext>
            </a:extLst>
          </p:cNvPr>
          <p:cNvCxnSpPr>
            <a:cxnSpLocks/>
            <a:stCxn id="35" idx="2"/>
            <a:endCxn id="49" idx="1"/>
          </p:cNvCxnSpPr>
          <p:nvPr/>
        </p:nvCxnSpPr>
        <p:spPr>
          <a:xfrm rot="16200000" flipH="1">
            <a:off x="2350278" y="5160805"/>
            <a:ext cx="297478" cy="800836"/>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sp>
        <p:nvSpPr>
          <p:cNvPr id="52" name="Metin kutusu 51">
            <a:extLst>
              <a:ext uri="{FF2B5EF4-FFF2-40B4-BE49-F238E27FC236}">
                <a16:creationId xmlns:a16="http://schemas.microsoft.com/office/drawing/2014/main" id="{E05C7501-9A0A-4A31-A3B5-14849B508D10}"/>
              </a:ext>
            </a:extLst>
          </p:cNvPr>
          <p:cNvSpPr txBox="1"/>
          <p:nvPr/>
        </p:nvSpPr>
        <p:spPr>
          <a:xfrm>
            <a:off x="6947556" y="5340858"/>
            <a:ext cx="2036188" cy="369332"/>
          </a:xfrm>
          <a:prstGeom prst="rect">
            <a:avLst/>
          </a:prstGeom>
          <a:noFill/>
        </p:spPr>
        <p:txBody>
          <a:bodyPr wrap="square" rtlCol="0">
            <a:spAutoFit/>
          </a:bodyPr>
          <a:lstStyle/>
          <a:p>
            <a:r>
              <a:rPr lang="tr-TR" dirty="0"/>
              <a:t>EBYTE E32 900T30D</a:t>
            </a:r>
          </a:p>
        </p:txBody>
      </p:sp>
      <p:pic>
        <p:nvPicPr>
          <p:cNvPr id="53" name="Resim 52">
            <a:extLst>
              <a:ext uri="{FF2B5EF4-FFF2-40B4-BE49-F238E27FC236}">
                <a16:creationId xmlns:a16="http://schemas.microsoft.com/office/drawing/2014/main" id="{3938FCBF-D285-4EE8-8633-0472A9AA7E5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29920"/>
            <a:ext cx="1212161" cy="1212161"/>
          </a:xfrm>
          <a:prstGeom prst="rect">
            <a:avLst/>
          </a:prstGeom>
        </p:spPr>
      </p:pic>
      <p:pic>
        <p:nvPicPr>
          <p:cNvPr id="67" name="Resim 66">
            <a:extLst>
              <a:ext uri="{FF2B5EF4-FFF2-40B4-BE49-F238E27FC236}">
                <a16:creationId xmlns:a16="http://schemas.microsoft.com/office/drawing/2014/main" id="{AF5EE063-2E23-267B-1979-5BCFBE03350E}"/>
              </a:ext>
            </a:extLst>
          </p:cNvPr>
          <p:cNvPicPr>
            <a:picLocks noChangeAspect="1"/>
          </p:cNvPicPr>
          <p:nvPr/>
        </p:nvPicPr>
        <p:blipFill>
          <a:blip r:embed="rId10"/>
          <a:stretch>
            <a:fillRect/>
          </a:stretch>
        </p:blipFill>
        <p:spPr>
          <a:xfrm>
            <a:off x="6414761" y="3737653"/>
            <a:ext cx="3208922" cy="1422203"/>
          </a:xfrm>
          <a:prstGeom prst="rect">
            <a:avLst/>
          </a:prstGeom>
        </p:spPr>
      </p:pic>
      <p:pic>
        <p:nvPicPr>
          <p:cNvPr id="1028" name="Picture 4" descr="9-DOF Mutlak Oryantasyon IMU Füzyon Tümleşik Kartı - BNO055 Uygun Fiyatıyla  Satın Al - Direnc.net®">
            <a:extLst>
              <a:ext uri="{FF2B5EF4-FFF2-40B4-BE49-F238E27FC236}">
                <a16:creationId xmlns:a16="http://schemas.microsoft.com/office/drawing/2014/main" id="{996DEC40-80D5-017C-C68F-9E99B41D1CBF}"/>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22682" t="1119" r="23474" b="3894"/>
          <a:stretch/>
        </p:blipFill>
        <p:spPr bwMode="auto">
          <a:xfrm>
            <a:off x="4573207" y="1639215"/>
            <a:ext cx="1657224" cy="2192647"/>
          </a:xfrm>
          <a:prstGeom prst="rect">
            <a:avLst/>
          </a:prstGeom>
          <a:noFill/>
          <a:extLst>
            <a:ext uri="{909E8E84-426E-40DD-AFC4-6F175D3DCCD1}">
              <a14:hiddenFill xmlns:a14="http://schemas.microsoft.com/office/drawing/2010/main">
                <a:solidFill>
                  <a:srgbClr val="FFFFFF"/>
                </a:solidFill>
              </a14:hiddenFill>
            </a:ext>
          </a:extLst>
        </p:spPr>
      </p:pic>
      <p:sp>
        <p:nvSpPr>
          <p:cNvPr id="54" name="Dikdörtgen: Köşeleri Yuvarlatılmış 53">
            <a:extLst>
              <a:ext uri="{FF2B5EF4-FFF2-40B4-BE49-F238E27FC236}">
                <a16:creationId xmlns:a16="http://schemas.microsoft.com/office/drawing/2014/main" id="{E2DCCFE0-DEC8-10BC-3C93-E652989EFAD9}"/>
              </a:ext>
            </a:extLst>
          </p:cNvPr>
          <p:cNvSpPr/>
          <p:nvPr/>
        </p:nvSpPr>
        <p:spPr>
          <a:xfrm>
            <a:off x="736884" y="3123205"/>
            <a:ext cx="1190301" cy="307353"/>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LPS25HB</a:t>
            </a:r>
          </a:p>
        </p:txBody>
      </p:sp>
      <p:cxnSp>
        <p:nvCxnSpPr>
          <p:cNvPr id="86" name="Düz Ok Bağlayıcısı 85">
            <a:extLst>
              <a:ext uri="{FF2B5EF4-FFF2-40B4-BE49-F238E27FC236}">
                <a16:creationId xmlns:a16="http://schemas.microsoft.com/office/drawing/2014/main" id="{E02D53B6-59F6-63C0-D2B4-4A0C6D9BC005}"/>
              </a:ext>
            </a:extLst>
          </p:cNvPr>
          <p:cNvCxnSpPr>
            <a:cxnSpLocks/>
            <a:stCxn id="54" idx="0"/>
          </p:cNvCxnSpPr>
          <p:nvPr/>
        </p:nvCxnSpPr>
        <p:spPr>
          <a:xfrm flipV="1">
            <a:off x="1332035" y="2269998"/>
            <a:ext cx="5023" cy="85320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3" name="Bağlayıcı: Dirsek 22">
            <a:extLst>
              <a:ext uri="{FF2B5EF4-FFF2-40B4-BE49-F238E27FC236}">
                <a16:creationId xmlns:a16="http://schemas.microsoft.com/office/drawing/2014/main" id="{0D136343-9E53-9DB8-78DD-2F01F74E3974}"/>
              </a:ext>
            </a:extLst>
          </p:cNvPr>
          <p:cNvCxnSpPr>
            <a:cxnSpLocks/>
            <a:stCxn id="38" idx="2"/>
            <a:endCxn id="48" idx="1"/>
          </p:cNvCxnSpPr>
          <p:nvPr/>
        </p:nvCxnSpPr>
        <p:spPr>
          <a:xfrm rot="16200000" flipH="1">
            <a:off x="1347257" y="3014057"/>
            <a:ext cx="2207773" cy="705308"/>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Düz Ok Bağlayıcısı 61">
            <a:extLst>
              <a:ext uri="{FF2B5EF4-FFF2-40B4-BE49-F238E27FC236}">
                <a16:creationId xmlns:a16="http://schemas.microsoft.com/office/drawing/2014/main" id="{3A9001A8-E32D-F603-0827-12D79B5A6A2A}"/>
              </a:ext>
            </a:extLst>
          </p:cNvPr>
          <p:cNvCxnSpPr>
            <a:cxnSpLocks/>
            <a:stCxn id="38" idx="2"/>
            <a:endCxn id="35" idx="0"/>
          </p:cNvCxnSpPr>
          <p:nvPr/>
        </p:nvCxnSpPr>
        <p:spPr>
          <a:xfrm>
            <a:off x="2098489" y="2262825"/>
            <a:ext cx="110" cy="260406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80" name="Metin kutusu 79">
            <a:extLst>
              <a:ext uri="{FF2B5EF4-FFF2-40B4-BE49-F238E27FC236}">
                <a16:creationId xmlns:a16="http://schemas.microsoft.com/office/drawing/2014/main" id="{8D42AFC3-1287-3CA8-6FC4-05E217302136}"/>
              </a:ext>
            </a:extLst>
          </p:cNvPr>
          <p:cNvSpPr txBox="1"/>
          <p:nvPr/>
        </p:nvSpPr>
        <p:spPr>
          <a:xfrm>
            <a:off x="0" y="1268232"/>
            <a:ext cx="4108945" cy="369332"/>
          </a:xfrm>
          <a:prstGeom prst="rect">
            <a:avLst/>
          </a:prstGeom>
          <a:noFill/>
        </p:spPr>
        <p:txBody>
          <a:bodyPr wrap="none" rtlCol="0">
            <a:spAutoFit/>
          </a:bodyPr>
          <a:lstStyle/>
          <a:p>
            <a:r>
              <a:rPr lang="tr-TR" b="1" dirty="0">
                <a:solidFill>
                  <a:schemeClr val="accent1">
                    <a:lumMod val="50000"/>
                  </a:schemeClr>
                </a:solidFill>
              </a:rPr>
              <a:t>1. Aviyonik Sistem Devre Blok Diyagramı</a:t>
            </a:r>
            <a:r>
              <a:rPr lang="tr-TR" dirty="0">
                <a:solidFill>
                  <a:schemeClr val="accent1">
                    <a:lumMod val="50000"/>
                  </a:schemeClr>
                </a:solidFill>
              </a:rPr>
              <a:t>:</a:t>
            </a:r>
          </a:p>
        </p:txBody>
      </p:sp>
      <p:pic>
        <p:nvPicPr>
          <p:cNvPr id="26" name="Resim 25">
            <a:extLst>
              <a:ext uri="{FF2B5EF4-FFF2-40B4-BE49-F238E27FC236}">
                <a16:creationId xmlns:a16="http://schemas.microsoft.com/office/drawing/2014/main" id="{6ED55A01-4501-803B-F731-350651E7A83B}"/>
              </a:ext>
            </a:extLst>
          </p:cNvPr>
          <p:cNvPicPr>
            <a:picLocks noChangeAspect="1"/>
          </p:cNvPicPr>
          <p:nvPr/>
        </p:nvPicPr>
        <p:blipFill>
          <a:blip r:embed="rId12"/>
          <a:stretch>
            <a:fillRect/>
          </a:stretch>
        </p:blipFill>
        <p:spPr>
          <a:xfrm>
            <a:off x="9605937" y="1643671"/>
            <a:ext cx="2508287" cy="1277369"/>
          </a:xfrm>
          <a:prstGeom prst="rect">
            <a:avLst/>
          </a:prstGeom>
        </p:spPr>
      </p:pic>
      <p:sp>
        <p:nvSpPr>
          <p:cNvPr id="27" name="Metin kutusu 26">
            <a:extLst>
              <a:ext uri="{FF2B5EF4-FFF2-40B4-BE49-F238E27FC236}">
                <a16:creationId xmlns:a16="http://schemas.microsoft.com/office/drawing/2014/main" id="{8CFC551A-C56C-6786-1921-60C789091D63}"/>
              </a:ext>
            </a:extLst>
          </p:cNvPr>
          <p:cNvSpPr txBox="1"/>
          <p:nvPr/>
        </p:nvSpPr>
        <p:spPr>
          <a:xfrm>
            <a:off x="10035803" y="2977961"/>
            <a:ext cx="1711504" cy="369332"/>
          </a:xfrm>
          <a:prstGeom prst="rect">
            <a:avLst/>
          </a:prstGeom>
          <a:noFill/>
        </p:spPr>
        <p:txBody>
          <a:bodyPr wrap="square" rtlCol="0">
            <a:spAutoFit/>
          </a:bodyPr>
          <a:lstStyle/>
          <a:p>
            <a:r>
              <a:rPr lang="tr-TR" dirty="0"/>
              <a:t>Pololu LPS25HB</a:t>
            </a:r>
          </a:p>
        </p:txBody>
      </p:sp>
      <p:sp>
        <p:nvSpPr>
          <p:cNvPr id="8" name="Dikdörtgen 7">
            <a:extLst>
              <a:ext uri="{FF2B5EF4-FFF2-40B4-BE49-F238E27FC236}">
                <a16:creationId xmlns:a16="http://schemas.microsoft.com/office/drawing/2014/main" id="{0990F0C8-0D0B-D2F7-4892-40D94FA6E7FA}"/>
              </a:ext>
            </a:extLst>
          </p:cNvPr>
          <p:cNvSpPr/>
          <p:nvPr/>
        </p:nvSpPr>
        <p:spPr>
          <a:xfrm>
            <a:off x="57196" y="4184922"/>
            <a:ext cx="1577069" cy="57135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1. Kurtarma Sistemi</a:t>
            </a:r>
          </a:p>
        </p:txBody>
      </p:sp>
      <p:cxnSp>
        <p:nvCxnSpPr>
          <p:cNvPr id="15" name="Bağlayıcı: Dirsek 14">
            <a:extLst>
              <a:ext uri="{FF2B5EF4-FFF2-40B4-BE49-F238E27FC236}">
                <a16:creationId xmlns:a16="http://schemas.microsoft.com/office/drawing/2014/main" id="{CDCE8A30-492F-9132-F28B-CAD06724D6D9}"/>
              </a:ext>
            </a:extLst>
          </p:cNvPr>
          <p:cNvCxnSpPr>
            <a:cxnSpLocks/>
            <a:stCxn id="38" idx="2"/>
            <a:endCxn id="8" idx="3"/>
          </p:cNvCxnSpPr>
          <p:nvPr/>
        </p:nvCxnSpPr>
        <p:spPr>
          <a:xfrm rot="5400000">
            <a:off x="762491" y="3134599"/>
            <a:ext cx="2207773" cy="464224"/>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35" name="Dikdörtgen 34">
            <a:extLst>
              <a:ext uri="{FF2B5EF4-FFF2-40B4-BE49-F238E27FC236}">
                <a16:creationId xmlns:a16="http://schemas.microsoft.com/office/drawing/2014/main" id="{66DE6D52-0C91-9271-B361-6D212FBD7768}"/>
              </a:ext>
            </a:extLst>
          </p:cNvPr>
          <p:cNvSpPr/>
          <p:nvPr/>
        </p:nvSpPr>
        <p:spPr>
          <a:xfrm>
            <a:off x="1393401" y="4866890"/>
            <a:ext cx="1410396" cy="545594"/>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a:t>EBYTE E32 900T30D</a:t>
            </a:r>
          </a:p>
        </p:txBody>
      </p:sp>
      <p:pic>
        <p:nvPicPr>
          <p:cNvPr id="9" name="Resim 8">
            <a:extLst>
              <a:ext uri="{FF2B5EF4-FFF2-40B4-BE49-F238E27FC236}">
                <a16:creationId xmlns:a16="http://schemas.microsoft.com/office/drawing/2014/main" id="{8EC69D2A-E87D-FCCC-977E-5B461160FCD3}"/>
              </a:ext>
            </a:extLst>
          </p:cNvPr>
          <p:cNvPicPr>
            <a:picLocks noChangeAspect="1"/>
          </p:cNvPicPr>
          <p:nvPr/>
        </p:nvPicPr>
        <p:blipFill>
          <a:blip r:embed="rId13"/>
          <a:stretch>
            <a:fillRect/>
          </a:stretch>
        </p:blipFill>
        <p:spPr>
          <a:xfrm>
            <a:off x="6390402" y="3737652"/>
            <a:ext cx="3208922" cy="1422203"/>
          </a:xfrm>
          <a:prstGeom prst="rect">
            <a:avLst/>
          </a:prstGeom>
        </p:spPr>
      </p:pic>
    </p:spTree>
    <p:extLst>
      <p:ext uri="{BB962C8B-B14F-4D97-AF65-F5344CB8AC3E}">
        <p14:creationId xmlns:p14="http://schemas.microsoft.com/office/powerpoint/2010/main" val="2377251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9203"/>
            <a:ext cx="9144000" cy="750956"/>
          </a:xfrm>
        </p:spPr>
        <p:txBody>
          <a:bodyPr vert="horz" lIns="91440" tIns="45720" rIns="91440" bIns="45720" rtlCol="0" anchor="b">
            <a:noAutofit/>
          </a:bodyPr>
          <a:lstStyle/>
          <a:p>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Aviyonik – </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1.Sistem</a:t>
            </a:r>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 Detay</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/2</a:t>
            </a:r>
            <a:endParaRPr lang="tr-TR" sz="4800" b="1" dirty="0">
              <a:solidFill>
                <a:srgbClr val="0070C0"/>
              </a:solidFill>
              <a:highlight>
                <a:srgbClr val="00FF00"/>
              </a:highlight>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12</a:t>
            </a:fld>
            <a:endParaRPr lang="tr-TR" dirty="0"/>
          </a:p>
        </p:txBody>
      </p:sp>
      <p:sp>
        <p:nvSpPr>
          <p:cNvPr id="4" name="Date Placeholder 3"/>
          <p:cNvSpPr>
            <a:spLocks noGrp="1"/>
          </p:cNvSpPr>
          <p:nvPr>
            <p:ph type="dt" sz="half" idx="10"/>
          </p:nvPr>
        </p:nvSpPr>
        <p:spPr/>
        <p:txBody>
          <a:bodyPr/>
          <a:lstStyle/>
          <a:p>
            <a:fld id="{EDD7EE19-348B-4A60-8810-E2854B3ED486}" type="datetime2">
              <a:rPr lang="tr-TR" smtClean="0"/>
              <a:t>21 Kasım 2022 Pazartesi</a:t>
            </a:fld>
            <a:endParaRPr lang="tr-TR" dirty="0"/>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4" name="Footer Placeholder 8">
            <a:extLst>
              <a:ext uri="{FF2B5EF4-FFF2-40B4-BE49-F238E27FC236}">
                <a16:creationId xmlns:a16="http://schemas.microsoft.com/office/drawing/2014/main" id="{C2363147-68EE-442C-8B51-A5644C668160}"/>
              </a:ext>
            </a:extLst>
          </p:cNvPr>
          <p:cNvSpPr>
            <a:spLocks noGrp="1"/>
          </p:cNvSpPr>
          <p:nvPr>
            <p:ph type="ftr" sz="quarter" idx="11"/>
          </p:nvPr>
        </p:nvSpPr>
        <p:spPr>
          <a:xfrm>
            <a:off x="4038600" y="6356350"/>
            <a:ext cx="4114800" cy="365125"/>
          </a:xfrm>
        </p:spPr>
        <p:txBody>
          <a:bodyPr/>
          <a:lstStyle/>
          <a:p>
            <a:r>
              <a:rPr lang="tr-TR" dirty="0"/>
              <a:t>2022 TEKNOFEST ROKET YARIŞMASI ÖN TASARIM RAPORU (ÖTR)</a:t>
            </a:r>
          </a:p>
        </p:txBody>
      </p:sp>
      <p:pic>
        <p:nvPicPr>
          <p:cNvPr id="7" name="Resim 6">
            <a:extLst>
              <a:ext uri="{FF2B5EF4-FFF2-40B4-BE49-F238E27FC236}">
                <a16:creationId xmlns:a16="http://schemas.microsoft.com/office/drawing/2014/main" id="{27F10598-C370-64D7-39EF-01B7FEA4BD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9920"/>
            <a:ext cx="1212161" cy="1212161"/>
          </a:xfrm>
          <a:prstGeom prst="rect">
            <a:avLst/>
          </a:prstGeom>
        </p:spPr>
      </p:pic>
      <p:sp>
        <p:nvSpPr>
          <p:cNvPr id="8" name="Dikdörtgen 7">
            <a:extLst>
              <a:ext uri="{FF2B5EF4-FFF2-40B4-BE49-F238E27FC236}">
                <a16:creationId xmlns:a16="http://schemas.microsoft.com/office/drawing/2014/main" id="{A587AF7C-E7F2-B80D-EAEE-4ED357F79C09}"/>
              </a:ext>
            </a:extLst>
          </p:cNvPr>
          <p:cNvSpPr/>
          <p:nvPr/>
        </p:nvSpPr>
        <p:spPr>
          <a:xfrm>
            <a:off x="4038600" y="2060105"/>
            <a:ext cx="3590287" cy="276297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Arduino Nano</a:t>
            </a:r>
          </a:p>
        </p:txBody>
      </p:sp>
      <p:sp>
        <p:nvSpPr>
          <p:cNvPr id="9" name="Dikdörtgen 8">
            <a:extLst>
              <a:ext uri="{FF2B5EF4-FFF2-40B4-BE49-F238E27FC236}">
                <a16:creationId xmlns:a16="http://schemas.microsoft.com/office/drawing/2014/main" id="{65572AB4-FC55-FC09-1C4F-DA16A81FE216}"/>
              </a:ext>
            </a:extLst>
          </p:cNvPr>
          <p:cNvSpPr/>
          <p:nvPr/>
        </p:nvSpPr>
        <p:spPr>
          <a:xfrm>
            <a:off x="26670" y="1652721"/>
            <a:ext cx="1264920" cy="572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3 Hücreli Li-Po Pil</a:t>
            </a:r>
          </a:p>
        </p:txBody>
      </p:sp>
      <p:sp>
        <p:nvSpPr>
          <p:cNvPr id="10" name="Oval 9">
            <a:extLst>
              <a:ext uri="{FF2B5EF4-FFF2-40B4-BE49-F238E27FC236}">
                <a16:creationId xmlns:a16="http://schemas.microsoft.com/office/drawing/2014/main" id="{C4B5F876-C809-A2B0-5C30-8D4CEACD51B0}"/>
              </a:ext>
            </a:extLst>
          </p:cNvPr>
          <p:cNvSpPr/>
          <p:nvPr/>
        </p:nvSpPr>
        <p:spPr>
          <a:xfrm>
            <a:off x="6710" y="2603265"/>
            <a:ext cx="1318260" cy="831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Anahtar</a:t>
            </a:r>
          </a:p>
        </p:txBody>
      </p:sp>
      <p:sp>
        <p:nvSpPr>
          <p:cNvPr id="11" name="Dikdörtgen 10">
            <a:extLst>
              <a:ext uri="{FF2B5EF4-FFF2-40B4-BE49-F238E27FC236}">
                <a16:creationId xmlns:a16="http://schemas.microsoft.com/office/drawing/2014/main" id="{E8AD2FE9-037D-A0E7-98D9-2DBAA48A4CBE}"/>
              </a:ext>
            </a:extLst>
          </p:cNvPr>
          <p:cNvSpPr/>
          <p:nvPr/>
        </p:nvSpPr>
        <p:spPr>
          <a:xfrm>
            <a:off x="1984099" y="2602291"/>
            <a:ext cx="1318259" cy="831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9 V Voltaj Regülatörü</a:t>
            </a:r>
          </a:p>
        </p:txBody>
      </p:sp>
      <p:cxnSp>
        <p:nvCxnSpPr>
          <p:cNvPr id="16" name="Düz Ok Bağlayıcısı 15">
            <a:extLst>
              <a:ext uri="{FF2B5EF4-FFF2-40B4-BE49-F238E27FC236}">
                <a16:creationId xmlns:a16="http://schemas.microsoft.com/office/drawing/2014/main" id="{083E5F69-F13E-A408-7542-095319B13A7A}"/>
              </a:ext>
            </a:extLst>
          </p:cNvPr>
          <p:cNvCxnSpPr>
            <a:cxnSpLocks/>
            <a:stCxn id="9" idx="2"/>
            <a:endCxn id="10" idx="0"/>
          </p:cNvCxnSpPr>
          <p:nvPr/>
        </p:nvCxnSpPr>
        <p:spPr>
          <a:xfrm>
            <a:off x="659130" y="2225289"/>
            <a:ext cx="6710" cy="37797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Düz Ok Bağlayıcısı 23">
            <a:extLst>
              <a:ext uri="{FF2B5EF4-FFF2-40B4-BE49-F238E27FC236}">
                <a16:creationId xmlns:a16="http://schemas.microsoft.com/office/drawing/2014/main" id="{1ED0DCC8-8F0C-E0F5-57E4-1EF3769FB782}"/>
              </a:ext>
            </a:extLst>
          </p:cNvPr>
          <p:cNvCxnSpPr>
            <a:cxnSpLocks/>
            <a:stCxn id="10" idx="6"/>
            <a:endCxn id="11" idx="1"/>
          </p:cNvCxnSpPr>
          <p:nvPr/>
        </p:nvCxnSpPr>
        <p:spPr>
          <a:xfrm flipV="1">
            <a:off x="1324970" y="3018080"/>
            <a:ext cx="659129" cy="9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Dikdörtgen 27">
            <a:extLst>
              <a:ext uri="{FF2B5EF4-FFF2-40B4-BE49-F238E27FC236}">
                <a16:creationId xmlns:a16="http://schemas.microsoft.com/office/drawing/2014/main" id="{8F9AE87D-0422-F5DC-D3C1-831C53167A4A}"/>
              </a:ext>
            </a:extLst>
          </p:cNvPr>
          <p:cNvSpPr/>
          <p:nvPr/>
        </p:nvSpPr>
        <p:spPr>
          <a:xfrm>
            <a:off x="6711" y="3849657"/>
            <a:ext cx="1318259" cy="831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5 V Voltaj Regülatörü</a:t>
            </a:r>
          </a:p>
        </p:txBody>
      </p:sp>
      <p:cxnSp>
        <p:nvCxnSpPr>
          <p:cNvPr id="29" name="Düz Ok Bağlayıcısı 28">
            <a:extLst>
              <a:ext uri="{FF2B5EF4-FFF2-40B4-BE49-F238E27FC236}">
                <a16:creationId xmlns:a16="http://schemas.microsoft.com/office/drawing/2014/main" id="{1B5C1E41-4770-1D7A-416B-B37C6FFC35A6}"/>
              </a:ext>
            </a:extLst>
          </p:cNvPr>
          <p:cNvCxnSpPr>
            <a:cxnSpLocks/>
            <a:stCxn id="10" idx="4"/>
            <a:endCxn id="28" idx="0"/>
          </p:cNvCxnSpPr>
          <p:nvPr/>
        </p:nvCxnSpPr>
        <p:spPr>
          <a:xfrm>
            <a:off x="665840" y="3434843"/>
            <a:ext cx="1" cy="41481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Düz Ok Bağlayıcısı 32">
            <a:extLst>
              <a:ext uri="{FF2B5EF4-FFF2-40B4-BE49-F238E27FC236}">
                <a16:creationId xmlns:a16="http://schemas.microsoft.com/office/drawing/2014/main" id="{CE2846C5-9A28-7465-B4E8-E84C55B9C895}"/>
              </a:ext>
            </a:extLst>
          </p:cNvPr>
          <p:cNvCxnSpPr>
            <a:cxnSpLocks/>
            <a:stCxn id="11" idx="3"/>
          </p:cNvCxnSpPr>
          <p:nvPr/>
        </p:nvCxnSpPr>
        <p:spPr>
          <a:xfrm>
            <a:off x="3302358" y="3018080"/>
            <a:ext cx="72451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9" name="Dikdörtgen 38">
            <a:extLst>
              <a:ext uri="{FF2B5EF4-FFF2-40B4-BE49-F238E27FC236}">
                <a16:creationId xmlns:a16="http://schemas.microsoft.com/office/drawing/2014/main" id="{C22F8733-DCBA-2B2C-D5B0-CE04CAE709A9}"/>
              </a:ext>
            </a:extLst>
          </p:cNvPr>
          <p:cNvSpPr/>
          <p:nvPr/>
        </p:nvSpPr>
        <p:spPr>
          <a:xfrm>
            <a:off x="8492339" y="3548905"/>
            <a:ext cx="1577068" cy="5715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Buzzer ve led </a:t>
            </a:r>
          </a:p>
        </p:txBody>
      </p:sp>
      <p:sp>
        <p:nvSpPr>
          <p:cNvPr id="40" name="Dikdörtgen 39">
            <a:extLst>
              <a:ext uri="{FF2B5EF4-FFF2-40B4-BE49-F238E27FC236}">
                <a16:creationId xmlns:a16="http://schemas.microsoft.com/office/drawing/2014/main" id="{16D21E9B-002F-9B2E-C22F-B0BDA28BCEB6}"/>
              </a:ext>
            </a:extLst>
          </p:cNvPr>
          <p:cNvSpPr/>
          <p:nvPr/>
        </p:nvSpPr>
        <p:spPr>
          <a:xfrm>
            <a:off x="1984099" y="3849657"/>
            <a:ext cx="1318259" cy="831578"/>
          </a:xfrm>
          <a:prstGeom prst="rect">
            <a:avLst/>
          </a:prstGeom>
          <a:solidFill>
            <a:schemeClr val="accent4"/>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tr-TR" dirty="0"/>
              <a:t>EBYTE E32 900T30D</a:t>
            </a:r>
          </a:p>
        </p:txBody>
      </p:sp>
      <p:sp>
        <p:nvSpPr>
          <p:cNvPr id="45" name="Dikdörtgen 44">
            <a:extLst>
              <a:ext uri="{FF2B5EF4-FFF2-40B4-BE49-F238E27FC236}">
                <a16:creationId xmlns:a16="http://schemas.microsoft.com/office/drawing/2014/main" id="{43E82412-EED2-BA02-86AF-5239AF3C5868}"/>
              </a:ext>
            </a:extLst>
          </p:cNvPr>
          <p:cNvSpPr/>
          <p:nvPr/>
        </p:nvSpPr>
        <p:spPr>
          <a:xfrm>
            <a:off x="8493139" y="1976933"/>
            <a:ext cx="1577069" cy="57135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1. Kurtarma Sistemi</a:t>
            </a:r>
          </a:p>
        </p:txBody>
      </p:sp>
      <p:sp>
        <p:nvSpPr>
          <p:cNvPr id="46" name="Dikdörtgen 45">
            <a:extLst>
              <a:ext uri="{FF2B5EF4-FFF2-40B4-BE49-F238E27FC236}">
                <a16:creationId xmlns:a16="http://schemas.microsoft.com/office/drawing/2014/main" id="{7721D7D9-3BCE-46F4-9632-94633C6369D2}"/>
              </a:ext>
            </a:extLst>
          </p:cNvPr>
          <p:cNvSpPr/>
          <p:nvPr/>
        </p:nvSpPr>
        <p:spPr>
          <a:xfrm>
            <a:off x="8492338" y="2761954"/>
            <a:ext cx="1577069" cy="57135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2. Kurtarma Sistemi</a:t>
            </a:r>
          </a:p>
        </p:txBody>
      </p:sp>
      <p:sp>
        <p:nvSpPr>
          <p:cNvPr id="47" name="Dikdörtgen 46">
            <a:extLst>
              <a:ext uri="{FF2B5EF4-FFF2-40B4-BE49-F238E27FC236}">
                <a16:creationId xmlns:a16="http://schemas.microsoft.com/office/drawing/2014/main" id="{3DF75727-E88B-BFE7-5FED-9FECD2F107C6}"/>
              </a:ext>
            </a:extLst>
          </p:cNvPr>
          <p:cNvSpPr/>
          <p:nvPr/>
        </p:nvSpPr>
        <p:spPr>
          <a:xfrm>
            <a:off x="5481497" y="5341727"/>
            <a:ext cx="704492" cy="48938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L86</a:t>
            </a:r>
          </a:p>
        </p:txBody>
      </p:sp>
      <p:cxnSp>
        <p:nvCxnSpPr>
          <p:cNvPr id="49" name="Düz Ok Bağlayıcısı 48">
            <a:extLst>
              <a:ext uri="{FF2B5EF4-FFF2-40B4-BE49-F238E27FC236}">
                <a16:creationId xmlns:a16="http://schemas.microsoft.com/office/drawing/2014/main" id="{5260F509-61DA-D33A-B035-335594388A17}"/>
              </a:ext>
            </a:extLst>
          </p:cNvPr>
          <p:cNvCxnSpPr>
            <a:cxnSpLocks/>
            <a:endCxn id="45" idx="1"/>
          </p:cNvCxnSpPr>
          <p:nvPr/>
        </p:nvCxnSpPr>
        <p:spPr>
          <a:xfrm>
            <a:off x="7613128" y="2262609"/>
            <a:ext cx="880011"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2" name="Metin kutusu 51">
            <a:extLst>
              <a:ext uri="{FF2B5EF4-FFF2-40B4-BE49-F238E27FC236}">
                <a16:creationId xmlns:a16="http://schemas.microsoft.com/office/drawing/2014/main" id="{D3155672-2102-5209-BB19-6F6346BCC831}"/>
              </a:ext>
            </a:extLst>
          </p:cNvPr>
          <p:cNvSpPr txBox="1"/>
          <p:nvPr/>
        </p:nvSpPr>
        <p:spPr>
          <a:xfrm>
            <a:off x="0" y="1268232"/>
            <a:ext cx="3907480" cy="369332"/>
          </a:xfrm>
          <a:prstGeom prst="rect">
            <a:avLst/>
          </a:prstGeom>
          <a:noFill/>
        </p:spPr>
        <p:txBody>
          <a:bodyPr wrap="none" rtlCol="0">
            <a:spAutoFit/>
          </a:bodyPr>
          <a:lstStyle/>
          <a:p>
            <a:r>
              <a:rPr lang="tr-TR" b="1" dirty="0">
                <a:solidFill>
                  <a:schemeClr val="accent1">
                    <a:lumMod val="50000"/>
                  </a:schemeClr>
                </a:solidFill>
              </a:rPr>
              <a:t>1. Aviyonik Sistem Temel Kart Tasarımı</a:t>
            </a:r>
            <a:r>
              <a:rPr lang="tr-TR" dirty="0">
                <a:solidFill>
                  <a:schemeClr val="accent1">
                    <a:lumMod val="50000"/>
                  </a:schemeClr>
                </a:solidFill>
              </a:rPr>
              <a:t>:</a:t>
            </a:r>
          </a:p>
        </p:txBody>
      </p:sp>
      <p:cxnSp>
        <p:nvCxnSpPr>
          <p:cNvPr id="56" name="Düz Ok Bağlayıcısı 55">
            <a:extLst>
              <a:ext uri="{FF2B5EF4-FFF2-40B4-BE49-F238E27FC236}">
                <a16:creationId xmlns:a16="http://schemas.microsoft.com/office/drawing/2014/main" id="{772EE57C-BF8A-6E84-5619-0BED58EE3CA6}"/>
              </a:ext>
            </a:extLst>
          </p:cNvPr>
          <p:cNvCxnSpPr>
            <a:cxnSpLocks/>
            <a:stCxn id="28" idx="3"/>
            <a:endCxn id="40" idx="1"/>
          </p:cNvCxnSpPr>
          <p:nvPr/>
        </p:nvCxnSpPr>
        <p:spPr>
          <a:xfrm>
            <a:off x="1324970" y="4265446"/>
            <a:ext cx="65912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9" name="Dikdörtgen 68">
            <a:extLst>
              <a:ext uri="{FF2B5EF4-FFF2-40B4-BE49-F238E27FC236}">
                <a16:creationId xmlns:a16="http://schemas.microsoft.com/office/drawing/2014/main" id="{FC7C7890-2669-8168-1BF3-118663585AB7}"/>
              </a:ext>
            </a:extLst>
          </p:cNvPr>
          <p:cNvSpPr/>
          <p:nvPr/>
        </p:nvSpPr>
        <p:spPr>
          <a:xfrm>
            <a:off x="4026876" y="5341727"/>
            <a:ext cx="1094846" cy="48938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LPS25HB</a:t>
            </a:r>
          </a:p>
        </p:txBody>
      </p:sp>
      <p:sp>
        <p:nvSpPr>
          <p:cNvPr id="70" name="Oval 69">
            <a:extLst>
              <a:ext uri="{FF2B5EF4-FFF2-40B4-BE49-F238E27FC236}">
                <a16:creationId xmlns:a16="http://schemas.microsoft.com/office/drawing/2014/main" id="{34A89F36-C9AF-BB86-9C8B-F8EAA4DC869B}"/>
              </a:ext>
            </a:extLst>
          </p:cNvPr>
          <p:cNvSpPr/>
          <p:nvPr/>
        </p:nvSpPr>
        <p:spPr>
          <a:xfrm>
            <a:off x="1984099" y="5158523"/>
            <a:ext cx="1318260" cy="831578"/>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Anten</a:t>
            </a:r>
          </a:p>
        </p:txBody>
      </p:sp>
      <p:cxnSp>
        <p:nvCxnSpPr>
          <p:cNvPr id="71" name="Düz Ok Bağlayıcısı 70">
            <a:extLst>
              <a:ext uri="{FF2B5EF4-FFF2-40B4-BE49-F238E27FC236}">
                <a16:creationId xmlns:a16="http://schemas.microsoft.com/office/drawing/2014/main" id="{E187FCE4-03F8-D599-AF19-10F30860F88F}"/>
              </a:ext>
            </a:extLst>
          </p:cNvPr>
          <p:cNvCxnSpPr>
            <a:cxnSpLocks/>
            <a:stCxn id="40" idx="2"/>
            <a:endCxn id="70" idx="0"/>
          </p:cNvCxnSpPr>
          <p:nvPr/>
        </p:nvCxnSpPr>
        <p:spPr>
          <a:xfrm>
            <a:off x="2643229" y="4681235"/>
            <a:ext cx="0" cy="47728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4" name="Düz Ok Bağlayıcısı 73">
            <a:extLst>
              <a:ext uri="{FF2B5EF4-FFF2-40B4-BE49-F238E27FC236}">
                <a16:creationId xmlns:a16="http://schemas.microsoft.com/office/drawing/2014/main" id="{145604C7-D2EE-384C-B540-B50CE7E9CB16}"/>
              </a:ext>
            </a:extLst>
          </p:cNvPr>
          <p:cNvCxnSpPr>
            <a:cxnSpLocks/>
            <a:endCxn id="40" idx="3"/>
          </p:cNvCxnSpPr>
          <p:nvPr/>
        </p:nvCxnSpPr>
        <p:spPr>
          <a:xfrm flipH="1">
            <a:off x="3302358" y="4265446"/>
            <a:ext cx="724518"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80" name="Dikdörtgen 79">
            <a:extLst>
              <a:ext uri="{FF2B5EF4-FFF2-40B4-BE49-F238E27FC236}">
                <a16:creationId xmlns:a16="http://schemas.microsoft.com/office/drawing/2014/main" id="{CB55B021-0051-2A77-3DA5-85417143C850}"/>
              </a:ext>
            </a:extLst>
          </p:cNvPr>
          <p:cNvSpPr/>
          <p:nvPr/>
        </p:nvSpPr>
        <p:spPr>
          <a:xfrm>
            <a:off x="6711" y="5158523"/>
            <a:ext cx="1318259" cy="83157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Yer İstasyonu</a:t>
            </a:r>
          </a:p>
        </p:txBody>
      </p:sp>
      <p:cxnSp>
        <p:nvCxnSpPr>
          <p:cNvPr id="81" name="Düz Ok Bağlayıcısı 80">
            <a:extLst>
              <a:ext uri="{FF2B5EF4-FFF2-40B4-BE49-F238E27FC236}">
                <a16:creationId xmlns:a16="http://schemas.microsoft.com/office/drawing/2014/main" id="{6F96A8E4-DF36-E5F4-ABC6-A63D6A780433}"/>
              </a:ext>
            </a:extLst>
          </p:cNvPr>
          <p:cNvCxnSpPr>
            <a:cxnSpLocks/>
            <a:stCxn id="70" idx="2"/>
            <a:endCxn id="80" idx="3"/>
          </p:cNvCxnSpPr>
          <p:nvPr/>
        </p:nvCxnSpPr>
        <p:spPr>
          <a:xfrm flipH="1">
            <a:off x="1324970" y="5574312"/>
            <a:ext cx="659129"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4" name="Düz Ok Bağlayıcısı 83">
            <a:extLst>
              <a:ext uri="{FF2B5EF4-FFF2-40B4-BE49-F238E27FC236}">
                <a16:creationId xmlns:a16="http://schemas.microsoft.com/office/drawing/2014/main" id="{78AAC15F-816B-C2F1-4401-816C8091D2E8}"/>
              </a:ext>
            </a:extLst>
          </p:cNvPr>
          <p:cNvCxnSpPr>
            <a:cxnSpLocks/>
            <a:endCxn id="46" idx="1"/>
          </p:cNvCxnSpPr>
          <p:nvPr/>
        </p:nvCxnSpPr>
        <p:spPr>
          <a:xfrm>
            <a:off x="7612327" y="3047630"/>
            <a:ext cx="880011"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2" name="Düz Ok Bağlayıcısı 91">
            <a:extLst>
              <a:ext uri="{FF2B5EF4-FFF2-40B4-BE49-F238E27FC236}">
                <a16:creationId xmlns:a16="http://schemas.microsoft.com/office/drawing/2014/main" id="{0D30C9F0-DE80-8A30-46B3-EFC4BE293BC5}"/>
              </a:ext>
            </a:extLst>
          </p:cNvPr>
          <p:cNvCxnSpPr>
            <a:cxnSpLocks/>
            <a:endCxn id="39" idx="1"/>
          </p:cNvCxnSpPr>
          <p:nvPr/>
        </p:nvCxnSpPr>
        <p:spPr>
          <a:xfrm>
            <a:off x="7612327" y="3834672"/>
            <a:ext cx="88001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1" name="Dikdörtgen 100">
            <a:extLst>
              <a:ext uri="{FF2B5EF4-FFF2-40B4-BE49-F238E27FC236}">
                <a16:creationId xmlns:a16="http://schemas.microsoft.com/office/drawing/2014/main" id="{FE97D93E-BDE6-38BE-C17E-8865FB08A572}"/>
              </a:ext>
            </a:extLst>
          </p:cNvPr>
          <p:cNvSpPr/>
          <p:nvPr/>
        </p:nvSpPr>
        <p:spPr>
          <a:xfrm>
            <a:off x="6446508" y="5335691"/>
            <a:ext cx="1090652" cy="48938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BNO055</a:t>
            </a:r>
          </a:p>
        </p:txBody>
      </p:sp>
      <p:cxnSp>
        <p:nvCxnSpPr>
          <p:cNvPr id="102" name="Düz Ok Bağlayıcısı 101">
            <a:extLst>
              <a:ext uri="{FF2B5EF4-FFF2-40B4-BE49-F238E27FC236}">
                <a16:creationId xmlns:a16="http://schemas.microsoft.com/office/drawing/2014/main" id="{E8C54ED4-38B8-1A62-B130-03FBE0C6C072}"/>
              </a:ext>
            </a:extLst>
          </p:cNvPr>
          <p:cNvCxnSpPr>
            <a:cxnSpLocks/>
            <a:stCxn id="69" idx="0"/>
          </p:cNvCxnSpPr>
          <p:nvPr/>
        </p:nvCxnSpPr>
        <p:spPr>
          <a:xfrm flipV="1">
            <a:off x="4574299" y="4833490"/>
            <a:ext cx="0" cy="50823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5" name="Düz Ok Bağlayıcısı 104">
            <a:extLst>
              <a:ext uri="{FF2B5EF4-FFF2-40B4-BE49-F238E27FC236}">
                <a16:creationId xmlns:a16="http://schemas.microsoft.com/office/drawing/2014/main" id="{7FC52FAB-EA3E-78FE-9922-4360709DA5FE}"/>
              </a:ext>
            </a:extLst>
          </p:cNvPr>
          <p:cNvCxnSpPr>
            <a:cxnSpLocks/>
            <a:stCxn id="47" idx="0"/>
            <a:endCxn id="8" idx="2"/>
          </p:cNvCxnSpPr>
          <p:nvPr/>
        </p:nvCxnSpPr>
        <p:spPr>
          <a:xfrm flipV="1">
            <a:off x="5833743" y="4823076"/>
            <a:ext cx="1" cy="51865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2" name="Düz Ok Bağlayıcısı 111">
            <a:extLst>
              <a:ext uri="{FF2B5EF4-FFF2-40B4-BE49-F238E27FC236}">
                <a16:creationId xmlns:a16="http://schemas.microsoft.com/office/drawing/2014/main" id="{DC35A77A-974B-40BD-015B-BA1D2A62A869}"/>
              </a:ext>
            </a:extLst>
          </p:cNvPr>
          <p:cNvCxnSpPr>
            <a:cxnSpLocks/>
            <a:stCxn id="101" idx="0"/>
          </p:cNvCxnSpPr>
          <p:nvPr/>
        </p:nvCxnSpPr>
        <p:spPr>
          <a:xfrm flipV="1">
            <a:off x="6991834" y="4817040"/>
            <a:ext cx="1" cy="51865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17" name="Metin kutusu 116">
            <a:extLst>
              <a:ext uri="{FF2B5EF4-FFF2-40B4-BE49-F238E27FC236}">
                <a16:creationId xmlns:a16="http://schemas.microsoft.com/office/drawing/2014/main" id="{F5931179-D748-C8FA-7FAE-A374C434403E}"/>
              </a:ext>
            </a:extLst>
          </p:cNvPr>
          <p:cNvSpPr txBox="1"/>
          <p:nvPr/>
        </p:nvSpPr>
        <p:spPr>
          <a:xfrm>
            <a:off x="6991834" y="4894717"/>
            <a:ext cx="482824" cy="369332"/>
          </a:xfrm>
          <a:prstGeom prst="rect">
            <a:avLst/>
          </a:prstGeom>
          <a:noFill/>
        </p:spPr>
        <p:txBody>
          <a:bodyPr wrap="none" rtlCol="0">
            <a:spAutoFit/>
          </a:bodyPr>
          <a:lstStyle/>
          <a:p>
            <a:r>
              <a:rPr lang="tr-TR" dirty="0"/>
              <a:t>I2C</a:t>
            </a:r>
          </a:p>
        </p:txBody>
      </p:sp>
      <p:sp>
        <p:nvSpPr>
          <p:cNvPr id="118" name="Metin kutusu 117">
            <a:extLst>
              <a:ext uri="{FF2B5EF4-FFF2-40B4-BE49-F238E27FC236}">
                <a16:creationId xmlns:a16="http://schemas.microsoft.com/office/drawing/2014/main" id="{F123AC5D-E713-FD99-0EF3-35DD1D0F0158}"/>
              </a:ext>
            </a:extLst>
          </p:cNvPr>
          <p:cNvSpPr txBox="1"/>
          <p:nvPr/>
        </p:nvSpPr>
        <p:spPr>
          <a:xfrm>
            <a:off x="5844294" y="4899963"/>
            <a:ext cx="701469" cy="369332"/>
          </a:xfrm>
          <a:prstGeom prst="rect">
            <a:avLst/>
          </a:prstGeom>
          <a:noFill/>
        </p:spPr>
        <p:txBody>
          <a:bodyPr wrap="square" rtlCol="0">
            <a:spAutoFit/>
          </a:bodyPr>
          <a:lstStyle/>
          <a:p>
            <a:r>
              <a:rPr lang="tr-TR" dirty="0"/>
              <a:t>UART</a:t>
            </a:r>
          </a:p>
        </p:txBody>
      </p:sp>
      <p:sp>
        <p:nvSpPr>
          <p:cNvPr id="119" name="Metin kutusu 118">
            <a:extLst>
              <a:ext uri="{FF2B5EF4-FFF2-40B4-BE49-F238E27FC236}">
                <a16:creationId xmlns:a16="http://schemas.microsoft.com/office/drawing/2014/main" id="{406BCAFA-5E18-472A-C513-70FED5934F66}"/>
              </a:ext>
            </a:extLst>
          </p:cNvPr>
          <p:cNvSpPr txBox="1"/>
          <p:nvPr/>
        </p:nvSpPr>
        <p:spPr>
          <a:xfrm>
            <a:off x="4574298" y="4894717"/>
            <a:ext cx="482824" cy="369332"/>
          </a:xfrm>
          <a:prstGeom prst="rect">
            <a:avLst/>
          </a:prstGeom>
          <a:noFill/>
        </p:spPr>
        <p:txBody>
          <a:bodyPr wrap="none" rtlCol="0">
            <a:spAutoFit/>
          </a:bodyPr>
          <a:lstStyle/>
          <a:p>
            <a:r>
              <a:rPr lang="tr-TR" dirty="0"/>
              <a:t>I2C</a:t>
            </a:r>
          </a:p>
        </p:txBody>
      </p:sp>
      <p:sp>
        <p:nvSpPr>
          <p:cNvPr id="120" name="Metin kutusu 119">
            <a:extLst>
              <a:ext uri="{FF2B5EF4-FFF2-40B4-BE49-F238E27FC236}">
                <a16:creationId xmlns:a16="http://schemas.microsoft.com/office/drawing/2014/main" id="{7DA6707B-AA6A-6FC8-9F79-FF8B6CA7C9D8}"/>
              </a:ext>
            </a:extLst>
          </p:cNvPr>
          <p:cNvSpPr txBox="1"/>
          <p:nvPr/>
        </p:nvSpPr>
        <p:spPr>
          <a:xfrm>
            <a:off x="7806836" y="3480325"/>
            <a:ext cx="486030" cy="369332"/>
          </a:xfrm>
          <a:prstGeom prst="rect">
            <a:avLst/>
          </a:prstGeom>
          <a:noFill/>
        </p:spPr>
        <p:txBody>
          <a:bodyPr wrap="none" rtlCol="0">
            <a:spAutoFit/>
          </a:bodyPr>
          <a:lstStyle/>
          <a:p>
            <a:r>
              <a:rPr lang="tr-TR" dirty="0"/>
              <a:t>5 V</a:t>
            </a:r>
          </a:p>
        </p:txBody>
      </p:sp>
      <p:sp>
        <p:nvSpPr>
          <p:cNvPr id="121" name="Metin kutusu 120">
            <a:extLst>
              <a:ext uri="{FF2B5EF4-FFF2-40B4-BE49-F238E27FC236}">
                <a16:creationId xmlns:a16="http://schemas.microsoft.com/office/drawing/2014/main" id="{360F92E9-A079-9203-F701-19B3CEE58714}"/>
              </a:ext>
            </a:extLst>
          </p:cNvPr>
          <p:cNvSpPr txBox="1"/>
          <p:nvPr/>
        </p:nvSpPr>
        <p:spPr>
          <a:xfrm>
            <a:off x="7817597" y="2679115"/>
            <a:ext cx="486030" cy="369332"/>
          </a:xfrm>
          <a:prstGeom prst="rect">
            <a:avLst/>
          </a:prstGeom>
          <a:noFill/>
        </p:spPr>
        <p:txBody>
          <a:bodyPr wrap="none" rtlCol="0">
            <a:spAutoFit/>
          </a:bodyPr>
          <a:lstStyle/>
          <a:p>
            <a:r>
              <a:rPr lang="tr-TR" dirty="0"/>
              <a:t>9 V</a:t>
            </a:r>
          </a:p>
        </p:txBody>
      </p:sp>
      <p:sp>
        <p:nvSpPr>
          <p:cNvPr id="122" name="Metin kutusu 121">
            <a:extLst>
              <a:ext uri="{FF2B5EF4-FFF2-40B4-BE49-F238E27FC236}">
                <a16:creationId xmlns:a16="http://schemas.microsoft.com/office/drawing/2014/main" id="{FB631E8C-25E0-C63B-98A0-F5285A47BFCB}"/>
              </a:ext>
            </a:extLst>
          </p:cNvPr>
          <p:cNvSpPr txBox="1"/>
          <p:nvPr/>
        </p:nvSpPr>
        <p:spPr>
          <a:xfrm>
            <a:off x="7806836" y="1919202"/>
            <a:ext cx="486030" cy="369332"/>
          </a:xfrm>
          <a:prstGeom prst="rect">
            <a:avLst/>
          </a:prstGeom>
          <a:noFill/>
        </p:spPr>
        <p:txBody>
          <a:bodyPr wrap="none" rtlCol="0">
            <a:spAutoFit/>
          </a:bodyPr>
          <a:lstStyle/>
          <a:p>
            <a:r>
              <a:rPr lang="tr-TR" dirty="0"/>
              <a:t>9 V</a:t>
            </a:r>
          </a:p>
        </p:txBody>
      </p:sp>
      <p:sp>
        <p:nvSpPr>
          <p:cNvPr id="124" name="Metin kutusu 123">
            <a:extLst>
              <a:ext uri="{FF2B5EF4-FFF2-40B4-BE49-F238E27FC236}">
                <a16:creationId xmlns:a16="http://schemas.microsoft.com/office/drawing/2014/main" id="{55CEF750-0792-1DE3-69DC-B4863AA24085}"/>
              </a:ext>
            </a:extLst>
          </p:cNvPr>
          <p:cNvSpPr txBox="1"/>
          <p:nvPr/>
        </p:nvSpPr>
        <p:spPr>
          <a:xfrm>
            <a:off x="3323658" y="3891887"/>
            <a:ext cx="701469" cy="369332"/>
          </a:xfrm>
          <a:prstGeom prst="rect">
            <a:avLst/>
          </a:prstGeom>
          <a:noFill/>
        </p:spPr>
        <p:txBody>
          <a:bodyPr wrap="square" rtlCol="0">
            <a:spAutoFit/>
          </a:bodyPr>
          <a:lstStyle/>
          <a:p>
            <a:r>
              <a:rPr lang="tr-TR" dirty="0"/>
              <a:t>UART</a:t>
            </a:r>
          </a:p>
        </p:txBody>
      </p:sp>
      <p:sp>
        <p:nvSpPr>
          <p:cNvPr id="125" name="Metin kutusu 124">
            <a:extLst>
              <a:ext uri="{FF2B5EF4-FFF2-40B4-BE49-F238E27FC236}">
                <a16:creationId xmlns:a16="http://schemas.microsoft.com/office/drawing/2014/main" id="{AEF08429-C297-D96A-48B7-643749EF2E27}"/>
              </a:ext>
            </a:extLst>
          </p:cNvPr>
          <p:cNvSpPr txBox="1"/>
          <p:nvPr/>
        </p:nvSpPr>
        <p:spPr>
          <a:xfrm>
            <a:off x="3425758" y="2647309"/>
            <a:ext cx="486030" cy="369332"/>
          </a:xfrm>
          <a:prstGeom prst="rect">
            <a:avLst/>
          </a:prstGeom>
          <a:noFill/>
        </p:spPr>
        <p:txBody>
          <a:bodyPr wrap="none" rtlCol="0">
            <a:spAutoFit/>
          </a:bodyPr>
          <a:lstStyle/>
          <a:p>
            <a:r>
              <a:rPr lang="tr-TR" dirty="0"/>
              <a:t>9 V</a:t>
            </a:r>
          </a:p>
        </p:txBody>
      </p:sp>
      <p:sp>
        <p:nvSpPr>
          <p:cNvPr id="126" name="Metin kutusu 125">
            <a:extLst>
              <a:ext uri="{FF2B5EF4-FFF2-40B4-BE49-F238E27FC236}">
                <a16:creationId xmlns:a16="http://schemas.microsoft.com/office/drawing/2014/main" id="{A1BC41C4-0CF8-C7D2-AA79-A5A70AC80BB4}"/>
              </a:ext>
            </a:extLst>
          </p:cNvPr>
          <p:cNvSpPr txBox="1"/>
          <p:nvPr/>
        </p:nvSpPr>
        <p:spPr>
          <a:xfrm>
            <a:off x="703094" y="2240446"/>
            <a:ext cx="777777" cy="369332"/>
          </a:xfrm>
          <a:prstGeom prst="rect">
            <a:avLst/>
          </a:prstGeom>
          <a:noFill/>
        </p:spPr>
        <p:txBody>
          <a:bodyPr wrap="none" rtlCol="0">
            <a:spAutoFit/>
          </a:bodyPr>
          <a:lstStyle/>
          <a:p>
            <a:r>
              <a:rPr lang="tr-TR" dirty="0"/>
              <a:t>11.1 V</a:t>
            </a:r>
          </a:p>
        </p:txBody>
      </p:sp>
      <p:sp>
        <p:nvSpPr>
          <p:cNvPr id="130" name="Dikdörtgen 129">
            <a:extLst>
              <a:ext uri="{FF2B5EF4-FFF2-40B4-BE49-F238E27FC236}">
                <a16:creationId xmlns:a16="http://schemas.microsoft.com/office/drawing/2014/main" id="{CAA1AD72-741E-08D8-DC61-13E71FAA59D7}"/>
              </a:ext>
            </a:extLst>
          </p:cNvPr>
          <p:cNvSpPr/>
          <p:nvPr/>
        </p:nvSpPr>
        <p:spPr>
          <a:xfrm>
            <a:off x="10251440" y="1452897"/>
            <a:ext cx="1838960" cy="613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Güç</a:t>
            </a:r>
          </a:p>
        </p:txBody>
      </p:sp>
      <p:sp>
        <p:nvSpPr>
          <p:cNvPr id="131" name="Dikdörtgen 130">
            <a:extLst>
              <a:ext uri="{FF2B5EF4-FFF2-40B4-BE49-F238E27FC236}">
                <a16:creationId xmlns:a16="http://schemas.microsoft.com/office/drawing/2014/main" id="{CBD516D0-923B-7F9F-9B30-24776A390765}"/>
              </a:ext>
            </a:extLst>
          </p:cNvPr>
          <p:cNvSpPr/>
          <p:nvPr/>
        </p:nvSpPr>
        <p:spPr>
          <a:xfrm>
            <a:off x="10251440" y="2316847"/>
            <a:ext cx="1838960" cy="61361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Geliştirme Kartı</a:t>
            </a:r>
          </a:p>
        </p:txBody>
      </p:sp>
      <p:sp>
        <p:nvSpPr>
          <p:cNvPr id="132" name="Dikdörtgen 131">
            <a:extLst>
              <a:ext uri="{FF2B5EF4-FFF2-40B4-BE49-F238E27FC236}">
                <a16:creationId xmlns:a16="http://schemas.microsoft.com/office/drawing/2014/main" id="{8BDEB40B-225D-3582-66C1-91BB95FD8523}"/>
              </a:ext>
            </a:extLst>
          </p:cNvPr>
          <p:cNvSpPr/>
          <p:nvPr/>
        </p:nvSpPr>
        <p:spPr>
          <a:xfrm>
            <a:off x="10251440" y="3180797"/>
            <a:ext cx="1838960" cy="61361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Haberleşme</a:t>
            </a:r>
          </a:p>
        </p:txBody>
      </p:sp>
      <p:sp>
        <p:nvSpPr>
          <p:cNvPr id="133" name="Dikdörtgen 132">
            <a:extLst>
              <a:ext uri="{FF2B5EF4-FFF2-40B4-BE49-F238E27FC236}">
                <a16:creationId xmlns:a16="http://schemas.microsoft.com/office/drawing/2014/main" id="{8ECE5179-CD2B-8913-B036-EE4CB63419BF}"/>
              </a:ext>
            </a:extLst>
          </p:cNvPr>
          <p:cNvSpPr/>
          <p:nvPr/>
        </p:nvSpPr>
        <p:spPr>
          <a:xfrm>
            <a:off x="10251440" y="4047098"/>
            <a:ext cx="1838960" cy="613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Sensör</a:t>
            </a:r>
          </a:p>
        </p:txBody>
      </p:sp>
      <p:sp>
        <p:nvSpPr>
          <p:cNvPr id="134" name="Dikdörtgen 133">
            <a:extLst>
              <a:ext uri="{FF2B5EF4-FFF2-40B4-BE49-F238E27FC236}">
                <a16:creationId xmlns:a16="http://schemas.microsoft.com/office/drawing/2014/main" id="{5FF9699E-2F8E-15AD-6378-3D0D1E65029B}"/>
              </a:ext>
            </a:extLst>
          </p:cNvPr>
          <p:cNvSpPr/>
          <p:nvPr/>
        </p:nvSpPr>
        <p:spPr>
          <a:xfrm>
            <a:off x="10251440" y="4913399"/>
            <a:ext cx="1838960" cy="61361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Çıkış Sinyali</a:t>
            </a:r>
          </a:p>
        </p:txBody>
      </p:sp>
      <p:sp>
        <p:nvSpPr>
          <p:cNvPr id="13" name="Dikdörtgen 12">
            <a:extLst>
              <a:ext uri="{FF2B5EF4-FFF2-40B4-BE49-F238E27FC236}">
                <a16:creationId xmlns:a16="http://schemas.microsoft.com/office/drawing/2014/main" id="{AD0A2276-32BA-0292-552B-E926DBA830F7}"/>
              </a:ext>
            </a:extLst>
          </p:cNvPr>
          <p:cNvSpPr/>
          <p:nvPr/>
        </p:nvSpPr>
        <p:spPr>
          <a:xfrm>
            <a:off x="8492339" y="4290141"/>
            <a:ext cx="1577068" cy="5715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microSD kart kayıt modülü</a:t>
            </a:r>
          </a:p>
        </p:txBody>
      </p:sp>
      <p:cxnSp>
        <p:nvCxnSpPr>
          <p:cNvPr id="15" name="Düz Ok Bağlayıcısı 14">
            <a:extLst>
              <a:ext uri="{FF2B5EF4-FFF2-40B4-BE49-F238E27FC236}">
                <a16:creationId xmlns:a16="http://schemas.microsoft.com/office/drawing/2014/main" id="{29829A52-F262-F78F-A834-54FB2799359C}"/>
              </a:ext>
            </a:extLst>
          </p:cNvPr>
          <p:cNvCxnSpPr>
            <a:cxnSpLocks/>
            <a:endCxn id="13" idx="1"/>
          </p:cNvCxnSpPr>
          <p:nvPr/>
        </p:nvCxnSpPr>
        <p:spPr>
          <a:xfrm>
            <a:off x="7609845" y="4575907"/>
            <a:ext cx="882494"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Metin kutusu 17">
            <a:extLst>
              <a:ext uri="{FF2B5EF4-FFF2-40B4-BE49-F238E27FC236}">
                <a16:creationId xmlns:a16="http://schemas.microsoft.com/office/drawing/2014/main" id="{9BF78E9C-C745-E43A-8E43-2163C07029FE}"/>
              </a:ext>
            </a:extLst>
          </p:cNvPr>
          <p:cNvSpPr txBox="1"/>
          <p:nvPr/>
        </p:nvSpPr>
        <p:spPr>
          <a:xfrm>
            <a:off x="7806836" y="4269944"/>
            <a:ext cx="466794" cy="369332"/>
          </a:xfrm>
          <a:prstGeom prst="rect">
            <a:avLst/>
          </a:prstGeom>
          <a:noFill/>
        </p:spPr>
        <p:txBody>
          <a:bodyPr wrap="none" rtlCol="0">
            <a:spAutoFit/>
          </a:bodyPr>
          <a:lstStyle/>
          <a:p>
            <a:r>
              <a:rPr lang="tr-TR" dirty="0"/>
              <a:t>SPI</a:t>
            </a:r>
          </a:p>
        </p:txBody>
      </p:sp>
    </p:spTree>
    <p:extLst>
      <p:ext uri="{BB962C8B-B14F-4D97-AF65-F5344CB8AC3E}">
        <p14:creationId xmlns:p14="http://schemas.microsoft.com/office/powerpoint/2010/main" val="1779597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13</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21 Kasım 2022 Pazartesi</a:t>
            </a:fld>
            <a:endParaRPr lang="tr-TR"/>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7" name="Footer Placeholder 8">
            <a:extLst>
              <a:ext uri="{FF2B5EF4-FFF2-40B4-BE49-F238E27FC236}">
                <a16:creationId xmlns:a16="http://schemas.microsoft.com/office/drawing/2014/main" id="{642CEC54-E1D9-41D3-A79C-BE7073465708}"/>
              </a:ext>
            </a:extLst>
          </p:cNvPr>
          <p:cNvSpPr>
            <a:spLocks noGrp="1"/>
          </p:cNvSpPr>
          <p:nvPr>
            <p:ph type="ftr" sz="quarter" idx="11"/>
          </p:nvPr>
        </p:nvSpPr>
        <p:spPr>
          <a:xfrm>
            <a:off x="4038600" y="6356350"/>
            <a:ext cx="4114800" cy="365125"/>
          </a:xfrm>
        </p:spPr>
        <p:txBody>
          <a:bodyPr/>
          <a:lstStyle/>
          <a:p>
            <a:r>
              <a:rPr lang="tr-TR"/>
              <a:t>2022 TEKNOFEST ROKET YARIŞMASI ÖN TASARIM RAPORU (ÖTR)</a:t>
            </a:r>
          </a:p>
        </p:txBody>
      </p:sp>
      <p:sp>
        <p:nvSpPr>
          <p:cNvPr id="18" name="Title 1">
            <a:extLst>
              <a:ext uri="{FF2B5EF4-FFF2-40B4-BE49-F238E27FC236}">
                <a16:creationId xmlns:a16="http://schemas.microsoft.com/office/drawing/2014/main" id="{984D0FED-9435-476D-B24B-8D74F8A20915}"/>
              </a:ext>
            </a:extLst>
          </p:cNvPr>
          <p:cNvSpPr>
            <a:spLocks noGrp="1"/>
          </p:cNvSpPr>
          <p:nvPr>
            <p:ph type="ctrTitle"/>
          </p:nvPr>
        </p:nvSpPr>
        <p:spPr>
          <a:xfrm>
            <a:off x="1524000" y="229203"/>
            <a:ext cx="9144000" cy="750956"/>
          </a:xfrm>
        </p:spPr>
        <p:txBody>
          <a:bodyPr vert="horz" lIns="91440" tIns="45720" rIns="91440" bIns="45720" rtlCol="0" anchor="b">
            <a:noAutofit/>
          </a:bodyPr>
          <a:lstStyle/>
          <a:p>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Aviyonik </a:t>
            </a:r>
            <a:r>
              <a:rPr lang="mr-IN" sz="4800" b="1" dirty="0">
                <a:solidFill>
                  <a:srgbClr val="0070C0"/>
                </a:solidFill>
                <a:highlight>
                  <a:srgbClr val="00FF00"/>
                </a:highlight>
                <a:latin typeface="Times New Roman" panose="02020603050405020304" pitchFamily="18" charset="0"/>
                <a:cs typeface="Times New Roman" panose="02020603050405020304" pitchFamily="18" charset="0"/>
              </a:rPr>
              <a:t>–</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 1.Sistem</a:t>
            </a:r>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 Detay/</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3</a:t>
            </a:r>
            <a:endParaRPr lang="tr-TR" sz="4800" b="1" dirty="0">
              <a:solidFill>
                <a:srgbClr val="0070C0"/>
              </a:solidFill>
              <a:highlight>
                <a:srgbClr val="00FF00"/>
              </a:highlight>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C1517CF7-1735-49FA-899F-A5EEBA0C36AB}"/>
              </a:ext>
            </a:extLst>
          </p:cNvPr>
          <p:cNvSpPr txBox="1"/>
          <p:nvPr/>
        </p:nvSpPr>
        <p:spPr>
          <a:xfrm>
            <a:off x="0" y="1227317"/>
            <a:ext cx="11857704" cy="3416320"/>
          </a:xfrm>
          <a:prstGeom prst="rect">
            <a:avLst/>
          </a:prstGeom>
          <a:noFill/>
        </p:spPr>
        <p:txBody>
          <a:bodyPr wrap="square">
            <a:spAutoFit/>
          </a:bodyPr>
          <a:lstStyle/>
          <a:p>
            <a:pPr marL="285750" indent="-285750" algn="just">
              <a:buClr>
                <a:schemeClr val="tx1">
                  <a:lumMod val="95000"/>
                  <a:lumOff val="5000"/>
                </a:schemeClr>
              </a:buClr>
              <a:buFont typeface="Arial" panose="020B0604020202020204" pitchFamily="34" charset="0"/>
              <a:buChar char="•"/>
            </a:pPr>
            <a:r>
              <a:rPr lang="en-US" dirty="0">
                <a:highlight>
                  <a:srgbClr val="00FF00"/>
                </a:highlight>
              </a:rPr>
              <a:t>1. Aviyonik </a:t>
            </a:r>
            <a:r>
              <a:rPr lang="tr-TR" dirty="0">
                <a:highlight>
                  <a:srgbClr val="00FF00"/>
                </a:highlight>
              </a:rPr>
              <a:t>sistemde</a:t>
            </a:r>
            <a:r>
              <a:rPr lang="en-US" dirty="0">
                <a:highlight>
                  <a:srgbClr val="00FF00"/>
                </a:highlight>
              </a:rPr>
              <a:t> </a:t>
            </a:r>
            <a:r>
              <a:rPr lang="en-US" dirty="0" err="1">
                <a:highlight>
                  <a:srgbClr val="00FF00"/>
                </a:highlight>
              </a:rPr>
              <a:t>kullanılacak</a:t>
            </a:r>
            <a:r>
              <a:rPr lang="en-US" dirty="0">
                <a:highlight>
                  <a:srgbClr val="00FF00"/>
                </a:highlight>
              </a:rPr>
              <a:t> </a:t>
            </a:r>
            <a:r>
              <a:rPr lang="en-US" dirty="0" err="1">
                <a:highlight>
                  <a:srgbClr val="00FF00"/>
                </a:highlight>
              </a:rPr>
              <a:t>kurtarma</a:t>
            </a:r>
            <a:r>
              <a:rPr lang="en-US" dirty="0">
                <a:highlight>
                  <a:srgbClr val="00FF00"/>
                </a:highlight>
              </a:rPr>
              <a:t> </a:t>
            </a:r>
            <a:r>
              <a:rPr lang="en-US" dirty="0" err="1">
                <a:highlight>
                  <a:srgbClr val="00FF00"/>
                </a:highlight>
              </a:rPr>
              <a:t>sistemi</a:t>
            </a:r>
            <a:r>
              <a:rPr lang="en-US" dirty="0">
                <a:highlight>
                  <a:srgbClr val="00FF00"/>
                </a:highlight>
              </a:rPr>
              <a:t> </a:t>
            </a:r>
            <a:r>
              <a:rPr lang="en-US" dirty="0" err="1">
                <a:highlight>
                  <a:srgbClr val="00FF00"/>
                </a:highlight>
              </a:rPr>
              <a:t>algoritması</a:t>
            </a:r>
            <a:r>
              <a:rPr lang="en-US" dirty="0">
                <a:highlight>
                  <a:srgbClr val="00FF00"/>
                </a:highlight>
              </a:rPr>
              <a:t> </a:t>
            </a:r>
            <a:r>
              <a:rPr lang="en-US" dirty="0" err="1">
                <a:highlight>
                  <a:srgbClr val="00FF00"/>
                </a:highlight>
              </a:rPr>
              <a:t>temel</a:t>
            </a:r>
            <a:r>
              <a:rPr lang="en-US" dirty="0">
                <a:highlight>
                  <a:srgbClr val="00FF00"/>
                </a:highlight>
              </a:rPr>
              <a:t> </a:t>
            </a:r>
            <a:r>
              <a:rPr lang="en-US" dirty="0" err="1">
                <a:highlight>
                  <a:srgbClr val="00FF00"/>
                </a:highlight>
              </a:rPr>
              <a:t>düzeyde</a:t>
            </a:r>
            <a:r>
              <a:rPr lang="tr-TR" dirty="0">
                <a:highlight>
                  <a:srgbClr val="00FF00"/>
                </a:highlight>
              </a:rPr>
              <a:t> </a:t>
            </a:r>
            <a:r>
              <a:rPr lang="en-US" dirty="0">
                <a:highlight>
                  <a:srgbClr val="00FF00"/>
                </a:highlight>
              </a:rPr>
              <a:t>paylaşılmalıdır. </a:t>
            </a:r>
          </a:p>
          <a:p>
            <a:pPr marL="285750" indent="-285750" algn="just">
              <a:buFont typeface="Arial" panose="020B0604020202020204" pitchFamily="34" charset="0"/>
              <a:buChar char="•"/>
            </a:pPr>
            <a:r>
              <a:rPr lang="en-US" dirty="0">
                <a:highlight>
                  <a:srgbClr val="00FF00"/>
                </a:highlight>
              </a:rPr>
              <a:t>1. </a:t>
            </a:r>
            <a:r>
              <a:rPr lang="en-US" dirty="0" err="1">
                <a:highlight>
                  <a:srgbClr val="00FF00"/>
                </a:highlight>
              </a:rPr>
              <a:t>Yansıda</a:t>
            </a:r>
            <a:r>
              <a:rPr lang="en-US" dirty="0">
                <a:highlight>
                  <a:srgbClr val="00FF00"/>
                </a:highlight>
              </a:rPr>
              <a:t> </a:t>
            </a:r>
            <a:r>
              <a:rPr lang="en-US" dirty="0" err="1">
                <a:highlight>
                  <a:srgbClr val="00FF00"/>
                </a:highlight>
              </a:rPr>
              <a:t>kurtarma</a:t>
            </a:r>
            <a:r>
              <a:rPr lang="en-US" dirty="0">
                <a:highlight>
                  <a:srgbClr val="00FF00"/>
                </a:highlight>
              </a:rPr>
              <a:t> </a:t>
            </a:r>
            <a:r>
              <a:rPr lang="en-US" dirty="0" err="1">
                <a:highlight>
                  <a:srgbClr val="00FF00"/>
                </a:highlight>
              </a:rPr>
              <a:t>sistemini</a:t>
            </a:r>
            <a:r>
              <a:rPr lang="en-US" dirty="0">
                <a:highlight>
                  <a:srgbClr val="00FF00"/>
                </a:highlight>
              </a:rPr>
              <a:t> </a:t>
            </a:r>
            <a:r>
              <a:rPr lang="en-US" dirty="0" err="1">
                <a:highlight>
                  <a:srgbClr val="00FF00"/>
                </a:highlight>
              </a:rPr>
              <a:t>tetikleyecek</a:t>
            </a:r>
            <a:r>
              <a:rPr lang="en-US" dirty="0">
                <a:highlight>
                  <a:srgbClr val="00FF00"/>
                </a:highlight>
              </a:rPr>
              <a:t> </a:t>
            </a:r>
            <a:r>
              <a:rPr lang="en-US" dirty="0" err="1">
                <a:highlight>
                  <a:srgbClr val="00FF00"/>
                </a:highlight>
              </a:rPr>
              <a:t>parametreler</a:t>
            </a:r>
            <a:r>
              <a:rPr lang="en-US" dirty="0">
                <a:highlight>
                  <a:srgbClr val="00FF00"/>
                </a:highlight>
              </a:rPr>
              <a:t> </a:t>
            </a:r>
            <a:r>
              <a:rPr lang="en-US" dirty="0" err="1">
                <a:highlight>
                  <a:srgbClr val="00FF00"/>
                </a:highlight>
              </a:rPr>
              <a:t>listelenmeli</a:t>
            </a:r>
            <a:r>
              <a:rPr lang="en-US" dirty="0">
                <a:highlight>
                  <a:srgbClr val="00FF00"/>
                </a:highlight>
              </a:rPr>
              <a:t> </a:t>
            </a:r>
            <a:r>
              <a:rPr lang="en-US" dirty="0" err="1">
                <a:highlight>
                  <a:srgbClr val="00FF00"/>
                </a:highlight>
              </a:rPr>
              <a:t>ve</a:t>
            </a:r>
            <a:r>
              <a:rPr lang="en-US" dirty="0">
                <a:highlight>
                  <a:srgbClr val="00FF00"/>
                </a:highlight>
              </a:rPr>
              <a:t> </a:t>
            </a:r>
            <a:r>
              <a:rPr lang="en-US" dirty="0" err="1">
                <a:highlight>
                  <a:srgbClr val="00FF00"/>
                </a:highlight>
              </a:rPr>
              <a:t>neden</a:t>
            </a:r>
            <a:r>
              <a:rPr lang="en-US" dirty="0">
                <a:highlight>
                  <a:srgbClr val="00FF00"/>
                </a:highlight>
              </a:rPr>
              <a:t> </a:t>
            </a:r>
            <a:r>
              <a:rPr lang="en-US" dirty="0" err="1">
                <a:highlight>
                  <a:srgbClr val="00FF00"/>
                </a:highlight>
              </a:rPr>
              <a:t>seçildiği</a:t>
            </a:r>
            <a:r>
              <a:rPr lang="en-US" dirty="0">
                <a:highlight>
                  <a:srgbClr val="00FF00"/>
                </a:highlight>
              </a:rPr>
              <a:t> </a:t>
            </a:r>
            <a:r>
              <a:rPr lang="en-US" dirty="0" err="1">
                <a:highlight>
                  <a:srgbClr val="00FF00"/>
                </a:highlight>
              </a:rPr>
              <a:t>açıklanmalıdır</a:t>
            </a:r>
            <a:r>
              <a:rPr lang="en-US" dirty="0">
                <a:highlight>
                  <a:srgbClr val="00FF00"/>
                </a:highlight>
              </a:rPr>
              <a:t>.</a:t>
            </a:r>
            <a:r>
              <a:rPr lang="tr-TR" dirty="0">
                <a:highlight>
                  <a:srgbClr val="00FF00"/>
                </a:highlight>
              </a:rPr>
              <a:t> </a:t>
            </a:r>
            <a:endParaRPr lang="en-US" dirty="0">
              <a:highlight>
                <a:srgbClr val="00FF00"/>
              </a:highlight>
            </a:endParaRPr>
          </a:p>
          <a:p>
            <a:pPr marL="285750" indent="-285750" algn="just">
              <a:buFont typeface="Arial" panose="020B0604020202020204" pitchFamily="34" charset="0"/>
              <a:buChar char="•"/>
            </a:pPr>
            <a:r>
              <a:rPr lang="en-US" dirty="0" err="1">
                <a:highlight>
                  <a:srgbClr val="00FF00"/>
                </a:highlight>
              </a:rPr>
              <a:t>Kullanılması</a:t>
            </a:r>
            <a:r>
              <a:rPr lang="en-US" dirty="0">
                <a:highlight>
                  <a:srgbClr val="00FF00"/>
                </a:highlight>
              </a:rPr>
              <a:t> plan</a:t>
            </a:r>
            <a:r>
              <a:rPr lang="tr-TR" dirty="0">
                <a:highlight>
                  <a:srgbClr val="00FF00"/>
                </a:highlight>
              </a:rPr>
              <a:t>lan</a:t>
            </a:r>
            <a:r>
              <a:rPr lang="en-US" dirty="0">
                <a:highlight>
                  <a:srgbClr val="00FF00"/>
                </a:highlight>
              </a:rPr>
              <a:t>an </a:t>
            </a:r>
            <a:r>
              <a:rPr lang="en-US" dirty="0" err="1">
                <a:highlight>
                  <a:srgbClr val="00FF00"/>
                </a:highlight>
              </a:rPr>
              <a:t>veri</a:t>
            </a:r>
            <a:r>
              <a:rPr lang="en-US" dirty="0">
                <a:highlight>
                  <a:srgbClr val="00FF00"/>
                </a:highlight>
              </a:rPr>
              <a:t> </a:t>
            </a:r>
            <a:r>
              <a:rPr lang="en-US" dirty="0" err="1">
                <a:highlight>
                  <a:srgbClr val="00FF00"/>
                </a:highlight>
              </a:rPr>
              <a:t>filtreleme</a:t>
            </a:r>
            <a:r>
              <a:rPr lang="en-US" dirty="0">
                <a:highlight>
                  <a:srgbClr val="00FF00"/>
                </a:highlight>
              </a:rPr>
              <a:t> </a:t>
            </a:r>
            <a:r>
              <a:rPr lang="en-US" dirty="0" err="1">
                <a:highlight>
                  <a:srgbClr val="00FF00"/>
                </a:highlight>
              </a:rPr>
              <a:t>yöntemlerinin</a:t>
            </a:r>
            <a:r>
              <a:rPr lang="en-US" dirty="0">
                <a:highlight>
                  <a:srgbClr val="00FF00"/>
                </a:highlight>
              </a:rPr>
              <a:t> </a:t>
            </a:r>
            <a:r>
              <a:rPr lang="en-US" dirty="0" err="1">
                <a:highlight>
                  <a:srgbClr val="00FF00"/>
                </a:highlight>
              </a:rPr>
              <a:t>hangi</a:t>
            </a:r>
            <a:r>
              <a:rPr lang="en-US" dirty="0">
                <a:highlight>
                  <a:srgbClr val="00FF00"/>
                </a:highlight>
              </a:rPr>
              <a:t> </a:t>
            </a:r>
            <a:r>
              <a:rPr lang="en-US" dirty="0" err="1">
                <a:highlight>
                  <a:srgbClr val="00FF00"/>
                </a:highlight>
              </a:rPr>
              <a:t>verileri</a:t>
            </a:r>
            <a:r>
              <a:rPr lang="en-US" dirty="0">
                <a:highlight>
                  <a:srgbClr val="00FF00"/>
                </a:highlight>
              </a:rPr>
              <a:t> </a:t>
            </a:r>
            <a:r>
              <a:rPr lang="en-US" dirty="0" err="1">
                <a:highlight>
                  <a:srgbClr val="00FF00"/>
                </a:highlight>
              </a:rPr>
              <a:t>filtrelemek</a:t>
            </a:r>
            <a:r>
              <a:rPr lang="en-US" dirty="0">
                <a:highlight>
                  <a:srgbClr val="00FF00"/>
                </a:highlight>
              </a:rPr>
              <a:t> </a:t>
            </a:r>
            <a:r>
              <a:rPr lang="en-US" dirty="0" err="1">
                <a:highlight>
                  <a:srgbClr val="00FF00"/>
                </a:highlight>
              </a:rPr>
              <a:t>için</a:t>
            </a:r>
            <a:r>
              <a:rPr lang="en-US" dirty="0">
                <a:highlight>
                  <a:srgbClr val="00FF00"/>
                </a:highlight>
              </a:rPr>
              <a:t> </a:t>
            </a:r>
            <a:r>
              <a:rPr lang="en-US" dirty="0" err="1">
                <a:highlight>
                  <a:srgbClr val="00FF00"/>
                </a:highlight>
              </a:rPr>
              <a:t>kullanılacağı</a:t>
            </a:r>
            <a:r>
              <a:rPr lang="en-US" dirty="0">
                <a:highlight>
                  <a:srgbClr val="00FF00"/>
                </a:highlight>
              </a:rPr>
              <a:t> </a:t>
            </a:r>
            <a:r>
              <a:rPr lang="en-US" dirty="0" err="1">
                <a:highlight>
                  <a:srgbClr val="00FF00"/>
                </a:highlight>
              </a:rPr>
              <a:t>ve</a:t>
            </a:r>
            <a:r>
              <a:rPr lang="en-US" dirty="0">
                <a:highlight>
                  <a:srgbClr val="00FF00"/>
                </a:highlight>
              </a:rPr>
              <a:t> </a:t>
            </a:r>
            <a:r>
              <a:rPr lang="en-US" dirty="0" err="1">
                <a:highlight>
                  <a:srgbClr val="00FF00"/>
                </a:highlight>
              </a:rPr>
              <a:t>neden</a:t>
            </a:r>
            <a:r>
              <a:rPr lang="en-US" dirty="0">
                <a:highlight>
                  <a:srgbClr val="00FF00"/>
                </a:highlight>
              </a:rPr>
              <a:t> </a:t>
            </a:r>
            <a:r>
              <a:rPr lang="en-US" dirty="0" err="1">
                <a:highlight>
                  <a:srgbClr val="00FF00"/>
                </a:highlight>
              </a:rPr>
              <a:t>seçildiği</a:t>
            </a:r>
            <a:r>
              <a:rPr lang="en-US" dirty="0">
                <a:highlight>
                  <a:srgbClr val="00FF00"/>
                </a:highlight>
              </a:rPr>
              <a:t> </a:t>
            </a:r>
            <a:r>
              <a:rPr lang="en-US" dirty="0" err="1">
                <a:highlight>
                  <a:srgbClr val="00FF00"/>
                </a:highlight>
              </a:rPr>
              <a:t>açıklanmalıdır</a:t>
            </a:r>
            <a:r>
              <a:rPr lang="en-US" dirty="0">
                <a:highlight>
                  <a:srgbClr val="00FF00"/>
                </a:highlight>
              </a:rPr>
              <a:t>.</a:t>
            </a:r>
          </a:p>
          <a:p>
            <a:pPr marL="285750" indent="-285750" algn="just">
              <a:buFont typeface="Arial" panose="020B0604020202020204" pitchFamily="34" charset="0"/>
              <a:buChar char="•"/>
            </a:pPr>
            <a:r>
              <a:rPr lang="en-US" dirty="0" err="1">
                <a:highlight>
                  <a:srgbClr val="00FF00"/>
                </a:highlight>
              </a:rPr>
              <a:t>Kullanılan</a:t>
            </a:r>
            <a:r>
              <a:rPr lang="en-US" dirty="0">
                <a:highlight>
                  <a:srgbClr val="00FF00"/>
                </a:highlight>
              </a:rPr>
              <a:t> </a:t>
            </a:r>
            <a:r>
              <a:rPr lang="en-US" dirty="0" err="1">
                <a:highlight>
                  <a:srgbClr val="00FF00"/>
                </a:highlight>
              </a:rPr>
              <a:t>sistem</a:t>
            </a:r>
            <a:r>
              <a:rPr lang="en-US" dirty="0">
                <a:highlight>
                  <a:srgbClr val="00FF00"/>
                </a:highlight>
              </a:rPr>
              <a:t> </a:t>
            </a:r>
            <a:r>
              <a:rPr lang="en-US" dirty="0" err="1">
                <a:highlight>
                  <a:srgbClr val="00FF00"/>
                </a:highlight>
              </a:rPr>
              <a:t>ticari</a:t>
            </a:r>
            <a:r>
              <a:rPr lang="en-US" dirty="0">
                <a:highlight>
                  <a:srgbClr val="00FF00"/>
                </a:highlight>
              </a:rPr>
              <a:t> </a:t>
            </a:r>
            <a:r>
              <a:rPr lang="en-US" dirty="0" err="1">
                <a:highlight>
                  <a:srgbClr val="00FF00"/>
                </a:highlight>
              </a:rPr>
              <a:t>sistem</a:t>
            </a:r>
            <a:r>
              <a:rPr lang="en-US" dirty="0">
                <a:highlight>
                  <a:srgbClr val="00FF00"/>
                </a:highlight>
              </a:rPr>
              <a:t> </a:t>
            </a:r>
            <a:r>
              <a:rPr lang="en-US" dirty="0" err="1">
                <a:highlight>
                  <a:srgbClr val="00FF00"/>
                </a:highlight>
              </a:rPr>
              <a:t>ise</a:t>
            </a:r>
            <a:r>
              <a:rPr lang="en-US" dirty="0">
                <a:highlight>
                  <a:srgbClr val="00FF00"/>
                </a:highlight>
              </a:rPr>
              <a:t> </a:t>
            </a:r>
            <a:r>
              <a:rPr lang="en-US" dirty="0" err="1">
                <a:highlight>
                  <a:srgbClr val="00FF00"/>
                </a:highlight>
              </a:rPr>
              <a:t>bu</a:t>
            </a:r>
            <a:r>
              <a:rPr lang="en-US" dirty="0">
                <a:highlight>
                  <a:srgbClr val="00FF00"/>
                </a:highlight>
              </a:rPr>
              <a:t> </a:t>
            </a:r>
            <a:r>
              <a:rPr lang="en-US" dirty="0" err="1">
                <a:highlight>
                  <a:srgbClr val="00FF00"/>
                </a:highlight>
              </a:rPr>
              <a:t>sayfa</a:t>
            </a:r>
            <a:r>
              <a:rPr lang="en-US" dirty="0">
                <a:highlight>
                  <a:srgbClr val="00FF00"/>
                </a:highlight>
              </a:rPr>
              <a:t> da </a:t>
            </a:r>
            <a:r>
              <a:rPr lang="en-US" dirty="0" err="1">
                <a:highlight>
                  <a:srgbClr val="00FF00"/>
                </a:highlight>
              </a:rPr>
              <a:t>sistem</a:t>
            </a:r>
            <a:r>
              <a:rPr lang="en-US" dirty="0">
                <a:highlight>
                  <a:srgbClr val="00FF00"/>
                </a:highlight>
              </a:rPr>
              <a:t> </a:t>
            </a:r>
            <a:r>
              <a:rPr lang="en-US" dirty="0" err="1">
                <a:highlight>
                  <a:srgbClr val="00FF00"/>
                </a:highlight>
              </a:rPr>
              <a:t>kullanılırken</a:t>
            </a:r>
            <a:r>
              <a:rPr lang="en-US" dirty="0">
                <a:highlight>
                  <a:srgbClr val="00FF00"/>
                </a:highlight>
              </a:rPr>
              <a:t> </a:t>
            </a:r>
            <a:r>
              <a:rPr lang="en-US" dirty="0" err="1">
                <a:highlight>
                  <a:srgbClr val="00FF00"/>
                </a:highlight>
              </a:rPr>
              <a:t>yapılacak</a:t>
            </a:r>
            <a:r>
              <a:rPr lang="en-US" dirty="0">
                <a:highlight>
                  <a:srgbClr val="00FF00"/>
                </a:highlight>
              </a:rPr>
              <a:t> </a:t>
            </a:r>
            <a:r>
              <a:rPr lang="en-US" dirty="0" err="1">
                <a:highlight>
                  <a:srgbClr val="00FF00"/>
                </a:highlight>
              </a:rPr>
              <a:t>ayarlardan</a:t>
            </a:r>
            <a:r>
              <a:rPr lang="en-US" dirty="0">
                <a:highlight>
                  <a:srgbClr val="00FF00"/>
                </a:highlight>
              </a:rPr>
              <a:t> </a:t>
            </a:r>
            <a:r>
              <a:rPr lang="en-US" dirty="0" err="1">
                <a:highlight>
                  <a:srgbClr val="00FF00"/>
                </a:highlight>
              </a:rPr>
              <a:t>bahsedilmelidir</a:t>
            </a:r>
            <a:r>
              <a:rPr lang="en-US" dirty="0">
                <a:highlight>
                  <a:srgbClr val="00FF00"/>
                </a:highlight>
              </a:rPr>
              <a:t>.</a:t>
            </a:r>
            <a:endParaRPr lang="tr-TR" dirty="0">
              <a:highlight>
                <a:srgbClr val="00FF00"/>
              </a:highlight>
            </a:endParaRPr>
          </a:p>
          <a:p>
            <a:pPr marL="285750" indent="-285750" algn="just">
              <a:buFont typeface="Arial" panose="020B0604020202020204" pitchFamily="34" charset="0"/>
              <a:buChar char="•"/>
            </a:pPr>
            <a:r>
              <a:rPr lang="tr-TR" dirty="0">
                <a:highlight>
                  <a:srgbClr val="00FF00"/>
                </a:highlight>
              </a:rPr>
              <a:t>Bu kısım 2 (iki) yansıyı geçmemelidir.</a:t>
            </a:r>
            <a:endParaRPr lang="en-US" dirty="0">
              <a:highlight>
                <a:srgbClr val="00FF00"/>
              </a:highlight>
            </a:endParaRPr>
          </a:p>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r>
              <a:rPr lang="tr-TR" sz="3600" dirty="0">
                <a:highlight>
                  <a:srgbClr val="FFFF00"/>
                </a:highlight>
              </a:rPr>
              <a:t>SİLİNECEK.</a:t>
            </a:r>
            <a:endParaRPr lang="en-US" sz="3600" dirty="0">
              <a:highlight>
                <a:srgbClr val="FFFF00"/>
              </a:highlight>
            </a:endParaRPr>
          </a:p>
          <a:p>
            <a:pPr marL="285750" indent="-285750" algn="just">
              <a:buFont typeface="Arial" panose="020B0604020202020204" pitchFamily="34" charset="0"/>
              <a:buChar char="•"/>
            </a:pPr>
            <a:endParaRPr lang="tr-TR" dirty="0">
              <a:solidFill>
                <a:srgbClr val="FF0000"/>
              </a:solidFill>
            </a:endParaRPr>
          </a:p>
          <a:p>
            <a:pPr algn="just"/>
            <a:r>
              <a:rPr lang="tr-TR" dirty="0">
                <a:solidFill>
                  <a:srgbClr val="FF0000"/>
                </a:solidFill>
              </a:rPr>
              <a:t>	</a:t>
            </a:r>
          </a:p>
        </p:txBody>
      </p:sp>
      <p:pic>
        <p:nvPicPr>
          <p:cNvPr id="2" name="Resim 1">
            <a:extLst>
              <a:ext uri="{FF2B5EF4-FFF2-40B4-BE49-F238E27FC236}">
                <a16:creationId xmlns:a16="http://schemas.microsoft.com/office/drawing/2014/main" id="{DFAAA1D1-69A7-6EB4-AC4A-74E24FE3531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9920"/>
            <a:ext cx="1212161" cy="1212161"/>
          </a:xfrm>
          <a:prstGeom prst="rect">
            <a:avLst/>
          </a:prstGeom>
        </p:spPr>
      </p:pic>
    </p:spTree>
    <p:extLst>
      <p:ext uri="{BB962C8B-B14F-4D97-AF65-F5344CB8AC3E}">
        <p14:creationId xmlns:p14="http://schemas.microsoft.com/office/powerpoint/2010/main" val="2248791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14</a:t>
            </a:fld>
            <a:endParaRPr lang="tr-TR" dirty="0"/>
          </a:p>
        </p:txBody>
      </p:sp>
      <p:sp>
        <p:nvSpPr>
          <p:cNvPr id="4" name="Date Placeholder 3"/>
          <p:cNvSpPr>
            <a:spLocks noGrp="1"/>
          </p:cNvSpPr>
          <p:nvPr>
            <p:ph type="dt" sz="half" idx="10"/>
          </p:nvPr>
        </p:nvSpPr>
        <p:spPr/>
        <p:txBody>
          <a:bodyPr/>
          <a:lstStyle/>
          <a:p>
            <a:fld id="{EDD7EE19-348B-4A60-8810-E2854B3ED486}" type="datetime2">
              <a:rPr lang="tr-TR" smtClean="0"/>
              <a:t>21 Kasım 2022 Pazartesi</a:t>
            </a:fld>
            <a:endParaRPr lang="tr-TR" dirty="0"/>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7" name="Footer Placeholder 8">
            <a:extLst>
              <a:ext uri="{FF2B5EF4-FFF2-40B4-BE49-F238E27FC236}">
                <a16:creationId xmlns:a16="http://schemas.microsoft.com/office/drawing/2014/main" id="{642CEC54-E1D9-41D3-A79C-BE7073465708}"/>
              </a:ext>
            </a:extLst>
          </p:cNvPr>
          <p:cNvSpPr>
            <a:spLocks noGrp="1"/>
          </p:cNvSpPr>
          <p:nvPr>
            <p:ph type="ftr" sz="quarter" idx="11"/>
          </p:nvPr>
        </p:nvSpPr>
        <p:spPr>
          <a:xfrm>
            <a:off x="4038600" y="6356350"/>
            <a:ext cx="4114800" cy="365125"/>
          </a:xfrm>
        </p:spPr>
        <p:txBody>
          <a:bodyPr/>
          <a:lstStyle/>
          <a:p>
            <a:r>
              <a:rPr lang="tr-TR" dirty="0"/>
              <a:t>2022 TEKNOFEST ROKET YARIŞMASI ÖN TASARIM RAPORU (ÖTR)</a:t>
            </a:r>
          </a:p>
        </p:txBody>
      </p:sp>
      <p:sp>
        <p:nvSpPr>
          <p:cNvPr id="18" name="Title 1">
            <a:extLst>
              <a:ext uri="{FF2B5EF4-FFF2-40B4-BE49-F238E27FC236}">
                <a16:creationId xmlns:a16="http://schemas.microsoft.com/office/drawing/2014/main" id="{984D0FED-9435-476D-B24B-8D74F8A20915}"/>
              </a:ext>
            </a:extLst>
          </p:cNvPr>
          <p:cNvSpPr>
            <a:spLocks noGrp="1"/>
          </p:cNvSpPr>
          <p:nvPr>
            <p:ph type="ctrTitle"/>
          </p:nvPr>
        </p:nvSpPr>
        <p:spPr>
          <a:xfrm>
            <a:off x="1524000" y="229203"/>
            <a:ext cx="9144000" cy="750956"/>
          </a:xfrm>
        </p:spPr>
        <p:txBody>
          <a:bodyPr vert="horz" lIns="91440" tIns="45720" rIns="91440" bIns="45720" rtlCol="0" anchor="b">
            <a:noAutofit/>
          </a:bodyPr>
          <a:lstStyle/>
          <a:p>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Aviyonik </a:t>
            </a:r>
            <a:r>
              <a:rPr lang="mr-IN" sz="4800" b="1" dirty="0">
                <a:solidFill>
                  <a:srgbClr val="0070C0"/>
                </a:solidFill>
                <a:highlight>
                  <a:srgbClr val="00FF00"/>
                </a:highlight>
                <a:latin typeface="Times New Roman" panose="02020603050405020304" pitchFamily="18" charset="0"/>
                <a:cs typeface="Times New Roman" panose="02020603050405020304" pitchFamily="18" charset="0"/>
              </a:rPr>
              <a:t>–</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 1.Sistem</a:t>
            </a:r>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 Detay/</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3</a:t>
            </a:r>
            <a:endParaRPr lang="tr-TR" sz="4800" b="1" dirty="0">
              <a:solidFill>
                <a:srgbClr val="0070C0"/>
              </a:solidFill>
              <a:highlight>
                <a:srgbClr val="00FF00"/>
              </a:highlight>
              <a:latin typeface="Times New Roman" panose="02020603050405020304" pitchFamily="18" charset="0"/>
              <a:cs typeface="Times New Roman" panose="02020603050405020304" pitchFamily="18" charset="0"/>
            </a:endParaRPr>
          </a:p>
        </p:txBody>
      </p:sp>
      <p:pic>
        <p:nvPicPr>
          <p:cNvPr id="2" name="Resim 1">
            <a:extLst>
              <a:ext uri="{FF2B5EF4-FFF2-40B4-BE49-F238E27FC236}">
                <a16:creationId xmlns:a16="http://schemas.microsoft.com/office/drawing/2014/main" id="{DFAAA1D1-69A7-6EB4-AC4A-74E24FE3531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9920"/>
            <a:ext cx="1212161" cy="1212161"/>
          </a:xfrm>
          <a:prstGeom prst="rect">
            <a:avLst/>
          </a:prstGeom>
        </p:spPr>
      </p:pic>
      <mc:AlternateContent xmlns:mc="http://schemas.openxmlformats.org/markup-compatibility/2006" xmlns:p14="http://schemas.microsoft.com/office/powerpoint/2010/main">
        <mc:Choice Requires="p14">
          <p:contentPart p14:bwMode="auto" r:id="rId5">
            <p14:nvContentPartPr>
              <p14:cNvPr id="7" name="Mürekkep 6">
                <a:extLst>
                  <a:ext uri="{FF2B5EF4-FFF2-40B4-BE49-F238E27FC236}">
                    <a16:creationId xmlns:a16="http://schemas.microsoft.com/office/drawing/2014/main" id="{E1DE0CBC-3C6C-DD37-AB95-4A6571987DB3}"/>
                  </a:ext>
                </a:extLst>
              </p14:cNvPr>
              <p14:cNvContentPartPr/>
              <p14:nvPr/>
            </p14:nvContentPartPr>
            <p14:xfrm>
              <a:off x="5864500" y="2345390"/>
              <a:ext cx="360" cy="360"/>
            </p14:xfrm>
          </p:contentPart>
        </mc:Choice>
        <mc:Fallback xmlns="">
          <p:pic>
            <p:nvPicPr>
              <p:cNvPr id="7" name="Mürekkep 6">
                <a:extLst>
                  <a:ext uri="{FF2B5EF4-FFF2-40B4-BE49-F238E27FC236}">
                    <a16:creationId xmlns:a16="http://schemas.microsoft.com/office/drawing/2014/main" id="{E1DE0CBC-3C6C-DD37-AB95-4A6571987DB3}"/>
                  </a:ext>
                </a:extLst>
              </p:cNvPr>
              <p:cNvPicPr/>
              <p:nvPr/>
            </p:nvPicPr>
            <p:blipFill>
              <a:blip r:embed="rId6"/>
              <a:stretch>
                <a:fillRect/>
              </a:stretch>
            </p:blipFill>
            <p:spPr>
              <a:xfrm>
                <a:off x="5860180" y="2341070"/>
                <a:ext cx="9000" cy="9000"/>
              </a:xfrm>
              <a:prstGeom prst="rect">
                <a:avLst/>
              </a:prstGeom>
            </p:spPr>
          </p:pic>
        </mc:Fallback>
      </mc:AlternateContent>
      <p:grpSp>
        <p:nvGrpSpPr>
          <p:cNvPr id="8" name="Grup 7">
            <a:extLst>
              <a:ext uri="{FF2B5EF4-FFF2-40B4-BE49-F238E27FC236}">
                <a16:creationId xmlns:a16="http://schemas.microsoft.com/office/drawing/2014/main" id="{62305DF9-CCFC-B1EB-EA92-F9FF7107B620}"/>
              </a:ext>
            </a:extLst>
          </p:cNvPr>
          <p:cNvGrpSpPr/>
          <p:nvPr/>
        </p:nvGrpSpPr>
        <p:grpSpPr>
          <a:xfrm>
            <a:off x="3573820" y="3063230"/>
            <a:ext cx="360" cy="360"/>
            <a:chOff x="3736370" y="2870981"/>
            <a:chExt cx="360" cy="360"/>
          </a:xfrm>
        </p:grpSpPr>
        <mc:AlternateContent xmlns:mc="http://schemas.openxmlformats.org/markup-compatibility/2006" xmlns:p14="http://schemas.microsoft.com/office/powerpoint/2010/main">
          <mc:Choice Requires="p14">
            <p:contentPart p14:bwMode="auto" r:id="rId7">
              <p14:nvContentPartPr>
                <p14:cNvPr id="9" name="Mürekkep 8">
                  <a:extLst>
                    <a:ext uri="{FF2B5EF4-FFF2-40B4-BE49-F238E27FC236}">
                      <a16:creationId xmlns:a16="http://schemas.microsoft.com/office/drawing/2014/main" id="{D90B4910-50EA-1113-EC51-F15ED4F9EF04}"/>
                    </a:ext>
                  </a:extLst>
                </p14:cNvPr>
                <p14:cNvContentPartPr/>
                <p14:nvPr/>
              </p14:nvContentPartPr>
              <p14:xfrm>
                <a:off x="3736370" y="2870981"/>
                <a:ext cx="360" cy="360"/>
              </p14:xfrm>
            </p:contentPart>
          </mc:Choice>
          <mc:Fallback xmlns="">
            <p:pic>
              <p:nvPicPr>
                <p:cNvPr id="22" name="Mürekkep 21">
                  <a:extLst>
                    <a:ext uri="{FF2B5EF4-FFF2-40B4-BE49-F238E27FC236}">
                      <a16:creationId xmlns:a16="http://schemas.microsoft.com/office/drawing/2014/main" id="{ADEACAD8-FAC2-4290-9A4E-FACB9371B8D5}"/>
                    </a:ext>
                  </a:extLst>
                </p:cNvPr>
                <p:cNvPicPr/>
                <p:nvPr/>
              </p:nvPicPr>
              <p:blipFill>
                <a:blip r:embed="rId11"/>
                <a:stretch>
                  <a:fillRect/>
                </a:stretch>
              </p:blipFill>
              <p:spPr>
                <a:xfrm>
                  <a:off x="3732050" y="2866661"/>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Mürekkep 9">
                  <a:extLst>
                    <a:ext uri="{FF2B5EF4-FFF2-40B4-BE49-F238E27FC236}">
                      <a16:creationId xmlns:a16="http://schemas.microsoft.com/office/drawing/2014/main" id="{372C9CAC-D7D5-DD7A-190E-C82ADAC86E6F}"/>
                    </a:ext>
                  </a:extLst>
                </p14:cNvPr>
                <p14:cNvContentPartPr/>
                <p14:nvPr/>
              </p14:nvContentPartPr>
              <p14:xfrm>
                <a:off x="3736370" y="2870981"/>
                <a:ext cx="360" cy="360"/>
              </p14:xfrm>
            </p:contentPart>
          </mc:Choice>
          <mc:Fallback xmlns="">
            <p:pic>
              <p:nvPicPr>
                <p:cNvPr id="23" name="Mürekkep 22">
                  <a:extLst>
                    <a:ext uri="{FF2B5EF4-FFF2-40B4-BE49-F238E27FC236}">
                      <a16:creationId xmlns:a16="http://schemas.microsoft.com/office/drawing/2014/main" id="{0F3A8C3D-6DAC-4041-86C4-1A50275381FC}"/>
                    </a:ext>
                  </a:extLst>
                </p:cNvPr>
                <p:cNvPicPr/>
                <p:nvPr/>
              </p:nvPicPr>
              <p:blipFill>
                <a:blip r:embed="rId11"/>
                <a:stretch>
                  <a:fillRect/>
                </a:stretch>
              </p:blipFill>
              <p:spPr>
                <a:xfrm>
                  <a:off x="3732050" y="2866661"/>
                  <a:ext cx="9000" cy="9000"/>
                </a:xfrm>
                <a:prstGeom prst="rect">
                  <a:avLst/>
                </a:prstGeom>
              </p:spPr>
            </p:pic>
          </mc:Fallback>
        </mc:AlternateContent>
      </p:grpSp>
      <p:sp>
        <p:nvSpPr>
          <p:cNvPr id="11" name="Dikdörtgen: Köşeleri Yuvarlatılmış 10">
            <a:extLst>
              <a:ext uri="{FF2B5EF4-FFF2-40B4-BE49-F238E27FC236}">
                <a16:creationId xmlns:a16="http://schemas.microsoft.com/office/drawing/2014/main" id="{34CC2F98-5BA4-CD05-EB12-A0B3A6FB15F9}"/>
              </a:ext>
            </a:extLst>
          </p:cNvPr>
          <p:cNvSpPr/>
          <p:nvPr/>
        </p:nvSpPr>
        <p:spPr>
          <a:xfrm>
            <a:off x="-2171" y="1664368"/>
            <a:ext cx="1245194" cy="393622"/>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rPr>
              <a:t>Ateşleme</a:t>
            </a:r>
          </a:p>
        </p:txBody>
      </p:sp>
      <p:sp>
        <p:nvSpPr>
          <p:cNvPr id="14" name="Dikdörtgen: Köşeleri Yuvarlatılmış 13">
            <a:extLst>
              <a:ext uri="{FF2B5EF4-FFF2-40B4-BE49-F238E27FC236}">
                <a16:creationId xmlns:a16="http://schemas.microsoft.com/office/drawing/2014/main" id="{0B7E4E9B-CD4A-0D70-303D-544BB887EDC9}"/>
              </a:ext>
            </a:extLst>
          </p:cNvPr>
          <p:cNvSpPr/>
          <p:nvPr/>
        </p:nvSpPr>
        <p:spPr>
          <a:xfrm>
            <a:off x="1011025" y="2693104"/>
            <a:ext cx="3433875" cy="56787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rPr>
              <a:t>Anlık İrtifa &lt;= Max İrtifa</a:t>
            </a:r>
          </a:p>
          <a:p>
            <a:pPr algn="ctr"/>
            <a:r>
              <a:rPr lang="tr-TR" dirty="0">
                <a:solidFill>
                  <a:schemeClr val="bg1"/>
                </a:solidFill>
              </a:rPr>
              <a:t>&amp;&amp; Egim_Z == 0</a:t>
            </a:r>
          </a:p>
        </p:txBody>
      </p:sp>
      <p:sp>
        <p:nvSpPr>
          <p:cNvPr id="25" name="Dikdörtgen: Köşeleri Yuvarlatılmış 24">
            <a:extLst>
              <a:ext uri="{FF2B5EF4-FFF2-40B4-BE49-F238E27FC236}">
                <a16:creationId xmlns:a16="http://schemas.microsoft.com/office/drawing/2014/main" id="{40D620FB-1941-1396-7BBF-C07777C4C45F}"/>
              </a:ext>
            </a:extLst>
          </p:cNvPr>
          <p:cNvSpPr/>
          <p:nvPr/>
        </p:nvSpPr>
        <p:spPr>
          <a:xfrm>
            <a:off x="4963239" y="2787127"/>
            <a:ext cx="711230" cy="369332"/>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rPr>
              <a:t>Hayır</a:t>
            </a:r>
          </a:p>
        </p:txBody>
      </p:sp>
      <p:sp>
        <p:nvSpPr>
          <p:cNvPr id="35" name="Dikdörtgen: Köşeleri Yuvarlatılmış 34">
            <a:extLst>
              <a:ext uri="{FF2B5EF4-FFF2-40B4-BE49-F238E27FC236}">
                <a16:creationId xmlns:a16="http://schemas.microsoft.com/office/drawing/2014/main" id="{C5282327-768F-A13C-E3F2-1785F25FFE60}"/>
              </a:ext>
            </a:extLst>
          </p:cNvPr>
          <p:cNvSpPr/>
          <p:nvPr/>
        </p:nvSpPr>
        <p:spPr>
          <a:xfrm>
            <a:off x="-46662" y="2790302"/>
            <a:ext cx="659969" cy="369332"/>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rPr>
              <a:t>Evet</a:t>
            </a:r>
          </a:p>
        </p:txBody>
      </p:sp>
      <p:sp>
        <p:nvSpPr>
          <p:cNvPr id="50" name="Metin kutusu 49">
            <a:extLst>
              <a:ext uri="{FF2B5EF4-FFF2-40B4-BE49-F238E27FC236}">
                <a16:creationId xmlns:a16="http://schemas.microsoft.com/office/drawing/2014/main" id="{F7C701DE-D1D2-D408-F26E-8E72C624B8C0}"/>
              </a:ext>
            </a:extLst>
          </p:cNvPr>
          <p:cNvSpPr txBox="1"/>
          <p:nvPr/>
        </p:nvSpPr>
        <p:spPr>
          <a:xfrm>
            <a:off x="0" y="1268232"/>
            <a:ext cx="6066725" cy="369332"/>
          </a:xfrm>
          <a:prstGeom prst="rect">
            <a:avLst/>
          </a:prstGeom>
          <a:noFill/>
        </p:spPr>
        <p:txBody>
          <a:bodyPr wrap="none" rtlCol="0">
            <a:spAutoFit/>
          </a:bodyPr>
          <a:lstStyle/>
          <a:p>
            <a:r>
              <a:rPr lang="tr-TR" b="1" dirty="0">
                <a:solidFill>
                  <a:schemeClr val="accent1">
                    <a:lumMod val="50000"/>
                  </a:schemeClr>
                </a:solidFill>
              </a:rPr>
              <a:t>1. Aviyonik Sistem Kurtarma Sistemleri Tetikleme Algoritması:</a:t>
            </a:r>
            <a:endParaRPr lang="tr-TR" dirty="0">
              <a:solidFill>
                <a:schemeClr val="accent1">
                  <a:lumMod val="50000"/>
                </a:schemeClr>
              </a:solidFill>
            </a:endParaRPr>
          </a:p>
        </p:txBody>
      </p:sp>
      <p:sp>
        <p:nvSpPr>
          <p:cNvPr id="51" name="Metin kutusu 50">
            <a:extLst>
              <a:ext uri="{FF2B5EF4-FFF2-40B4-BE49-F238E27FC236}">
                <a16:creationId xmlns:a16="http://schemas.microsoft.com/office/drawing/2014/main" id="{6C4F0A00-09BF-FEC9-FC68-008CD4F11B75}"/>
              </a:ext>
            </a:extLst>
          </p:cNvPr>
          <p:cNvSpPr txBox="1"/>
          <p:nvPr/>
        </p:nvSpPr>
        <p:spPr>
          <a:xfrm>
            <a:off x="6096000" y="1264324"/>
            <a:ext cx="1654163" cy="369332"/>
          </a:xfrm>
          <a:prstGeom prst="rect">
            <a:avLst/>
          </a:prstGeom>
          <a:noFill/>
        </p:spPr>
        <p:txBody>
          <a:bodyPr wrap="square" rtlCol="0">
            <a:spAutoFit/>
          </a:bodyPr>
          <a:lstStyle/>
          <a:p>
            <a:r>
              <a:rPr lang="tr-TR" b="1" dirty="0">
                <a:solidFill>
                  <a:schemeClr val="accent1">
                    <a:lumMod val="50000"/>
                  </a:schemeClr>
                </a:solidFill>
              </a:rPr>
              <a:t>Parametreler:</a:t>
            </a:r>
            <a:endParaRPr lang="tr-TR" dirty="0">
              <a:solidFill>
                <a:schemeClr val="accent1">
                  <a:lumMod val="50000"/>
                </a:schemeClr>
              </a:solidFill>
            </a:endParaRPr>
          </a:p>
        </p:txBody>
      </p:sp>
      <p:sp>
        <p:nvSpPr>
          <p:cNvPr id="52" name="Metin kutusu 51">
            <a:extLst>
              <a:ext uri="{FF2B5EF4-FFF2-40B4-BE49-F238E27FC236}">
                <a16:creationId xmlns:a16="http://schemas.microsoft.com/office/drawing/2014/main" id="{C3685543-3822-0F16-24C1-50750A119000}"/>
              </a:ext>
            </a:extLst>
          </p:cNvPr>
          <p:cNvSpPr txBox="1"/>
          <p:nvPr/>
        </p:nvSpPr>
        <p:spPr>
          <a:xfrm>
            <a:off x="5982559" y="1625973"/>
            <a:ext cx="6145747" cy="4524315"/>
          </a:xfrm>
          <a:prstGeom prst="rect">
            <a:avLst/>
          </a:prstGeom>
          <a:noFill/>
        </p:spPr>
        <p:txBody>
          <a:bodyPr wrap="square" rtlCol="0">
            <a:spAutoFit/>
          </a:bodyPr>
          <a:lstStyle/>
          <a:p>
            <a:pPr algn="just"/>
            <a:r>
              <a:rPr lang="tr-TR" dirty="0"/>
              <a:t>1. aviyonik sistemde parametre olarak basınç sensöründen gelecek olan anlık irtifa verisi ve 9-DOF sensörden gelecek olan roketin yeryüzü ile arasındaki eğim verisi kullanılacaktır. Roketin tepe noktasının belirlenmesi için her iki sensörden gelen veriler birlikte kullanılacaktır. Anlık irtifa bilgisi Max İrtifa değişkeni ile karşılaştırılacak ve anlık irtifanın yüksek çıkması durumunda Max İrtifa değişkeni anlık irtifaya eşitlenecektir. Max irtifa anlık irtifadan büyük olduğu durumda roketin tepe noktasına ulaştığı anlaşılacaktır.</a:t>
            </a:r>
          </a:p>
          <a:p>
            <a:pPr algn="just"/>
            <a:r>
              <a:rPr lang="tr-TR" dirty="0"/>
              <a:t>9-DOF sensörden gelen roketin yeryüzüne göre eğim verisinin 0 veya 0’dan küçük olması durumunda roketin burnunun yeri gösterecek şekilde eğildiği anlaşılacaktır ve roketin tepe noktasına ulaştığı anlaşılacaktır. Bu iki durumun sağlanması durumunda birinci kurtarma sistemi ateşlenecektir.</a:t>
            </a:r>
          </a:p>
          <a:p>
            <a:pPr algn="just"/>
            <a:r>
              <a:rPr lang="tr-TR" dirty="0"/>
              <a:t>Birinci kurtarma sisteminin ateşlenmesinin ardından ikinci kurtarma sistemi sadece irtifa verisine bakılarak ateşlenecektir.</a:t>
            </a:r>
          </a:p>
        </p:txBody>
      </p:sp>
      <p:sp>
        <p:nvSpPr>
          <p:cNvPr id="61" name="Dikdörtgen 60">
            <a:extLst>
              <a:ext uri="{FF2B5EF4-FFF2-40B4-BE49-F238E27FC236}">
                <a16:creationId xmlns:a16="http://schemas.microsoft.com/office/drawing/2014/main" id="{406B0E42-4672-97D2-FCDD-23EEAF871B2B}"/>
              </a:ext>
            </a:extLst>
          </p:cNvPr>
          <p:cNvSpPr/>
          <p:nvPr/>
        </p:nvSpPr>
        <p:spPr>
          <a:xfrm>
            <a:off x="3313721" y="4710962"/>
            <a:ext cx="1970800" cy="53229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rPr>
              <a:t>İkincil (Ana) paraşütün açılması</a:t>
            </a:r>
          </a:p>
        </p:txBody>
      </p:sp>
      <p:sp>
        <p:nvSpPr>
          <p:cNvPr id="62" name="Dikdörtgen 61">
            <a:extLst>
              <a:ext uri="{FF2B5EF4-FFF2-40B4-BE49-F238E27FC236}">
                <a16:creationId xmlns:a16="http://schemas.microsoft.com/office/drawing/2014/main" id="{5DAB87A7-1751-54B9-B763-DA4C21330538}"/>
              </a:ext>
            </a:extLst>
          </p:cNvPr>
          <p:cNvSpPr/>
          <p:nvPr/>
        </p:nvSpPr>
        <p:spPr>
          <a:xfrm>
            <a:off x="1158501" y="3444544"/>
            <a:ext cx="3563255" cy="680615"/>
          </a:xfrm>
          <a:prstGeom prst="rect">
            <a:avLst/>
          </a:prstGeom>
          <a:solidFill>
            <a:schemeClr val="accent2"/>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tr-TR" dirty="0">
                <a:solidFill>
                  <a:schemeClr val="bg1"/>
                </a:solidFill>
              </a:rPr>
              <a:t>Birincil (sürüklenme) paraşütün açılması ve faydalı yükün bırakılması</a:t>
            </a:r>
          </a:p>
        </p:txBody>
      </p:sp>
      <p:sp>
        <p:nvSpPr>
          <p:cNvPr id="63" name="Dikdörtgen: Köşeleri Yuvarlatılmış 62">
            <a:extLst>
              <a:ext uri="{FF2B5EF4-FFF2-40B4-BE49-F238E27FC236}">
                <a16:creationId xmlns:a16="http://schemas.microsoft.com/office/drawing/2014/main" id="{21099E26-E4E3-A607-257F-FC9D1CF974B0}"/>
              </a:ext>
            </a:extLst>
          </p:cNvPr>
          <p:cNvSpPr/>
          <p:nvPr/>
        </p:nvSpPr>
        <p:spPr>
          <a:xfrm>
            <a:off x="2105607" y="1664368"/>
            <a:ext cx="1245194" cy="393622"/>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rPr>
              <a:t>Yükselme</a:t>
            </a:r>
          </a:p>
        </p:txBody>
      </p:sp>
      <p:sp>
        <p:nvSpPr>
          <p:cNvPr id="64" name="Dikdörtgen 63">
            <a:extLst>
              <a:ext uri="{FF2B5EF4-FFF2-40B4-BE49-F238E27FC236}">
                <a16:creationId xmlns:a16="http://schemas.microsoft.com/office/drawing/2014/main" id="{AD5E9C37-43CB-4056-A026-B34BC1448D4F}"/>
              </a:ext>
            </a:extLst>
          </p:cNvPr>
          <p:cNvSpPr/>
          <p:nvPr/>
        </p:nvSpPr>
        <p:spPr>
          <a:xfrm>
            <a:off x="3853586" y="1635985"/>
            <a:ext cx="2076421" cy="78338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rPr>
              <a:t>Max İrtifa = Anlık İrtifa </a:t>
            </a:r>
          </a:p>
        </p:txBody>
      </p:sp>
      <p:cxnSp>
        <p:nvCxnSpPr>
          <p:cNvPr id="66" name="Düz Ok Bağlayıcısı 65">
            <a:extLst>
              <a:ext uri="{FF2B5EF4-FFF2-40B4-BE49-F238E27FC236}">
                <a16:creationId xmlns:a16="http://schemas.microsoft.com/office/drawing/2014/main" id="{7FF3BFFE-98D0-EC86-6D99-1C2E60A71470}"/>
              </a:ext>
            </a:extLst>
          </p:cNvPr>
          <p:cNvCxnSpPr>
            <a:cxnSpLocks/>
            <a:stCxn id="63" idx="2"/>
            <a:endCxn id="14" idx="0"/>
          </p:cNvCxnSpPr>
          <p:nvPr/>
        </p:nvCxnSpPr>
        <p:spPr>
          <a:xfrm flipH="1">
            <a:off x="2727963" y="2057990"/>
            <a:ext cx="241" cy="63511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3" name="Düz Ok Bağlayıcısı 72">
            <a:extLst>
              <a:ext uri="{FF2B5EF4-FFF2-40B4-BE49-F238E27FC236}">
                <a16:creationId xmlns:a16="http://schemas.microsoft.com/office/drawing/2014/main" id="{8D19DD5E-61BF-7460-BFA8-C9BFC2347F8B}"/>
              </a:ext>
            </a:extLst>
          </p:cNvPr>
          <p:cNvCxnSpPr>
            <a:cxnSpLocks/>
            <a:endCxn id="63" idx="3"/>
          </p:cNvCxnSpPr>
          <p:nvPr/>
        </p:nvCxnSpPr>
        <p:spPr>
          <a:xfrm flipH="1">
            <a:off x="3350801" y="1861179"/>
            <a:ext cx="490061"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6" name="Düz Ok Bağlayıcısı 75">
            <a:extLst>
              <a:ext uri="{FF2B5EF4-FFF2-40B4-BE49-F238E27FC236}">
                <a16:creationId xmlns:a16="http://schemas.microsoft.com/office/drawing/2014/main" id="{1C5E758A-15B0-F112-5FD0-D4B4DA75BC6A}"/>
              </a:ext>
            </a:extLst>
          </p:cNvPr>
          <p:cNvCxnSpPr>
            <a:cxnSpLocks/>
            <a:stCxn id="11" idx="3"/>
            <a:endCxn id="63" idx="1"/>
          </p:cNvCxnSpPr>
          <p:nvPr/>
        </p:nvCxnSpPr>
        <p:spPr>
          <a:xfrm>
            <a:off x="1243023" y="1861179"/>
            <a:ext cx="862584"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0" name="Düz Ok Bağlayıcısı 79">
            <a:extLst>
              <a:ext uri="{FF2B5EF4-FFF2-40B4-BE49-F238E27FC236}">
                <a16:creationId xmlns:a16="http://schemas.microsoft.com/office/drawing/2014/main" id="{9167FD10-8ADF-B0A0-9B91-507CA62206CA}"/>
              </a:ext>
            </a:extLst>
          </p:cNvPr>
          <p:cNvCxnSpPr>
            <a:cxnSpLocks/>
            <a:stCxn id="14" idx="1"/>
            <a:endCxn id="35" idx="3"/>
          </p:cNvCxnSpPr>
          <p:nvPr/>
        </p:nvCxnSpPr>
        <p:spPr>
          <a:xfrm flipH="1" flipV="1">
            <a:off x="613307" y="2974968"/>
            <a:ext cx="397718" cy="207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3" name="Düz Ok Bağlayıcısı 82">
            <a:extLst>
              <a:ext uri="{FF2B5EF4-FFF2-40B4-BE49-F238E27FC236}">
                <a16:creationId xmlns:a16="http://schemas.microsoft.com/office/drawing/2014/main" id="{C822E5E6-CE42-45FF-C520-2898DCCED5EC}"/>
              </a:ext>
            </a:extLst>
          </p:cNvPr>
          <p:cNvCxnSpPr>
            <a:cxnSpLocks/>
            <a:stCxn id="14" idx="3"/>
            <a:endCxn id="25" idx="1"/>
          </p:cNvCxnSpPr>
          <p:nvPr/>
        </p:nvCxnSpPr>
        <p:spPr>
          <a:xfrm flipV="1">
            <a:off x="4444900" y="2971793"/>
            <a:ext cx="518339" cy="524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9" name="Düz Ok Bağlayıcısı 88">
            <a:extLst>
              <a:ext uri="{FF2B5EF4-FFF2-40B4-BE49-F238E27FC236}">
                <a16:creationId xmlns:a16="http://schemas.microsoft.com/office/drawing/2014/main" id="{C3170C65-4429-92C2-1279-25234894A98F}"/>
              </a:ext>
            </a:extLst>
          </p:cNvPr>
          <p:cNvCxnSpPr>
            <a:cxnSpLocks/>
            <a:stCxn id="25" idx="0"/>
          </p:cNvCxnSpPr>
          <p:nvPr/>
        </p:nvCxnSpPr>
        <p:spPr>
          <a:xfrm flipV="1">
            <a:off x="5318854" y="2419374"/>
            <a:ext cx="0" cy="36775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4" name="Bağlayıcı: Dirsek 93">
            <a:extLst>
              <a:ext uri="{FF2B5EF4-FFF2-40B4-BE49-F238E27FC236}">
                <a16:creationId xmlns:a16="http://schemas.microsoft.com/office/drawing/2014/main" id="{95BD8BA2-212B-D117-F8BF-BD07A319FF84}"/>
              </a:ext>
            </a:extLst>
          </p:cNvPr>
          <p:cNvCxnSpPr>
            <a:cxnSpLocks/>
            <a:stCxn id="35" idx="2"/>
            <a:endCxn id="62" idx="1"/>
          </p:cNvCxnSpPr>
          <p:nvPr/>
        </p:nvCxnSpPr>
        <p:spPr>
          <a:xfrm rot="16200000" flipH="1">
            <a:off x="408303" y="3034654"/>
            <a:ext cx="625218" cy="875178"/>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98" name="Dikdörtgen: Köşeleri Yuvarlatılmış 97">
            <a:extLst>
              <a:ext uri="{FF2B5EF4-FFF2-40B4-BE49-F238E27FC236}">
                <a16:creationId xmlns:a16="http://schemas.microsoft.com/office/drawing/2014/main" id="{804FB49F-F662-EC02-17A3-56807A02F59F}"/>
              </a:ext>
            </a:extLst>
          </p:cNvPr>
          <p:cNvSpPr/>
          <p:nvPr/>
        </p:nvSpPr>
        <p:spPr>
          <a:xfrm>
            <a:off x="3964903" y="5701003"/>
            <a:ext cx="659969" cy="369332"/>
          </a:xfrm>
          <a:prstGeom prst="roundRect">
            <a:avLst>
              <a:gd name="adj" fmla="val 34534"/>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rPr>
              <a:t>Evet</a:t>
            </a:r>
          </a:p>
        </p:txBody>
      </p:sp>
      <p:sp>
        <p:nvSpPr>
          <p:cNvPr id="99" name="Dikdörtgen: Köşeleri Yuvarlatılmış 98">
            <a:extLst>
              <a:ext uri="{FF2B5EF4-FFF2-40B4-BE49-F238E27FC236}">
                <a16:creationId xmlns:a16="http://schemas.microsoft.com/office/drawing/2014/main" id="{990C2BF9-7084-13D0-8455-412C6AC0F0D5}"/>
              </a:ext>
            </a:extLst>
          </p:cNvPr>
          <p:cNvSpPr/>
          <p:nvPr/>
        </p:nvSpPr>
        <p:spPr>
          <a:xfrm>
            <a:off x="26757" y="5601733"/>
            <a:ext cx="3433875" cy="56787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rPr>
              <a:t>Anlık İrtifa &gt;= 450</a:t>
            </a:r>
          </a:p>
          <a:p>
            <a:pPr algn="ctr"/>
            <a:r>
              <a:rPr lang="tr-TR" dirty="0">
                <a:solidFill>
                  <a:schemeClr val="bg1"/>
                </a:solidFill>
              </a:rPr>
              <a:t>&amp;&amp; Anlık İrtifa &lt;= 550</a:t>
            </a:r>
          </a:p>
        </p:txBody>
      </p:sp>
      <p:cxnSp>
        <p:nvCxnSpPr>
          <p:cNvPr id="102" name="Düz Ok Bağlayıcısı 101">
            <a:extLst>
              <a:ext uri="{FF2B5EF4-FFF2-40B4-BE49-F238E27FC236}">
                <a16:creationId xmlns:a16="http://schemas.microsoft.com/office/drawing/2014/main" id="{FB8CA03A-7C47-750D-DA2D-EC9A2C06FCBC}"/>
              </a:ext>
            </a:extLst>
          </p:cNvPr>
          <p:cNvCxnSpPr>
            <a:cxnSpLocks/>
            <a:stCxn id="99" idx="3"/>
            <a:endCxn id="98" idx="1"/>
          </p:cNvCxnSpPr>
          <p:nvPr/>
        </p:nvCxnSpPr>
        <p:spPr>
          <a:xfrm flipV="1">
            <a:off x="3460632" y="5885669"/>
            <a:ext cx="504271"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7" name="Düz Ok Bağlayıcısı 106">
            <a:extLst>
              <a:ext uri="{FF2B5EF4-FFF2-40B4-BE49-F238E27FC236}">
                <a16:creationId xmlns:a16="http://schemas.microsoft.com/office/drawing/2014/main" id="{C61C4837-1B3A-536E-44F7-8C35F6BC6331}"/>
              </a:ext>
            </a:extLst>
          </p:cNvPr>
          <p:cNvCxnSpPr>
            <a:cxnSpLocks/>
            <a:stCxn id="98" idx="0"/>
            <a:endCxn id="61" idx="2"/>
          </p:cNvCxnSpPr>
          <p:nvPr/>
        </p:nvCxnSpPr>
        <p:spPr>
          <a:xfrm flipV="1">
            <a:off x="4294888" y="5243254"/>
            <a:ext cx="4233" cy="45774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1" name="Dikdörtgen: Köşeleri Yuvarlatılmış 110">
            <a:extLst>
              <a:ext uri="{FF2B5EF4-FFF2-40B4-BE49-F238E27FC236}">
                <a16:creationId xmlns:a16="http://schemas.microsoft.com/office/drawing/2014/main" id="{33E28CFC-651D-2E93-6BE1-B3A288FBA6CE}"/>
              </a:ext>
            </a:extLst>
          </p:cNvPr>
          <p:cNvSpPr/>
          <p:nvPr/>
        </p:nvSpPr>
        <p:spPr>
          <a:xfrm>
            <a:off x="13980" y="4921826"/>
            <a:ext cx="711230" cy="369332"/>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rPr>
              <a:t>Hayır</a:t>
            </a:r>
          </a:p>
        </p:txBody>
      </p:sp>
      <p:sp>
        <p:nvSpPr>
          <p:cNvPr id="125" name="Dikdörtgen: Köşeleri Yuvarlatılmış 124">
            <a:extLst>
              <a:ext uri="{FF2B5EF4-FFF2-40B4-BE49-F238E27FC236}">
                <a16:creationId xmlns:a16="http://schemas.microsoft.com/office/drawing/2014/main" id="{7E084B9F-9658-9F62-FC84-01F09B7ECA0F}"/>
              </a:ext>
            </a:extLst>
          </p:cNvPr>
          <p:cNvSpPr/>
          <p:nvPr/>
        </p:nvSpPr>
        <p:spPr>
          <a:xfrm>
            <a:off x="1054050" y="4263791"/>
            <a:ext cx="1364698" cy="393622"/>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rPr>
              <a:t>Sürüklenme</a:t>
            </a:r>
          </a:p>
        </p:txBody>
      </p:sp>
      <p:cxnSp>
        <p:nvCxnSpPr>
          <p:cNvPr id="128" name="Düz Ok Bağlayıcısı 127">
            <a:extLst>
              <a:ext uri="{FF2B5EF4-FFF2-40B4-BE49-F238E27FC236}">
                <a16:creationId xmlns:a16="http://schemas.microsoft.com/office/drawing/2014/main" id="{16EC60CE-79DD-8A6F-AB52-42F847BE8848}"/>
              </a:ext>
            </a:extLst>
          </p:cNvPr>
          <p:cNvCxnSpPr>
            <a:cxnSpLocks/>
            <a:stCxn id="125" idx="2"/>
          </p:cNvCxnSpPr>
          <p:nvPr/>
        </p:nvCxnSpPr>
        <p:spPr>
          <a:xfrm>
            <a:off x="1736399" y="4657413"/>
            <a:ext cx="0" cy="92450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43" name="Bağlayıcı: Dirsek 142">
            <a:extLst>
              <a:ext uri="{FF2B5EF4-FFF2-40B4-BE49-F238E27FC236}">
                <a16:creationId xmlns:a16="http://schemas.microsoft.com/office/drawing/2014/main" id="{B0AFB681-1890-04F2-6BA4-793F0FDA863D}"/>
              </a:ext>
            </a:extLst>
          </p:cNvPr>
          <p:cNvCxnSpPr>
            <a:cxnSpLocks/>
            <a:stCxn id="35" idx="2"/>
            <a:endCxn id="125" idx="1"/>
          </p:cNvCxnSpPr>
          <p:nvPr/>
        </p:nvCxnSpPr>
        <p:spPr>
          <a:xfrm rot="16200000" flipH="1">
            <a:off x="18202" y="3424754"/>
            <a:ext cx="1300968" cy="770727"/>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52" name="Düz Ok Bağlayıcısı 151">
            <a:extLst>
              <a:ext uri="{FF2B5EF4-FFF2-40B4-BE49-F238E27FC236}">
                <a16:creationId xmlns:a16="http://schemas.microsoft.com/office/drawing/2014/main" id="{F6D5525B-25F5-3044-1BEA-C2C20B0A8D0E}"/>
              </a:ext>
            </a:extLst>
          </p:cNvPr>
          <p:cNvCxnSpPr>
            <a:cxnSpLocks/>
            <a:endCxn id="111" idx="2"/>
          </p:cNvCxnSpPr>
          <p:nvPr/>
        </p:nvCxnSpPr>
        <p:spPr>
          <a:xfrm flipV="1">
            <a:off x="369595" y="5291158"/>
            <a:ext cx="0" cy="30641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56" name="Bağlayıcı: Dirsek 155">
            <a:extLst>
              <a:ext uri="{FF2B5EF4-FFF2-40B4-BE49-F238E27FC236}">
                <a16:creationId xmlns:a16="http://schemas.microsoft.com/office/drawing/2014/main" id="{6066F9C4-028C-8055-6CF9-3C3E3523FA24}"/>
              </a:ext>
            </a:extLst>
          </p:cNvPr>
          <p:cNvCxnSpPr>
            <a:cxnSpLocks/>
          </p:cNvCxnSpPr>
          <p:nvPr/>
        </p:nvCxnSpPr>
        <p:spPr>
          <a:xfrm rot="5400000" flipH="1" flipV="1">
            <a:off x="481211" y="4348987"/>
            <a:ext cx="461224" cy="684455"/>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8435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15</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21 Kasım 2022 Pazartesi</a:t>
            </a:fld>
            <a:endParaRPr lang="tr-TR"/>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7" name="Footer Placeholder 8">
            <a:extLst>
              <a:ext uri="{FF2B5EF4-FFF2-40B4-BE49-F238E27FC236}">
                <a16:creationId xmlns:a16="http://schemas.microsoft.com/office/drawing/2014/main" id="{642CEC54-E1D9-41D3-A79C-BE7073465708}"/>
              </a:ext>
            </a:extLst>
          </p:cNvPr>
          <p:cNvSpPr>
            <a:spLocks noGrp="1"/>
          </p:cNvSpPr>
          <p:nvPr>
            <p:ph type="ftr" sz="quarter" idx="11"/>
          </p:nvPr>
        </p:nvSpPr>
        <p:spPr>
          <a:xfrm>
            <a:off x="4038600" y="6356350"/>
            <a:ext cx="4114800" cy="365125"/>
          </a:xfrm>
        </p:spPr>
        <p:txBody>
          <a:bodyPr/>
          <a:lstStyle/>
          <a:p>
            <a:r>
              <a:rPr lang="tr-TR"/>
              <a:t>2022 TEKNOFEST ROKET YARIŞMASI ÖN TASARIM RAPORU (ÖTR)</a:t>
            </a:r>
          </a:p>
        </p:txBody>
      </p:sp>
      <p:sp>
        <p:nvSpPr>
          <p:cNvPr id="18" name="Title 1">
            <a:extLst>
              <a:ext uri="{FF2B5EF4-FFF2-40B4-BE49-F238E27FC236}">
                <a16:creationId xmlns:a16="http://schemas.microsoft.com/office/drawing/2014/main" id="{984D0FED-9435-476D-B24B-8D74F8A20915}"/>
              </a:ext>
            </a:extLst>
          </p:cNvPr>
          <p:cNvSpPr>
            <a:spLocks noGrp="1"/>
          </p:cNvSpPr>
          <p:nvPr>
            <p:ph type="ctrTitle"/>
          </p:nvPr>
        </p:nvSpPr>
        <p:spPr>
          <a:xfrm>
            <a:off x="1524000" y="229203"/>
            <a:ext cx="9144000" cy="750956"/>
          </a:xfrm>
        </p:spPr>
        <p:txBody>
          <a:bodyPr vert="horz" lIns="91440" tIns="45720" rIns="91440" bIns="45720" rtlCol="0" anchor="b">
            <a:noAutofit/>
          </a:bodyPr>
          <a:lstStyle/>
          <a:p>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Aviyonik </a:t>
            </a:r>
            <a:r>
              <a:rPr lang="mr-IN" sz="4800" b="1" dirty="0">
                <a:solidFill>
                  <a:srgbClr val="0070C0"/>
                </a:solidFill>
                <a:highlight>
                  <a:srgbClr val="00FF00"/>
                </a:highlight>
                <a:latin typeface="Times New Roman" panose="02020603050405020304" pitchFamily="18" charset="0"/>
                <a:cs typeface="Times New Roman" panose="02020603050405020304" pitchFamily="18" charset="0"/>
              </a:rPr>
              <a:t>–</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 1.Sistem</a:t>
            </a:r>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 Detay/</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3</a:t>
            </a:r>
            <a:endParaRPr lang="tr-TR" sz="4800" b="1" dirty="0">
              <a:solidFill>
                <a:srgbClr val="0070C0"/>
              </a:solidFill>
              <a:highlight>
                <a:srgbClr val="00FF00"/>
              </a:highlight>
              <a:latin typeface="Times New Roman" panose="02020603050405020304" pitchFamily="18" charset="0"/>
              <a:cs typeface="Times New Roman" panose="02020603050405020304" pitchFamily="18" charset="0"/>
            </a:endParaRPr>
          </a:p>
        </p:txBody>
      </p:sp>
      <p:pic>
        <p:nvPicPr>
          <p:cNvPr id="2" name="Resim 1">
            <a:extLst>
              <a:ext uri="{FF2B5EF4-FFF2-40B4-BE49-F238E27FC236}">
                <a16:creationId xmlns:a16="http://schemas.microsoft.com/office/drawing/2014/main" id="{DFAAA1D1-69A7-6EB4-AC4A-74E24FE3531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9920"/>
            <a:ext cx="1212161" cy="1212161"/>
          </a:xfrm>
          <a:prstGeom prst="rect">
            <a:avLst/>
          </a:prstGeom>
        </p:spPr>
      </p:pic>
      <p:sp>
        <p:nvSpPr>
          <p:cNvPr id="9" name="Metin kutusu 8">
            <a:extLst>
              <a:ext uri="{FF2B5EF4-FFF2-40B4-BE49-F238E27FC236}">
                <a16:creationId xmlns:a16="http://schemas.microsoft.com/office/drawing/2014/main" id="{131E81C1-4E8D-3F07-1DD0-C273D79ECF24}"/>
              </a:ext>
            </a:extLst>
          </p:cNvPr>
          <p:cNvSpPr txBox="1"/>
          <p:nvPr/>
        </p:nvSpPr>
        <p:spPr>
          <a:xfrm>
            <a:off x="0" y="1652721"/>
            <a:ext cx="12192000" cy="1477328"/>
          </a:xfrm>
          <a:prstGeom prst="rect">
            <a:avLst/>
          </a:prstGeom>
          <a:noFill/>
        </p:spPr>
        <p:txBody>
          <a:bodyPr wrap="square" rtlCol="0">
            <a:spAutoFit/>
          </a:bodyPr>
          <a:lstStyle/>
          <a:p>
            <a:pPr algn="just"/>
            <a:r>
              <a:rPr lang="tr-TR" dirty="0"/>
              <a:t>Veri filtreleme yöntemi olarak Kalman Filtresi kullanılması planlanmaktadır. Kalman filtresi kısaca optimal tahmin algoritmasıdır. Sistemin önceki durumlarına göre bir sonraki durumlarını tahmin eder ve minimum gecikme sağlar. Birçok mühendislik uygulamasında yaygın olarak kullanılmaktadır ve önemli derecede verileri gürültüden ayıklayarak daha sağlıklı sonuçlar elde edilmesini sağlar. Bu sebeple irtifa, ivme ve eğim verilerinin filtrelemesinde kullanılacaktır. Ayrıca uçuş tamamlandıktan sonra daha kısa sürede roketi bulmamıza yardımcı olması açısından GPS verilerinde de kullanılması planlanmaktadır.</a:t>
            </a:r>
          </a:p>
        </p:txBody>
      </p:sp>
      <p:sp>
        <p:nvSpPr>
          <p:cNvPr id="10" name="Metin kutusu 9">
            <a:extLst>
              <a:ext uri="{FF2B5EF4-FFF2-40B4-BE49-F238E27FC236}">
                <a16:creationId xmlns:a16="http://schemas.microsoft.com/office/drawing/2014/main" id="{9CA6414D-C37E-2CB9-ECAD-92101A21D7ED}"/>
              </a:ext>
            </a:extLst>
          </p:cNvPr>
          <p:cNvSpPr txBox="1"/>
          <p:nvPr/>
        </p:nvSpPr>
        <p:spPr>
          <a:xfrm>
            <a:off x="0" y="1268232"/>
            <a:ext cx="3436454" cy="369332"/>
          </a:xfrm>
          <a:prstGeom prst="rect">
            <a:avLst/>
          </a:prstGeom>
          <a:noFill/>
        </p:spPr>
        <p:txBody>
          <a:bodyPr wrap="none" rtlCol="0">
            <a:spAutoFit/>
          </a:bodyPr>
          <a:lstStyle/>
          <a:p>
            <a:r>
              <a:rPr lang="tr-TR" b="1" dirty="0">
                <a:solidFill>
                  <a:schemeClr val="accent1">
                    <a:lumMod val="50000"/>
                  </a:schemeClr>
                </a:solidFill>
              </a:rPr>
              <a:t>1. Aviyonik Sistem Veri Filtreleme:</a:t>
            </a:r>
            <a:endParaRPr lang="tr-TR" dirty="0">
              <a:solidFill>
                <a:schemeClr val="accent1">
                  <a:lumMod val="50000"/>
                </a:schemeClr>
              </a:solidFill>
            </a:endParaRPr>
          </a:p>
        </p:txBody>
      </p:sp>
    </p:spTree>
    <p:extLst>
      <p:ext uri="{BB962C8B-B14F-4D97-AF65-F5344CB8AC3E}">
        <p14:creationId xmlns:p14="http://schemas.microsoft.com/office/powerpoint/2010/main" val="2840835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9203"/>
            <a:ext cx="9144000" cy="750956"/>
          </a:xfrm>
        </p:spPr>
        <p:txBody>
          <a:bodyPr vert="horz" lIns="91440" tIns="45720" rIns="91440" bIns="45720" rtlCol="0" anchor="b">
            <a:noAutofit/>
          </a:bodyPr>
          <a:lstStyle/>
          <a:p>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Aviyonik </a:t>
            </a:r>
            <a:r>
              <a:rPr lang="mr-IN" sz="4800" b="1" dirty="0">
                <a:solidFill>
                  <a:srgbClr val="0070C0"/>
                </a:solidFill>
                <a:highlight>
                  <a:srgbClr val="00FF00"/>
                </a:highlight>
                <a:latin typeface="Times New Roman" panose="02020603050405020304" pitchFamily="18" charset="0"/>
                <a:cs typeface="Times New Roman" panose="02020603050405020304" pitchFamily="18" charset="0"/>
              </a:rPr>
              <a:t>–</a:t>
            </a:r>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 </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2.Sistem </a:t>
            </a:r>
            <a:r>
              <a:rPr lang="en-US" sz="4800" b="1" dirty="0" err="1">
                <a:solidFill>
                  <a:srgbClr val="0070C0"/>
                </a:solidFill>
                <a:highlight>
                  <a:srgbClr val="00FF00"/>
                </a:highlight>
                <a:latin typeface="Times New Roman" panose="02020603050405020304" pitchFamily="18" charset="0"/>
                <a:cs typeface="Times New Roman" panose="02020603050405020304" pitchFamily="18" charset="0"/>
              </a:rPr>
              <a:t>Detay</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/1</a:t>
            </a:r>
            <a:endParaRPr lang="tr-TR" sz="4800" b="1" dirty="0">
              <a:solidFill>
                <a:srgbClr val="0070C0"/>
              </a:solidFill>
              <a:highlight>
                <a:srgbClr val="00FF00"/>
              </a:highlight>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16</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21 Kasım 2022 Pazartesi</a:t>
            </a:fld>
            <a:endParaRPr lang="tr-TR"/>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4" name="Footer Placeholder 8">
            <a:extLst>
              <a:ext uri="{FF2B5EF4-FFF2-40B4-BE49-F238E27FC236}">
                <a16:creationId xmlns:a16="http://schemas.microsoft.com/office/drawing/2014/main" id="{C2363147-68EE-442C-8B51-A5644C668160}"/>
              </a:ext>
            </a:extLst>
          </p:cNvPr>
          <p:cNvSpPr>
            <a:spLocks noGrp="1"/>
          </p:cNvSpPr>
          <p:nvPr>
            <p:ph type="ftr" sz="quarter" idx="11"/>
          </p:nvPr>
        </p:nvSpPr>
        <p:spPr>
          <a:xfrm>
            <a:off x="4038600" y="6356350"/>
            <a:ext cx="4114800" cy="365125"/>
          </a:xfrm>
        </p:spPr>
        <p:txBody>
          <a:bodyPr/>
          <a:lstStyle/>
          <a:p>
            <a:r>
              <a:rPr lang="tr-TR"/>
              <a:t>2022 TEKNOFEST ROKET YARIŞMASI ÖN TASARIM RAPORU (ÖTR)</a:t>
            </a:r>
          </a:p>
        </p:txBody>
      </p:sp>
      <p:graphicFrame>
        <p:nvGraphicFramePr>
          <p:cNvPr id="13" name="Tablo 6">
            <a:extLst>
              <a:ext uri="{FF2B5EF4-FFF2-40B4-BE49-F238E27FC236}">
                <a16:creationId xmlns:a16="http://schemas.microsoft.com/office/drawing/2014/main" id="{D4685882-35B1-4BC1-9C4E-2B20D741CD11}"/>
              </a:ext>
            </a:extLst>
          </p:cNvPr>
          <p:cNvGraphicFramePr>
            <a:graphicFrameLocks noGrp="1"/>
          </p:cNvGraphicFramePr>
          <p:nvPr>
            <p:extLst>
              <p:ext uri="{D42A27DB-BD31-4B8C-83A1-F6EECF244321}">
                <p14:modId xmlns:p14="http://schemas.microsoft.com/office/powerpoint/2010/main" val="3163524124"/>
              </p:ext>
            </p:extLst>
          </p:nvPr>
        </p:nvGraphicFramePr>
        <p:xfrm>
          <a:off x="435320" y="3032781"/>
          <a:ext cx="11150600" cy="2850594"/>
        </p:xfrm>
        <a:graphic>
          <a:graphicData uri="http://schemas.openxmlformats.org/drawingml/2006/table">
            <a:tbl>
              <a:tblPr firstRow="1" bandRow="1">
                <a:tableStyleId>{5C22544A-7EE6-4342-B048-85BDC9FD1C3A}</a:tableStyleId>
              </a:tblPr>
              <a:tblGrid>
                <a:gridCol w="1521668">
                  <a:extLst>
                    <a:ext uri="{9D8B030D-6E8A-4147-A177-3AD203B41FA5}">
                      <a16:colId xmlns:a16="http://schemas.microsoft.com/office/drawing/2014/main" val="577779967"/>
                    </a:ext>
                  </a:extLst>
                </a:gridCol>
                <a:gridCol w="786212">
                  <a:extLst>
                    <a:ext uri="{9D8B030D-6E8A-4147-A177-3AD203B41FA5}">
                      <a16:colId xmlns:a16="http://schemas.microsoft.com/office/drawing/2014/main" val="399812716"/>
                    </a:ext>
                  </a:extLst>
                </a:gridCol>
                <a:gridCol w="2084439">
                  <a:extLst>
                    <a:ext uri="{9D8B030D-6E8A-4147-A177-3AD203B41FA5}">
                      <a16:colId xmlns:a16="http://schemas.microsoft.com/office/drawing/2014/main" val="2787587625"/>
                    </a:ext>
                  </a:extLst>
                </a:gridCol>
                <a:gridCol w="2979174">
                  <a:extLst>
                    <a:ext uri="{9D8B030D-6E8A-4147-A177-3AD203B41FA5}">
                      <a16:colId xmlns:a16="http://schemas.microsoft.com/office/drawing/2014/main" val="2188634747"/>
                    </a:ext>
                  </a:extLst>
                </a:gridCol>
                <a:gridCol w="3779107">
                  <a:extLst>
                    <a:ext uri="{9D8B030D-6E8A-4147-A177-3AD203B41FA5}">
                      <a16:colId xmlns:a16="http://schemas.microsoft.com/office/drawing/2014/main" val="2058972501"/>
                    </a:ext>
                  </a:extLst>
                </a:gridCol>
              </a:tblGrid>
              <a:tr h="384437">
                <a:tc>
                  <a:txBody>
                    <a:bodyPr/>
                    <a:lstStyle/>
                    <a:p>
                      <a:r>
                        <a:rPr lang="tr-TR"/>
                        <a:t>Adı</a:t>
                      </a:r>
                    </a:p>
                  </a:txBody>
                  <a:tcPr/>
                </a:tc>
                <a:tc>
                  <a:txBody>
                    <a:bodyPr/>
                    <a:lstStyle/>
                    <a:p>
                      <a:r>
                        <a:rPr lang="tr-TR" dirty="0"/>
                        <a:t>Kodu</a:t>
                      </a:r>
                    </a:p>
                  </a:txBody>
                  <a:tcPr/>
                </a:tc>
                <a:tc>
                  <a:txBody>
                    <a:bodyPr/>
                    <a:lstStyle/>
                    <a:p>
                      <a:r>
                        <a:rPr lang="en-US"/>
                        <a:t>Avantaj</a:t>
                      </a:r>
                      <a:endParaRPr lang="tr-TR"/>
                    </a:p>
                  </a:txBody>
                  <a:tcPr/>
                </a:tc>
                <a:tc>
                  <a:txBody>
                    <a:bodyPr/>
                    <a:lstStyle/>
                    <a:p>
                      <a:r>
                        <a:rPr lang="en-US" err="1"/>
                        <a:t>Dezavantaj</a:t>
                      </a:r>
                      <a:endParaRPr lang="tr-TR"/>
                    </a:p>
                  </a:txBody>
                  <a:tcPr/>
                </a:tc>
                <a:tc>
                  <a:txBody>
                    <a:bodyPr/>
                    <a:lstStyle/>
                    <a:p>
                      <a:r>
                        <a:rPr lang="en-US"/>
                        <a:t> Açıklama</a:t>
                      </a:r>
                    </a:p>
                    <a:p>
                      <a:endParaRPr lang="tr-TR"/>
                    </a:p>
                  </a:txBody>
                  <a:tcPr/>
                </a:tc>
                <a:extLst>
                  <a:ext uri="{0D108BD9-81ED-4DB2-BD59-A6C34878D82A}">
                    <a16:rowId xmlns:a16="http://schemas.microsoft.com/office/drawing/2014/main" val="3329028861"/>
                  </a:ext>
                </a:extLst>
              </a:tr>
              <a:tr h="672766">
                <a:tc>
                  <a:txBody>
                    <a:bodyPr/>
                    <a:lstStyle/>
                    <a:p>
                      <a:r>
                        <a:rPr lang="tr-TR"/>
                        <a:t>Y Barometresi</a:t>
                      </a:r>
                    </a:p>
                  </a:txBody>
                  <a:tcPr/>
                </a:tc>
                <a:tc>
                  <a:txBody>
                    <a:bodyPr/>
                    <a:lstStyle/>
                    <a:p>
                      <a:r>
                        <a:rPr lang="tr-TR"/>
                        <a:t>YYYY</a:t>
                      </a:r>
                    </a:p>
                  </a:txBody>
                  <a:tcPr/>
                </a:tc>
                <a:tc>
                  <a:txBody>
                    <a:bodyPr/>
                    <a:lstStyle/>
                    <a:p>
                      <a:r>
                        <a:rPr lang="en-US" dirty="0" err="1"/>
                        <a:t>Yüksek</a:t>
                      </a:r>
                      <a:r>
                        <a:rPr lang="en-US" dirty="0"/>
                        <a:t> </a:t>
                      </a:r>
                      <a:r>
                        <a:rPr lang="en-US" dirty="0" err="1"/>
                        <a:t>hassasiyet</a:t>
                      </a:r>
                      <a:endParaRPr lang="tr-TR" dirty="0"/>
                    </a:p>
                  </a:txBody>
                  <a:tcPr/>
                </a:tc>
                <a:tc>
                  <a:txBody>
                    <a:bodyPr/>
                    <a:lstStyle/>
                    <a:p>
                      <a:r>
                        <a:rPr lang="en-US"/>
                        <a:t>Düşük frekanslı örnekleme</a:t>
                      </a:r>
                      <a:endParaRPr lang="tr-TR"/>
                    </a:p>
                  </a:txBody>
                  <a:tcPr/>
                </a:tc>
                <a:tc>
                  <a:txBody>
                    <a:bodyPr/>
                    <a:lstStyle/>
                    <a:p>
                      <a:endParaRPr lang="tr-TR"/>
                    </a:p>
                  </a:txBody>
                  <a:tcPr/>
                </a:tc>
                <a:extLst>
                  <a:ext uri="{0D108BD9-81ED-4DB2-BD59-A6C34878D82A}">
                    <a16:rowId xmlns:a16="http://schemas.microsoft.com/office/drawing/2014/main" val="2618265386"/>
                  </a:ext>
                </a:extLst>
              </a:tr>
              <a:tr h="384437">
                <a:tc>
                  <a:txBody>
                    <a:bodyPr/>
                    <a:lstStyle/>
                    <a:p>
                      <a:r>
                        <a:rPr lang="tr-TR"/>
                        <a:t>X GPS’i</a:t>
                      </a:r>
                    </a:p>
                  </a:txBody>
                  <a:tcPr/>
                </a:tc>
                <a:tc>
                  <a:txBody>
                    <a:bodyPr/>
                    <a:lstStyle/>
                    <a:p>
                      <a:r>
                        <a:rPr lang="tr-TR"/>
                        <a:t>XXXX</a:t>
                      </a:r>
                    </a:p>
                  </a:txBody>
                  <a:tcPr/>
                </a:tc>
                <a:tc>
                  <a:txBody>
                    <a:bodyPr/>
                    <a:lstStyle/>
                    <a:p>
                      <a:r>
                        <a:rPr lang="tr-TR"/>
                        <a:t>.</a:t>
                      </a:r>
                    </a:p>
                  </a:txBody>
                  <a:tcPr/>
                </a:tc>
                <a:tc>
                  <a:txBody>
                    <a:bodyPr/>
                    <a:lstStyle/>
                    <a:p>
                      <a:r>
                        <a:rPr lang="tr-TR"/>
                        <a:t>.</a:t>
                      </a:r>
                    </a:p>
                  </a:txBody>
                  <a:tcPr/>
                </a:tc>
                <a:tc>
                  <a:txBody>
                    <a:bodyPr/>
                    <a:lstStyle/>
                    <a:p>
                      <a:endParaRPr lang="tr-TR"/>
                    </a:p>
                  </a:txBody>
                  <a:tcPr/>
                </a:tc>
                <a:extLst>
                  <a:ext uri="{0D108BD9-81ED-4DB2-BD59-A6C34878D82A}">
                    <a16:rowId xmlns:a16="http://schemas.microsoft.com/office/drawing/2014/main" val="2754309649"/>
                  </a:ext>
                </a:extLst>
              </a:tr>
              <a:tr h="384437">
                <a:tc>
                  <a:txBody>
                    <a:bodyPr/>
                    <a:lstStyle/>
                    <a:p>
                      <a:r>
                        <a:rPr lang="tr-TR"/>
                        <a:t>Z İşlemcisi</a:t>
                      </a:r>
                    </a:p>
                  </a:txBody>
                  <a:tcPr/>
                </a:tc>
                <a:tc>
                  <a:txBody>
                    <a:bodyPr/>
                    <a:lstStyle/>
                    <a:p>
                      <a:r>
                        <a:rPr lang="tr-TR"/>
                        <a:t>ZZZZ</a:t>
                      </a:r>
                    </a:p>
                  </a:txBody>
                  <a:tcPr/>
                </a:tc>
                <a:tc>
                  <a:txBody>
                    <a:bodyPr/>
                    <a:lstStyle/>
                    <a:p>
                      <a:r>
                        <a:rPr lang="tr-TR"/>
                        <a:t>.</a:t>
                      </a:r>
                    </a:p>
                  </a:txBody>
                  <a:tcPr/>
                </a:tc>
                <a:tc>
                  <a:txBody>
                    <a:bodyPr/>
                    <a:lstStyle/>
                    <a:p>
                      <a:r>
                        <a:rPr lang="tr-TR" dirty="0"/>
                        <a:t>.</a:t>
                      </a:r>
                    </a:p>
                  </a:txBody>
                  <a:tcPr/>
                </a:tc>
                <a:tc>
                  <a:txBody>
                    <a:bodyPr/>
                    <a:lstStyle/>
                    <a:p>
                      <a:endParaRPr lang="tr-TR"/>
                    </a:p>
                  </a:txBody>
                  <a:tcPr/>
                </a:tc>
                <a:extLst>
                  <a:ext uri="{0D108BD9-81ED-4DB2-BD59-A6C34878D82A}">
                    <a16:rowId xmlns:a16="http://schemas.microsoft.com/office/drawing/2014/main" val="3525978726"/>
                  </a:ext>
                </a:extLst>
              </a:tr>
              <a:tr h="384437">
                <a:tc>
                  <a:txBody>
                    <a:bodyPr/>
                    <a:lstStyle/>
                    <a:p>
                      <a:r>
                        <a:rPr lang="tr-TR"/>
                        <a:t>.</a:t>
                      </a:r>
                    </a:p>
                  </a:txBody>
                  <a:tcPr/>
                </a:tc>
                <a:tc>
                  <a:txBody>
                    <a:bodyPr/>
                    <a:lstStyle/>
                    <a:p>
                      <a:r>
                        <a:rPr lang="tr-TR"/>
                        <a:t>.</a:t>
                      </a:r>
                    </a:p>
                  </a:txBody>
                  <a:tcPr/>
                </a:tc>
                <a:tc>
                  <a:txBody>
                    <a:bodyPr/>
                    <a:lstStyle/>
                    <a:p>
                      <a:r>
                        <a:rPr lang="tr-TR"/>
                        <a:t>.</a:t>
                      </a:r>
                    </a:p>
                  </a:txBody>
                  <a:tcPr/>
                </a:tc>
                <a:tc>
                  <a:txBody>
                    <a:bodyPr/>
                    <a:lstStyle/>
                    <a:p>
                      <a:r>
                        <a:rPr lang="tr-TR"/>
                        <a:t>.</a:t>
                      </a:r>
                    </a:p>
                  </a:txBody>
                  <a:tcPr/>
                </a:tc>
                <a:tc>
                  <a:txBody>
                    <a:bodyPr/>
                    <a:lstStyle/>
                    <a:p>
                      <a:endParaRPr lang="tr-TR"/>
                    </a:p>
                  </a:txBody>
                  <a:tcPr/>
                </a:tc>
                <a:extLst>
                  <a:ext uri="{0D108BD9-81ED-4DB2-BD59-A6C34878D82A}">
                    <a16:rowId xmlns:a16="http://schemas.microsoft.com/office/drawing/2014/main" val="545976878"/>
                  </a:ext>
                </a:extLst>
              </a:tr>
              <a:tr h="384437">
                <a:tc>
                  <a:txBody>
                    <a:bodyPr/>
                    <a:lstStyle/>
                    <a:p>
                      <a:r>
                        <a:rPr lang="tr-TR"/>
                        <a:t>.</a:t>
                      </a:r>
                    </a:p>
                  </a:txBody>
                  <a:tcPr/>
                </a:tc>
                <a:tc>
                  <a:txBody>
                    <a:bodyPr/>
                    <a:lstStyle/>
                    <a:p>
                      <a:r>
                        <a:rPr lang="tr-TR"/>
                        <a:t>.</a:t>
                      </a:r>
                    </a:p>
                  </a:txBody>
                  <a:tcPr/>
                </a:tc>
                <a:tc>
                  <a:txBody>
                    <a:bodyPr/>
                    <a:lstStyle/>
                    <a:p>
                      <a:r>
                        <a:rPr lang="tr-TR"/>
                        <a:t>.</a:t>
                      </a:r>
                    </a:p>
                  </a:txBody>
                  <a:tcPr/>
                </a:tc>
                <a:tc>
                  <a:txBody>
                    <a:bodyPr/>
                    <a:lstStyle/>
                    <a:p>
                      <a:r>
                        <a:rPr lang="tr-TR"/>
                        <a:t>.</a:t>
                      </a:r>
                    </a:p>
                  </a:txBody>
                  <a:tcPr/>
                </a:tc>
                <a:tc>
                  <a:txBody>
                    <a:bodyPr/>
                    <a:lstStyle/>
                    <a:p>
                      <a:endParaRPr lang="tr-TR" dirty="0"/>
                    </a:p>
                  </a:txBody>
                  <a:tcPr/>
                </a:tc>
                <a:extLst>
                  <a:ext uri="{0D108BD9-81ED-4DB2-BD59-A6C34878D82A}">
                    <a16:rowId xmlns:a16="http://schemas.microsoft.com/office/drawing/2014/main" val="1924173571"/>
                  </a:ext>
                </a:extLst>
              </a:tr>
            </a:tbl>
          </a:graphicData>
        </a:graphic>
      </p:graphicFrame>
      <p:sp>
        <p:nvSpPr>
          <p:cNvPr id="15" name="TextBox 14">
            <a:extLst>
              <a:ext uri="{FF2B5EF4-FFF2-40B4-BE49-F238E27FC236}">
                <a16:creationId xmlns:a16="http://schemas.microsoft.com/office/drawing/2014/main" id="{0B9D3794-9246-465B-BCFC-73CBE68BFBB9}"/>
              </a:ext>
            </a:extLst>
          </p:cNvPr>
          <p:cNvSpPr txBox="1"/>
          <p:nvPr/>
        </p:nvSpPr>
        <p:spPr>
          <a:xfrm>
            <a:off x="0" y="1240196"/>
            <a:ext cx="11664052"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highlight>
                  <a:srgbClr val="00FF00"/>
                </a:highlight>
              </a:rPr>
              <a:t>2. </a:t>
            </a:r>
            <a:r>
              <a:rPr lang="en-US" dirty="0" err="1">
                <a:highlight>
                  <a:srgbClr val="00FF00"/>
                </a:highlight>
              </a:rPr>
              <a:t>Uçuş</a:t>
            </a:r>
            <a:r>
              <a:rPr lang="en-US" dirty="0">
                <a:highlight>
                  <a:srgbClr val="00FF00"/>
                </a:highlight>
              </a:rPr>
              <a:t> </a:t>
            </a:r>
            <a:r>
              <a:rPr lang="en-US" dirty="0" err="1">
                <a:highlight>
                  <a:srgbClr val="00FF00"/>
                </a:highlight>
              </a:rPr>
              <a:t>kontrol</a:t>
            </a:r>
            <a:r>
              <a:rPr lang="en-US" dirty="0">
                <a:highlight>
                  <a:srgbClr val="00FF00"/>
                </a:highlight>
              </a:rPr>
              <a:t> </a:t>
            </a:r>
            <a:r>
              <a:rPr lang="tr-TR" dirty="0">
                <a:highlight>
                  <a:srgbClr val="00FF00"/>
                </a:highlight>
              </a:rPr>
              <a:t>bilgisayarında kullanılan temel devre elemanlarının (Sensör, Kontrolcü ve/veya işlemcilerin)</a:t>
            </a:r>
            <a:r>
              <a:rPr lang="en-US" dirty="0">
                <a:highlight>
                  <a:srgbClr val="00FF00"/>
                </a:highlight>
              </a:rPr>
              <a:t> </a:t>
            </a:r>
            <a:r>
              <a:rPr lang="en-US" dirty="0" err="1">
                <a:highlight>
                  <a:srgbClr val="00FF00"/>
                </a:highlight>
              </a:rPr>
              <a:t>seçim</a:t>
            </a:r>
            <a:r>
              <a:rPr lang="en-US" dirty="0">
                <a:highlight>
                  <a:srgbClr val="00FF00"/>
                </a:highlight>
              </a:rPr>
              <a:t> </a:t>
            </a:r>
            <a:r>
              <a:rPr lang="en-US" dirty="0" err="1">
                <a:highlight>
                  <a:srgbClr val="00FF00"/>
                </a:highlight>
              </a:rPr>
              <a:t>kriterleri</a:t>
            </a:r>
            <a:r>
              <a:rPr lang="en-US" dirty="0">
                <a:highlight>
                  <a:srgbClr val="00FF00"/>
                </a:highlight>
              </a:rPr>
              <a:t> </a:t>
            </a:r>
            <a:r>
              <a:rPr lang="en-US" dirty="0" err="1">
                <a:highlight>
                  <a:srgbClr val="00FF00"/>
                </a:highlight>
              </a:rPr>
              <a:t>paylaşılarak</a:t>
            </a:r>
            <a:r>
              <a:rPr lang="en-US" dirty="0">
                <a:highlight>
                  <a:srgbClr val="00FF00"/>
                </a:highlight>
              </a:rPr>
              <a:t> </a:t>
            </a:r>
            <a:r>
              <a:rPr lang="en-US" dirty="0" err="1">
                <a:highlight>
                  <a:srgbClr val="00FF00"/>
                </a:highlight>
              </a:rPr>
              <a:t>avantaj</a:t>
            </a:r>
            <a:r>
              <a:rPr lang="en-US" dirty="0">
                <a:highlight>
                  <a:srgbClr val="00FF00"/>
                </a:highlight>
              </a:rPr>
              <a:t> </a:t>
            </a:r>
            <a:r>
              <a:rPr lang="en-US" dirty="0" err="1">
                <a:highlight>
                  <a:srgbClr val="00FF00"/>
                </a:highlight>
              </a:rPr>
              <a:t>ve</a:t>
            </a:r>
            <a:r>
              <a:rPr lang="en-US" dirty="0">
                <a:highlight>
                  <a:srgbClr val="00FF00"/>
                </a:highlight>
              </a:rPr>
              <a:t> </a:t>
            </a:r>
            <a:r>
              <a:rPr lang="en-US" dirty="0" err="1">
                <a:highlight>
                  <a:srgbClr val="00FF00"/>
                </a:highlight>
              </a:rPr>
              <a:t>dezavantajları</a:t>
            </a:r>
            <a:r>
              <a:rPr lang="en-US" dirty="0">
                <a:highlight>
                  <a:srgbClr val="00FF00"/>
                </a:highlight>
              </a:rPr>
              <a:t> </a:t>
            </a:r>
            <a:r>
              <a:rPr lang="tr-TR" dirty="0">
                <a:highlight>
                  <a:srgbClr val="00FF00"/>
                </a:highlight>
              </a:rPr>
              <a:t>tabloda </a:t>
            </a:r>
            <a:r>
              <a:rPr lang="en-US" dirty="0" err="1">
                <a:highlight>
                  <a:srgbClr val="00FF00"/>
                </a:highlight>
              </a:rPr>
              <a:t>belirtilmelidir</a:t>
            </a:r>
            <a:r>
              <a:rPr lang="en-US" dirty="0">
                <a:highlight>
                  <a:srgbClr val="00FF00"/>
                </a:highlight>
              </a:rPr>
              <a:t>. </a:t>
            </a:r>
            <a:r>
              <a:rPr lang="tr-TR" dirty="0">
                <a:highlight>
                  <a:srgbClr val="00FF00"/>
                </a:highlight>
              </a:rPr>
              <a:t>Açıklama kısmına devredeki görevi kısaca yazılmalıdır.  </a:t>
            </a:r>
            <a:endParaRPr lang="en-US" dirty="0">
              <a:highlight>
                <a:srgbClr val="00FF00"/>
              </a:highlight>
            </a:endParaRPr>
          </a:p>
          <a:p>
            <a:pPr marL="285750" indent="-285750" algn="just">
              <a:buFont typeface="Arial" panose="020B0604020202020204" pitchFamily="34" charset="0"/>
              <a:buChar char="•"/>
            </a:pPr>
            <a:r>
              <a:rPr lang="en-US" dirty="0" err="1">
                <a:highlight>
                  <a:srgbClr val="00FF00"/>
                </a:highlight>
              </a:rPr>
              <a:t>Devre</a:t>
            </a:r>
            <a:r>
              <a:rPr lang="en-US" dirty="0">
                <a:highlight>
                  <a:srgbClr val="00FF00"/>
                </a:highlight>
              </a:rPr>
              <a:t> </a:t>
            </a:r>
            <a:r>
              <a:rPr lang="en-US" dirty="0" err="1">
                <a:highlight>
                  <a:srgbClr val="00FF00"/>
                </a:highlight>
              </a:rPr>
              <a:t>elemanları</a:t>
            </a:r>
            <a:r>
              <a:rPr lang="en-US" dirty="0">
                <a:highlight>
                  <a:srgbClr val="00FF00"/>
                </a:highlight>
              </a:rPr>
              <a:t> </a:t>
            </a:r>
            <a:r>
              <a:rPr lang="en-US" dirty="0" err="1">
                <a:highlight>
                  <a:srgbClr val="00FF00"/>
                </a:highlight>
              </a:rPr>
              <a:t>belirtilirken</a:t>
            </a:r>
            <a:r>
              <a:rPr lang="en-US" dirty="0">
                <a:highlight>
                  <a:srgbClr val="00FF00"/>
                </a:highlight>
              </a:rPr>
              <a:t> hem </a:t>
            </a:r>
            <a:r>
              <a:rPr lang="en-US" dirty="0" err="1">
                <a:highlight>
                  <a:srgbClr val="00FF00"/>
                </a:highlight>
              </a:rPr>
              <a:t>türü</a:t>
            </a:r>
            <a:r>
              <a:rPr lang="en-US" dirty="0">
                <a:highlight>
                  <a:srgbClr val="00FF00"/>
                </a:highlight>
              </a:rPr>
              <a:t> (</a:t>
            </a:r>
            <a:r>
              <a:rPr lang="en-US" dirty="0" err="1">
                <a:highlight>
                  <a:srgbClr val="00FF00"/>
                </a:highlight>
              </a:rPr>
              <a:t>barometre</a:t>
            </a:r>
            <a:r>
              <a:rPr lang="en-US" dirty="0">
                <a:highlight>
                  <a:srgbClr val="00FF00"/>
                </a:highlight>
              </a:rPr>
              <a:t>, </a:t>
            </a:r>
            <a:r>
              <a:rPr lang="en-US" dirty="0" err="1">
                <a:highlight>
                  <a:srgbClr val="00FF00"/>
                </a:highlight>
              </a:rPr>
              <a:t>gps</a:t>
            </a:r>
            <a:r>
              <a:rPr lang="en-US" dirty="0">
                <a:highlight>
                  <a:srgbClr val="00FF00"/>
                </a:highlight>
              </a:rPr>
              <a:t>, </a:t>
            </a:r>
            <a:r>
              <a:rPr lang="en-US" dirty="0" err="1">
                <a:highlight>
                  <a:srgbClr val="00FF00"/>
                </a:highlight>
              </a:rPr>
              <a:t>işlemci</a:t>
            </a:r>
            <a:r>
              <a:rPr lang="en-US" dirty="0">
                <a:highlight>
                  <a:srgbClr val="00FF00"/>
                </a:highlight>
              </a:rPr>
              <a:t> vb.) hem de </a:t>
            </a:r>
            <a:r>
              <a:rPr lang="en-US" dirty="0" err="1">
                <a:highlight>
                  <a:srgbClr val="00FF00"/>
                </a:highlight>
              </a:rPr>
              <a:t>kodu</a:t>
            </a:r>
            <a:r>
              <a:rPr lang="en-US" dirty="0">
                <a:highlight>
                  <a:srgbClr val="00FF00"/>
                </a:highlight>
              </a:rPr>
              <a:t> </a:t>
            </a:r>
            <a:r>
              <a:rPr lang="en-US" dirty="0" err="1">
                <a:highlight>
                  <a:srgbClr val="00FF00"/>
                </a:highlight>
              </a:rPr>
              <a:t>belirtilmelidir</a:t>
            </a:r>
            <a:r>
              <a:rPr lang="en-US" dirty="0">
                <a:highlight>
                  <a:srgbClr val="00FF00"/>
                </a:highlight>
              </a:rPr>
              <a:t>.</a:t>
            </a:r>
          </a:p>
          <a:p>
            <a:pPr marL="285750" indent="-285750" algn="just">
              <a:buFont typeface="Arial" panose="020B0604020202020204" pitchFamily="34" charset="0"/>
              <a:buChar char="•"/>
            </a:pPr>
            <a:r>
              <a:rPr lang="en-US" dirty="0" err="1">
                <a:highlight>
                  <a:srgbClr val="00FF00"/>
                </a:highlight>
              </a:rPr>
              <a:t>Seçilmesi</a:t>
            </a:r>
            <a:r>
              <a:rPr lang="en-US" dirty="0">
                <a:highlight>
                  <a:srgbClr val="00FF00"/>
                </a:highlight>
              </a:rPr>
              <a:t> </a:t>
            </a:r>
            <a:r>
              <a:rPr lang="en-US" dirty="0" err="1">
                <a:highlight>
                  <a:srgbClr val="00FF00"/>
                </a:highlight>
              </a:rPr>
              <a:t>planlanan</a:t>
            </a:r>
            <a:r>
              <a:rPr lang="en-US" dirty="0">
                <a:highlight>
                  <a:srgbClr val="00FF00"/>
                </a:highlight>
              </a:rPr>
              <a:t> </a:t>
            </a:r>
            <a:r>
              <a:rPr lang="en-US" dirty="0" err="1">
                <a:highlight>
                  <a:srgbClr val="00FF00"/>
                </a:highlight>
              </a:rPr>
              <a:t>unsurlar</a:t>
            </a:r>
            <a:r>
              <a:rPr lang="en-US" dirty="0">
                <a:highlight>
                  <a:srgbClr val="00FF00"/>
                </a:highlight>
              </a:rPr>
              <a:t> </a:t>
            </a:r>
            <a:r>
              <a:rPr lang="en-US" dirty="0" err="1">
                <a:highlight>
                  <a:srgbClr val="00FF00"/>
                </a:highlight>
              </a:rPr>
              <a:t>yeşile</a:t>
            </a:r>
            <a:r>
              <a:rPr lang="en-US" dirty="0">
                <a:highlight>
                  <a:srgbClr val="00FF00"/>
                </a:highlight>
              </a:rPr>
              <a:t> </a:t>
            </a:r>
            <a:r>
              <a:rPr lang="en-US" dirty="0" err="1">
                <a:highlight>
                  <a:srgbClr val="00FF00"/>
                </a:highlight>
              </a:rPr>
              <a:t>boyanarak</a:t>
            </a:r>
            <a:r>
              <a:rPr lang="en-US" dirty="0">
                <a:highlight>
                  <a:srgbClr val="00FF00"/>
                </a:highlight>
              </a:rPr>
              <a:t> </a:t>
            </a:r>
            <a:r>
              <a:rPr lang="en-US" dirty="0" err="1">
                <a:highlight>
                  <a:srgbClr val="00FF00"/>
                </a:highlight>
              </a:rPr>
              <a:t>belirtilmelidir</a:t>
            </a:r>
            <a:r>
              <a:rPr lang="en-US" dirty="0">
                <a:highlight>
                  <a:srgbClr val="00FF00"/>
                </a:highlight>
              </a:rPr>
              <a:t>.</a:t>
            </a:r>
            <a:endParaRPr lang="tr-TR" dirty="0">
              <a:highlight>
                <a:srgbClr val="00FF00"/>
              </a:highlight>
            </a:endParaRPr>
          </a:p>
          <a:p>
            <a:pPr marL="285750" indent="-285750" algn="just">
              <a:buFont typeface="Arial" panose="020B0604020202020204" pitchFamily="34" charset="0"/>
              <a:buChar char="•"/>
            </a:pPr>
            <a:r>
              <a:rPr lang="tr-TR" dirty="0">
                <a:highlight>
                  <a:srgbClr val="00FF00"/>
                </a:highlight>
              </a:rPr>
              <a:t>Bu kısım 2 (iki) yansıyı geçmemelidir.</a:t>
            </a:r>
            <a:endParaRPr lang="en-US" dirty="0">
              <a:highlight>
                <a:srgbClr val="00FF00"/>
              </a:highlight>
            </a:endParaRPr>
          </a:p>
          <a:p>
            <a:pPr algn="just"/>
            <a:endParaRPr lang="en-US" dirty="0"/>
          </a:p>
        </p:txBody>
      </p:sp>
      <p:pic>
        <p:nvPicPr>
          <p:cNvPr id="7" name="Resim 6">
            <a:extLst>
              <a:ext uri="{FF2B5EF4-FFF2-40B4-BE49-F238E27FC236}">
                <a16:creationId xmlns:a16="http://schemas.microsoft.com/office/drawing/2014/main" id="{7BFDF3E1-C289-34E7-3CB2-0E541CED50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9920"/>
            <a:ext cx="1212161" cy="1212161"/>
          </a:xfrm>
          <a:prstGeom prst="rect">
            <a:avLst/>
          </a:prstGeom>
        </p:spPr>
      </p:pic>
    </p:spTree>
    <p:extLst>
      <p:ext uri="{BB962C8B-B14F-4D97-AF65-F5344CB8AC3E}">
        <p14:creationId xmlns:p14="http://schemas.microsoft.com/office/powerpoint/2010/main" val="2333583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9203"/>
            <a:ext cx="9144000" cy="750956"/>
          </a:xfrm>
        </p:spPr>
        <p:txBody>
          <a:bodyPr vert="horz" lIns="91440" tIns="45720" rIns="91440" bIns="45720" rtlCol="0" anchor="b">
            <a:noAutofit/>
          </a:bodyPr>
          <a:lstStyle/>
          <a:p>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Aviyonik </a:t>
            </a:r>
            <a:r>
              <a:rPr lang="mr-IN" sz="4800" b="1" dirty="0">
                <a:solidFill>
                  <a:srgbClr val="0070C0"/>
                </a:solidFill>
                <a:highlight>
                  <a:srgbClr val="00FF00"/>
                </a:highlight>
                <a:latin typeface="Times New Roman" panose="02020603050405020304" pitchFamily="18" charset="0"/>
                <a:cs typeface="Times New Roman" panose="02020603050405020304" pitchFamily="18" charset="0"/>
              </a:rPr>
              <a:t>–</a:t>
            </a:r>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 2</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a:t>
            </a:r>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Sistem</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 </a:t>
            </a:r>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Detay</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/1</a:t>
            </a:r>
            <a:endParaRPr lang="tr-TR" sz="4800" b="1" dirty="0">
              <a:solidFill>
                <a:srgbClr val="0070C0"/>
              </a:solidFill>
              <a:highlight>
                <a:srgbClr val="00FF00"/>
              </a:highlight>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17</a:t>
            </a:fld>
            <a:endParaRPr lang="tr-TR" dirty="0"/>
          </a:p>
        </p:txBody>
      </p:sp>
      <p:sp>
        <p:nvSpPr>
          <p:cNvPr id="4" name="Date Placeholder 3"/>
          <p:cNvSpPr>
            <a:spLocks noGrp="1"/>
          </p:cNvSpPr>
          <p:nvPr>
            <p:ph type="dt" sz="half" idx="10"/>
          </p:nvPr>
        </p:nvSpPr>
        <p:spPr/>
        <p:txBody>
          <a:bodyPr/>
          <a:lstStyle/>
          <a:p>
            <a:fld id="{EDD7EE19-348B-4A60-8810-E2854B3ED486}" type="datetime2">
              <a:rPr lang="tr-TR" smtClean="0"/>
              <a:t>21 Kasım 2022 Pazartesi</a:t>
            </a:fld>
            <a:endParaRPr lang="tr-TR" dirty="0"/>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4" name="Footer Placeholder 8">
            <a:extLst>
              <a:ext uri="{FF2B5EF4-FFF2-40B4-BE49-F238E27FC236}">
                <a16:creationId xmlns:a16="http://schemas.microsoft.com/office/drawing/2014/main" id="{C2363147-68EE-442C-8B51-A5644C668160}"/>
              </a:ext>
            </a:extLst>
          </p:cNvPr>
          <p:cNvSpPr>
            <a:spLocks noGrp="1"/>
          </p:cNvSpPr>
          <p:nvPr>
            <p:ph type="ftr" sz="quarter" idx="11"/>
          </p:nvPr>
        </p:nvSpPr>
        <p:spPr>
          <a:xfrm>
            <a:off x="4038600" y="6356350"/>
            <a:ext cx="4114800" cy="365125"/>
          </a:xfrm>
        </p:spPr>
        <p:txBody>
          <a:bodyPr/>
          <a:lstStyle/>
          <a:p>
            <a:r>
              <a:rPr lang="tr-TR" dirty="0"/>
              <a:t>2022 TEKNOFEST ROKET YARIŞMASI ÖN TASARIM RAPORU (ÖTR)</a:t>
            </a:r>
          </a:p>
        </p:txBody>
      </p:sp>
      <p:graphicFrame>
        <p:nvGraphicFramePr>
          <p:cNvPr id="18" name="Tablo 6">
            <a:extLst>
              <a:ext uri="{FF2B5EF4-FFF2-40B4-BE49-F238E27FC236}">
                <a16:creationId xmlns:a16="http://schemas.microsoft.com/office/drawing/2014/main" id="{24EF12C0-19D1-4EEC-A060-4F4AC8146282}"/>
              </a:ext>
            </a:extLst>
          </p:cNvPr>
          <p:cNvGraphicFramePr>
            <a:graphicFrameLocks noGrp="1"/>
          </p:cNvGraphicFramePr>
          <p:nvPr>
            <p:extLst>
              <p:ext uri="{D42A27DB-BD31-4B8C-83A1-F6EECF244321}">
                <p14:modId xmlns:p14="http://schemas.microsoft.com/office/powerpoint/2010/main" val="3090790014"/>
              </p:ext>
            </p:extLst>
          </p:nvPr>
        </p:nvGraphicFramePr>
        <p:xfrm>
          <a:off x="20320" y="1637564"/>
          <a:ext cx="12152040" cy="4116463"/>
        </p:xfrm>
        <a:graphic>
          <a:graphicData uri="http://schemas.openxmlformats.org/drawingml/2006/table">
            <a:tbl>
              <a:tblPr firstRow="1" bandRow="1">
                <a:tableStyleId>{5C22544A-7EE6-4342-B048-85BDC9FD1C3A}</a:tableStyleId>
              </a:tblPr>
              <a:tblGrid>
                <a:gridCol w="1984707">
                  <a:extLst>
                    <a:ext uri="{9D8B030D-6E8A-4147-A177-3AD203B41FA5}">
                      <a16:colId xmlns:a16="http://schemas.microsoft.com/office/drawing/2014/main" val="577779967"/>
                    </a:ext>
                  </a:extLst>
                </a:gridCol>
                <a:gridCol w="1332062">
                  <a:extLst>
                    <a:ext uri="{9D8B030D-6E8A-4147-A177-3AD203B41FA5}">
                      <a16:colId xmlns:a16="http://schemas.microsoft.com/office/drawing/2014/main" val="399812716"/>
                    </a:ext>
                  </a:extLst>
                </a:gridCol>
                <a:gridCol w="3139125">
                  <a:extLst>
                    <a:ext uri="{9D8B030D-6E8A-4147-A177-3AD203B41FA5}">
                      <a16:colId xmlns:a16="http://schemas.microsoft.com/office/drawing/2014/main" val="2787587625"/>
                    </a:ext>
                  </a:extLst>
                </a:gridCol>
                <a:gridCol w="2848227">
                  <a:extLst>
                    <a:ext uri="{9D8B030D-6E8A-4147-A177-3AD203B41FA5}">
                      <a16:colId xmlns:a16="http://schemas.microsoft.com/office/drawing/2014/main" val="2188634747"/>
                    </a:ext>
                  </a:extLst>
                </a:gridCol>
                <a:gridCol w="2847919">
                  <a:extLst>
                    <a:ext uri="{9D8B030D-6E8A-4147-A177-3AD203B41FA5}">
                      <a16:colId xmlns:a16="http://schemas.microsoft.com/office/drawing/2014/main" val="2058972501"/>
                    </a:ext>
                  </a:extLst>
                </a:gridCol>
              </a:tblGrid>
              <a:tr h="291633">
                <a:tc>
                  <a:txBody>
                    <a:bodyPr/>
                    <a:lstStyle/>
                    <a:p>
                      <a:pPr algn="just"/>
                      <a:r>
                        <a:rPr lang="tr-TR" sz="1400" dirty="0"/>
                        <a:t>Adı</a:t>
                      </a:r>
                    </a:p>
                  </a:txBody>
                  <a:tcPr/>
                </a:tc>
                <a:tc>
                  <a:txBody>
                    <a:bodyPr/>
                    <a:lstStyle/>
                    <a:p>
                      <a:pPr algn="just"/>
                      <a:r>
                        <a:rPr lang="tr-TR" sz="1400" dirty="0"/>
                        <a:t>Kodu</a:t>
                      </a:r>
                    </a:p>
                  </a:txBody>
                  <a:tcPr/>
                </a:tc>
                <a:tc>
                  <a:txBody>
                    <a:bodyPr/>
                    <a:lstStyle/>
                    <a:p>
                      <a:pPr algn="just"/>
                      <a:r>
                        <a:rPr lang="tr-TR" sz="1400" noProof="0" dirty="0"/>
                        <a:t>Avantaj</a:t>
                      </a:r>
                    </a:p>
                  </a:txBody>
                  <a:tcPr/>
                </a:tc>
                <a:tc>
                  <a:txBody>
                    <a:bodyPr/>
                    <a:lstStyle/>
                    <a:p>
                      <a:pPr algn="just"/>
                      <a:r>
                        <a:rPr lang="tr-TR" sz="1400" noProof="0" dirty="0"/>
                        <a:t>Dezavantaj</a:t>
                      </a:r>
                    </a:p>
                  </a:txBody>
                  <a:tcPr/>
                </a:tc>
                <a:tc>
                  <a:txBody>
                    <a:bodyPr/>
                    <a:lstStyle/>
                    <a:p>
                      <a:pPr algn="just"/>
                      <a:r>
                        <a:rPr lang="tr-TR" sz="1400" noProof="0" dirty="0"/>
                        <a:t> Açıklama</a:t>
                      </a:r>
                    </a:p>
                  </a:txBody>
                  <a:tcPr/>
                </a:tc>
                <a:extLst>
                  <a:ext uri="{0D108BD9-81ED-4DB2-BD59-A6C34878D82A}">
                    <a16:rowId xmlns:a16="http://schemas.microsoft.com/office/drawing/2014/main" val="3329028861"/>
                  </a:ext>
                </a:extLst>
              </a:tr>
              <a:tr h="675346">
                <a:tc>
                  <a:txBody>
                    <a:bodyPr/>
                    <a:lstStyle/>
                    <a:p>
                      <a:pPr algn="just"/>
                      <a:r>
                        <a:rPr lang="tr-TR" sz="1400" dirty="0">
                          <a:solidFill>
                            <a:schemeClr val="accent6">
                              <a:lumMod val="50000"/>
                            </a:schemeClr>
                          </a:solidFill>
                        </a:rPr>
                        <a:t>RRC3 "Sport" Altimeter</a:t>
                      </a:r>
                    </a:p>
                  </a:txBody>
                  <a:tcPr/>
                </a:tc>
                <a:tc>
                  <a:txBody>
                    <a:bodyPr/>
                    <a:lstStyle/>
                    <a:p>
                      <a:pPr algn="just"/>
                      <a:r>
                        <a:rPr lang="tr-TR" sz="1400" dirty="0">
                          <a:solidFill>
                            <a:schemeClr val="accent6">
                              <a:lumMod val="50000"/>
                            </a:schemeClr>
                          </a:solidFill>
                        </a:rPr>
                        <a:t>RRC3 "Sport" </a:t>
                      </a:r>
                      <a:endParaRPr lang="tr-TR" sz="1400" b="0" i="0" u="none" strike="noStrike" kern="1200" baseline="0" dirty="0">
                        <a:solidFill>
                          <a:schemeClr val="accent6">
                            <a:lumMod val="50000"/>
                          </a:schemeClr>
                        </a:solidFill>
                        <a:latin typeface="+mn-lt"/>
                        <a:ea typeface="+mn-ea"/>
                        <a:cs typeface="+mn-cs"/>
                      </a:endParaRPr>
                    </a:p>
                  </a:txBody>
                  <a:tcPr/>
                </a:tc>
                <a:tc>
                  <a:txBody>
                    <a:bodyPr/>
                    <a:lstStyle/>
                    <a:p>
                      <a:pPr marL="0" indent="0" algn="just">
                        <a:buNone/>
                      </a:pPr>
                      <a:r>
                        <a:rPr lang="tr-TR" sz="1400" dirty="0">
                          <a:solidFill>
                            <a:schemeClr val="accent6">
                              <a:lumMod val="50000"/>
                            </a:schemeClr>
                          </a:solidFill>
                        </a:rPr>
                        <a:t>1. Daha uygun maliyet</a:t>
                      </a:r>
                    </a:p>
                    <a:p>
                      <a:pPr marL="0" indent="0" algn="just">
                        <a:buNone/>
                      </a:pPr>
                      <a:r>
                        <a:rPr lang="tr-TR" sz="1400" dirty="0">
                          <a:solidFill>
                            <a:schemeClr val="accent6">
                              <a:lumMod val="50000"/>
                            </a:schemeClr>
                          </a:solidFill>
                        </a:rPr>
                        <a:t>2. Tedarik edilmesi daha kolay</a:t>
                      </a:r>
                    </a:p>
                    <a:p>
                      <a:pPr marL="0" indent="0" algn="just">
                        <a:buNone/>
                      </a:pPr>
                      <a:r>
                        <a:rPr lang="tr-TR" sz="1400" dirty="0">
                          <a:solidFill>
                            <a:schemeClr val="accent6">
                              <a:lumMod val="50000"/>
                            </a:schemeClr>
                          </a:solidFill>
                        </a:rPr>
                        <a:t>3. Düşük enerji ihtiyacı</a:t>
                      </a:r>
                    </a:p>
                  </a:txBody>
                  <a:tcPr/>
                </a:tc>
                <a:tc>
                  <a:txBody>
                    <a:bodyPr/>
                    <a:lstStyle/>
                    <a:p>
                      <a:pPr algn="just"/>
                      <a:r>
                        <a:rPr lang="tr-TR" sz="1400" dirty="0">
                          <a:solidFill>
                            <a:schemeClr val="accent6">
                              <a:lumMod val="50000"/>
                            </a:schemeClr>
                          </a:solidFill>
                        </a:rPr>
                        <a:t>1. Tek dahili sensör (basınç)</a:t>
                      </a:r>
                    </a:p>
                    <a:p>
                      <a:pPr algn="just"/>
                      <a:r>
                        <a:rPr lang="tr-TR" sz="1400" dirty="0">
                          <a:solidFill>
                            <a:schemeClr val="accent6">
                              <a:lumMod val="50000"/>
                            </a:schemeClr>
                          </a:solidFill>
                        </a:rPr>
                        <a:t>2. Daha az veri kaydı</a:t>
                      </a:r>
                    </a:p>
                    <a:p>
                      <a:pPr algn="just"/>
                      <a:r>
                        <a:rPr lang="tr-TR" sz="1400" dirty="0">
                          <a:solidFill>
                            <a:schemeClr val="accent6">
                              <a:lumMod val="50000"/>
                            </a:schemeClr>
                          </a:solidFill>
                        </a:rPr>
                        <a:t>3. Daha büyük boyutlar</a:t>
                      </a:r>
                    </a:p>
                  </a:txBody>
                  <a:tcPr/>
                </a:tc>
                <a:tc rowSpan="5">
                  <a:txBody>
                    <a:bodyPr/>
                    <a:lstStyle/>
                    <a:p>
                      <a:pPr algn="just"/>
                      <a:r>
                        <a:rPr lang="tr-TR" sz="1400" dirty="0">
                          <a:solidFill>
                            <a:schemeClr val="tx1"/>
                          </a:solidFill>
                        </a:rPr>
                        <a:t>2. aviyonik sistem ticari uçuş bilgisayarı olarak seçilmiştir. Bu ticari uçuş bilgisayarı içerisindeki sensörlerden aldığı anlık veriler sayesinde kurtarma sistemlerini tetikleyecektir. Aviyonik sistemler bünyesinde tek haberleşme bilgisayarı bulunması yeterli olduğu için ticari uçuş bilgisayarında telemetri gönderebilme opsiyonu tercih edilmemiştir. </a:t>
                      </a:r>
                    </a:p>
                  </a:txBody>
                  <a:tcPr/>
                </a:tc>
                <a:extLst>
                  <a:ext uri="{0D108BD9-81ED-4DB2-BD59-A6C34878D82A}">
                    <a16:rowId xmlns:a16="http://schemas.microsoft.com/office/drawing/2014/main" val="3180873831"/>
                  </a:ext>
                </a:extLst>
              </a:tr>
              <a:tr h="478370">
                <a:tc>
                  <a:txBody>
                    <a:bodyPr/>
                    <a:lstStyle/>
                    <a:p>
                      <a:pPr algn="just"/>
                      <a:r>
                        <a:rPr lang="tr-TR" sz="1400" dirty="0" err="1">
                          <a:solidFill>
                            <a:schemeClr val="tx1"/>
                          </a:solidFill>
                        </a:rPr>
                        <a:t>StratoLoggerCF</a:t>
                      </a:r>
                      <a:r>
                        <a:rPr lang="tr-TR" sz="1400" dirty="0">
                          <a:solidFill>
                            <a:schemeClr val="tx1"/>
                          </a:solidFill>
                        </a:rPr>
                        <a:t> Altimeter</a:t>
                      </a:r>
                    </a:p>
                  </a:txBody>
                  <a:tcPr/>
                </a:tc>
                <a:tc>
                  <a:txBody>
                    <a:bodyPr/>
                    <a:lstStyle/>
                    <a:p>
                      <a:pPr algn="just"/>
                      <a:r>
                        <a:rPr lang="tr-TR" sz="1400" b="0" i="0" u="none" strike="noStrike" kern="1200" baseline="0" dirty="0" err="1">
                          <a:solidFill>
                            <a:schemeClr val="tx1"/>
                          </a:solidFill>
                          <a:latin typeface="+mn-lt"/>
                          <a:ea typeface="+mn-ea"/>
                          <a:cs typeface="+mn-cs"/>
                        </a:rPr>
                        <a:t>StratoLoggerCF</a:t>
                      </a:r>
                      <a:endParaRPr lang="tr-TR" sz="1400" b="0" i="0" u="none" strike="noStrike" kern="1200" baseline="0" dirty="0">
                        <a:solidFill>
                          <a:schemeClr val="tx1"/>
                        </a:solidFill>
                        <a:latin typeface="+mn-lt"/>
                        <a:ea typeface="+mn-ea"/>
                        <a:cs typeface="+mn-cs"/>
                      </a:endParaRPr>
                    </a:p>
                  </a:txBody>
                  <a:tcPr/>
                </a:tc>
                <a:tc>
                  <a:txBody>
                    <a:bodyPr/>
                    <a:lstStyle/>
                    <a:p>
                      <a:pPr marL="0" indent="0" algn="just">
                        <a:buNone/>
                      </a:pPr>
                      <a:r>
                        <a:rPr lang="tr-TR" sz="1400" dirty="0">
                          <a:solidFill>
                            <a:schemeClr val="tx1"/>
                          </a:solidFill>
                        </a:rPr>
                        <a:t>1. En uygun maliyet</a:t>
                      </a:r>
                    </a:p>
                    <a:p>
                      <a:pPr marL="0" indent="0" algn="just">
                        <a:buNone/>
                      </a:pPr>
                      <a:r>
                        <a:rPr lang="tr-TR" sz="1400" dirty="0">
                          <a:solidFill>
                            <a:schemeClr val="tx1"/>
                          </a:solidFill>
                        </a:rPr>
                        <a:t>2. En küçük boyutlar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1400" dirty="0">
                          <a:solidFill>
                            <a:schemeClr val="tx1"/>
                          </a:solidFill>
                        </a:rPr>
                        <a:t>1. Tek dahili sensör (basınç)</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400" dirty="0">
                          <a:solidFill>
                            <a:schemeClr val="tx1"/>
                          </a:solidFill>
                        </a:rPr>
                        <a:t>2. Tedarik edilmesi daha zor</a:t>
                      </a:r>
                    </a:p>
                  </a:txBody>
                  <a:tcPr/>
                </a:tc>
                <a:tc vMerge="1">
                  <a:txBody>
                    <a:bodyPr/>
                    <a:lstStyle/>
                    <a:p>
                      <a:pPr algn="just"/>
                      <a:endParaRPr lang="tr-TR" sz="1400" dirty="0">
                        <a:solidFill>
                          <a:schemeClr val="tx1"/>
                        </a:solidFill>
                      </a:endParaRPr>
                    </a:p>
                  </a:txBody>
                  <a:tcPr/>
                </a:tc>
                <a:extLst>
                  <a:ext uri="{0D108BD9-81ED-4DB2-BD59-A6C34878D82A}">
                    <a16:rowId xmlns:a16="http://schemas.microsoft.com/office/drawing/2014/main" val="1917880451"/>
                  </a:ext>
                </a:extLst>
              </a:tr>
              <a:tr h="478370">
                <a:tc>
                  <a:txBody>
                    <a:bodyPr/>
                    <a:lstStyle/>
                    <a:p>
                      <a:pPr algn="just"/>
                      <a:r>
                        <a:rPr lang="tr-TR" sz="1400" dirty="0">
                          <a:solidFill>
                            <a:schemeClr val="tx1"/>
                          </a:solidFill>
                        </a:rPr>
                        <a:t>EasyMini Dual Deployment Altimeter</a:t>
                      </a:r>
                    </a:p>
                  </a:txBody>
                  <a:tcPr/>
                </a:tc>
                <a:tc>
                  <a:txBody>
                    <a:bodyPr/>
                    <a:lstStyle/>
                    <a:p>
                      <a:pPr algn="just"/>
                      <a:r>
                        <a:rPr lang="tr-TR" sz="1400" b="0" i="0" u="none" strike="noStrike" kern="1200" baseline="0" dirty="0">
                          <a:solidFill>
                            <a:schemeClr val="tx1"/>
                          </a:solidFill>
                          <a:latin typeface="+mn-lt"/>
                          <a:ea typeface="+mn-ea"/>
                          <a:cs typeface="+mn-cs"/>
                        </a:rPr>
                        <a:t>EasyMini</a:t>
                      </a:r>
                    </a:p>
                  </a:txBody>
                  <a:tcPr/>
                </a:tc>
                <a:tc>
                  <a:txBody>
                    <a:bodyPr/>
                    <a:lstStyle/>
                    <a:p>
                      <a:pPr algn="just"/>
                      <a:r>
                        <a:rPr lang="tr-TR" sz="1400" dirty="0">
                          <a:solidFill>
                            <a:schemeClr val="tx1"/>
                          </a:solidFill>
                        </a:rPr>
                        <a:t>1. Daha uygun maliyet</a:t>
                      </a:r>
                    </a:p>
                    <a:p>
                      <a:pPr algn="just"/>
                      <a:r>
                        <a:rPr lang="tr-TR" sz="1400" dirty="0">
                          <a:solidFill>
                            <a:schemeClr val="tx1"/>
                          </a:solidFill>
                        </a:rPr>
                        <a:t>2. Daha çok veri kaydı</a:t>
                      </a:r>
                    </a:p>
                  </a:txBody>
                  <a:tcPr/>
                </a:tc>
                <a:tc>
                  <a:txBody>
                    <a:bodyPr/>
                    <a:lstStyle/>
                    <a:p>
                      <a:pPr algn="just"/>
                      <a:r>
                        <a:rPr lang="tr-TR" sz="1400" dirty="0">
                          <a:solidFill>
                            <a:schemeClr val="tx1"/>
                          </a:solidFill>
                        </a:rPr>
                        <a:t>1. Tek dahili sensör (basınç)</a:t>
                      </a:r>
                    </a:p>
                    <a:p>
                      <a:pPr algn="just"/>
                      <a:r>
                        <a:rPr lang="tr-TR" sz="1400" dirty="0">
                          <a:solidFill>
                            <a:schemeClr val="tx1"/>
                          </a:solidFill>
                        </a:rPr>
                        <a:t>2. Anlık veri iletimi yok</a:t>
                      </a:r>
                    </a:p>
                  </a:txBody>
                  <a:tcPr/>
                </a:tc>
                <a:tc vMerge="1">
                  <a:txBody>
                    <a:bodyPr/>
                    <a:lstStyle/>
                    <a:p>
                      <a:pPr algn="just"/>
                      <a:endParaRPr lang="tr-TR" sz="1400" dirty="0">
                        <a:solidFill>
                          <a:schemeClr val="tx1"/>
                        </a:solidFill>
                      </a:endParaRPr>
                    </a:p>
                  </a:txBody>
                  <a:tcPr/>
                </a:tc>
                <a:extLst>
                  <a:ext uri="{0D108BD9-81ED-4DB2-BD59-A6C34878D82A}">
                    <a16:rowId xmlns:a16="http://schemas.microsoft.com/office/drawing/2014/main" val="3140871950"/>
                  </a:ext>
                </a:extLst>
              </a:tr>
              <a:tr h="675346">
                <a:tc>
                  <a:txBody>
                    <a:bodyPr/>
                    <a:lstStyle/>
                    <a:p>
                      <a:pPr algn="just"/>
                      <a:r>
                        <a:rPr lang="en-US" sz="1400" dirty="0">
                          <a:solidFill>
                            <a:schemeClr val="tx1"/>
                          </a:solidFill>
                        </a:rPr>
                        <a:t>Lightning Bug Dual Deployment Altimeter</a:t>
                      </a:r>
                      <a:endParaRPr lang="tr-TR" sz="1400" dirty="0">
                        <a:solidFill>
                          <a:schemeClr val="tx1"/>
                        </a:solidFill>
                      </a:endParaRPr>
                    </a:p>
                  </a:txBody>
                  <a:tcPr/>
                </a:tc>
                <a:tc>
                  <a:txBody>
                    <a:bodyPr/>
                    <a:lstStyle/>
                    <a:p>
                      <a:pPr algn="just"/>
                      <a:r>
                        <a:rPr lang="tr-TR" sz="1400" b="0" i="0" u="none" strike="noStrike" kern="1200" baseline="0" dirty="0" err="1">
                          <a:solidFill>
                            <a:schemeClr val="tx1"/>
                          </a:solidFill>
                          <a:latin typeface="+mn-lt"/>
                          <a:ea typeface="+mn-ea"/>
                          <a:cs typeface="+mn-cs"/>
                        </a:rPr>
                        <a:t>Lightning</a:t>
                      </a:r>
                      <a:r>
                        <a:rPr lang="tr-TR" sz="1400" b="0" i="0" u="none" strike="noStrike" kern="1200" baseline="0" dirty="0">
                          <a:solidFill>
                            <a:schemeClr val="tx1"/>
                          </a:solidFill>
                          <a:latin typeface="+mn-lt"/>
                          <a:ea typeface="+mn-ea"/>
                          <a:cs typeface="+mn-cs"/>
                        </a:rPr>
                        <a:t> </a:t>
                      </a:r>
                      <a:r>
                        <a:rPr lang="tr-TR" sz="1400" b="0" i="0" u="none" strike="noStrike" kern="1200" baseline="0" dirty="0" err="1">
                          <a:solidFill>
                            <a:schemeClr val="tx1"/>
                          </a:solidFill>
                          <a:latin typeface="+mn-lt"/>
                          <a:ea typeface="+mn-ea"/>
                          <a:cs typeface="+mn-cs"/>
                        </a:rPr>
                        <a:t>Bug</a:t>
                      </a:r>
                      <a:endParaRPr lang="tr-TR" sz="1400" b="0" i="0" u="none" strike="noStrike" kern="1200" baseline="0" dirty="0">
                        <a:solidFill>
                          <a:schemeClr val="tx1"/>
                        </a:solidFill>
                        <a:latin typeface="+mn-lt"/>
                        <a:ea typeface="+mn-ea"/>
                        <a:cs typeface="+mn-cs"/>
                      </a:endParaRPr>
                    </a:p>
                  </a:txBody>
                  <a:tcPr/>
                </a:tc>
                <a:tc>
                  <a:txBody>
                    <a:bodyPr/>
                    <a:lstStyle/>
                    <a:p>
                      <a:pPr algn="just"/>
                      <a:r>
                        <a:rPr lang="tr-TR" sz="1400" dirty="0">
                          <a:solidFill>
                            <a:schemeClr val="tx1"/>
                          </a:solidFill>
                        </a:rPr>
                        <a:t>1. Orta maliyet</a:t>
                      </a:r>
                    </a:p>
                    <a:p>
                      <a:pPr algn="just"/>
                      <a:r>
                        <a:rPr lang="tr-TR" sz="1400" dirty="0">
                          <a:solidFill>
                            <a:schemeClr val="tx1"/>
                          </a:solidFill>
                        </a:rPr>
                        <a:t>2. Dahili ivmeölçer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1400" dirty="0">
                          <a:solidFill>
                            <a:schemeClr val="tx1"/>
                          </a:solidFill>
                        </a:rPr>
                        <a:t>1. Tek dahili sensör (basınç)</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400" dirty="0">
                          <a:solidFill>
                            <a:schemeClr val="tx1"/>
                          </a:solidFill>
                        </a:rPr>
                        <a:t>2. Daha yüksek maliyet</a:t>
                      </a:r>
                    </a:p>
                    <a:p>
                      <a:pPr algn="just"/>
                      <a:r>
                        <a:rPr lang="tr-TR" sz="1400" dirty="0">
                          <a:solidFill>
                            <a:schemeClr val="tx1"/>
                          </a:solidFill>
                        </a:rPr>
                        <a:t>3. Anlık veri iletimi yok</a:t>
                      </a:r>
                    </a:p>
                    <a:p>
                      <a:pPr algn="just"/>
                      <a:r>
                        <a:rPr lang="tr-TR" sz="1400" dirty="0">
                          <a:solidFill>
                            <a:schemeClr val="tx1"/>
                          </a:solidFill>
                        </a:rPr>
                        <a:t>4. Daha az veri kaydı</a:t>
                      </a:r>
                    </a:p>
                  </a:txBody>
                  <a:tcPr/>
                </a:tc>
                <a:tc vMerge="1">
                  <a:txBody>
                    <a:bodyPr/>
                    <a:lstStyle/>
                    <a:p>
                      <a:pPr algn="just"/>
                      <a:endParaRPr lang="tr-TR" sz="1400" dirty="0">
                        <a:solidFill>
                          <a:schemeClr val="tx1"/>
                        </a:solidFill>
                      </a:endParaRPr>
                    </a:p>
                  </a:txBody>
                  <a:tcPr/>
                </a:tc>
                <a:extLst>
                  <a:ext uri="{0D108BD9-81ED-4DB2-BD59-A6C34878D82A}">
                    <a16:rowId xmlns:a16="http://schemas.microsoft.com/office/drawing/2014/main" val="923411936"/>
                  </a:ext>
                </a:extLst>
              </a:tr>
              <a:tr h="1098943">
                <a:tc>
                  <a:txBody>
                    <a:bodyPr/>
                    <a:lstStyle/>
                    <a:p>
                      <a:pPr algn="just"/>
                      <a:r>
                        <a:rPr lang="tr-TR" sz="1400" dirty="0" err="1">
                          <a:solidFill>
                            <a:schemeClr val="tx1"/>
                          </a:solidFill>
                        </a:rPr>
                        <a:t>TeleMega</a:t>
                      </a:r>
                      <a:r>
                        <a:rPr lang="tr-TR" sz="1400" dirty="0">
                          <a:solidFill>
                            <a:schemeClr val="tx1"/>
                          </a:solidFill>
                        </a:rPr>
                        <a:t> Flight </a:t>
                      </a:r>
                      <a:r>
                        <a:rPr lang="tr-TR" sz="1400" dirty="0" err="1">
                          <a:solidFill>
                            <a:schemeClr val="tx1"/>
                          </a:solidFill>
                        </a:rPr>
                        <a:t>Computer</a:t>
                      </a:r>
                      <a:endParaRPr lang="tr-TR" sz="1400" dirty="0">
                        <a:solidFill>
                          <a:schemeClr val="tx1"/>
                        </a:solidFill>
                      </a:endParaRPr>
                    </a:p>
                  </a:txBody>
                  <a:tcPr/>
                </a:tc>
                <a:tc>
                  <a:txBody>
                    <a:bodyPr/>
                    <a:lstStyle/>
                    <a:p>
                      <a:pPr algn="just"/>
                      <a:r>
                        <a:rPr lang="tr-TR" sz="1400" dirty="0" err="1">
                          <a:solidFill>
                            <a:schemeClr val="tx1"/>
                          </a:solidFill>
                        </a:rPr>
                        <a:t>TeleMega</a:t>
                      </a:r>
                      <a:endParaRPr lang="tr-TR" sz="1400" b="0" i="0" u="none" strike="noStrike" kern="1200" baseline="0" dirty="0">
                        <a:solidFill>
                          <a:schemeClr val="tx1"/>
                        </a:solidFill>
                        <a:latin typeface="+mn-lt"/>
                        <a:ea typeface="+mn-ea"/>
                        <a:cs typeface="+mn-cs"/>
                      </a:endParaRPr>
                    </a:p>
                  </a:txBody>
                  <a:tcPr/>
                </a:tc>
                <a:tc>
                  <a:txBody>
                    <a:bodyPr/>
                    <a:lstStyle/>
                    <a:p>
                      <a:pPr algn="just"/>
                      <a:r>
                        <a:rPr lang="tr-TR" sz="1400" dirty="0">
                          <a:solidFill>
                            <a:schemeClr val="tx1"/>
                          </a:solidFill>
                        </a:rPr>
                        <a:t>1. 2 farklı sensör tipi (Basınç ve 9-DOF)</a:t>
                      </a:r>
                    </a:p>
                    <a:p>
                      <a:pPr algn="just"/>
                      <a:r>
                        <a:rPr lang="tr-TR" sz="1400" dirty="0">
                          <a:solidFill>
                            <a:schemeClr val="tx1"/>
                          </a:solidFill>
                        </a:rPr>
                        <a:t>2. Telemetri verisi gönderebilme</a:t>
                      </a:r>
                    </a:p>
                    <a:p>
                      <a:pPr algn="just"/>
                      <a:r>
                        <a:rPr lang="tr-TR" sz="1400" dirty="0">
                          <a:solidFill>
                            <a:schemeClr val="tx1"/>
                          </a:solidFill>
                        </a:rPr>
                        <a:t>3. Dahili GPS sensörü</a:t>
                      </a:r>
                    </a:p>
                    <a:p>
                      <a:pPr algn="just"/>
                      <a:r>
                        <a:rPr lang="tr-TR" sz="1400" dirty="0">
                          <a:solidFill>
                            <a:schemeClr val="tx1"/>
                          </a:solidFill>
                        </a:rPr>
                        <a:t>4. En fazla veri kaydı</a:t>
                      </a:r>
                    </a:p>
                  </a:txBody>
                  <a:tcPr/>
                </a:tc>
                <a:tc>
                  <a:txBody>
                    <a:bodyPr/>
                    <a:lstStyle/>
                    <a:p>
                      <a:pPr algn="just"/>
                      <a:r>
                        <a:rPr lang="tr-TR" sz="1400" dirty="0">
                          <a:solidFill>
                            <a:schemeClr val="tx1"/>
                          </a:solidFill>
                        </a:rPr>
                        <a:t>1. En yüksek maliyet</a:t>
                      </a:r>
                    </a:p>
                    <a:p>
                      <a:pPr algn="just"/>
                      <a:r>
                        <a:rPr lang="tr-TR" sz="1400" dirty="0">
                          <a:solidFill>
                            <a:schemeClr val="tx1"/>
                          </a:solidFill>
                        </a:rPr>
                        <a:t>2. Tedarik edilmesi daha zor</a:t>
                      </a:r>
                    </a:p>
                    <a:p>
                      <a:pPr algn="just"/>
                      <a:r>
                        <a:rPr lang="tr-TR" sz="1400" dirty="0">
                          <a:solidFill>
                            <a:schemeClr val="tx1"/>
                          </a:solidFill>
                        </a:rPr>
                        <a:t>3. Yüksek enerji ihtiyacı</a:t>
                      </a:r>
                    </a:p>
                  </a:txBody>
                  <a:tcPr/>
                </a:tc>
                <a:tc vMerge="1">
                  <a:txBody>
                    <a:bodyPr/>
                    <a:lstStyle/>
                    <a:p>
                      <a:pPr algn="just"/>
                      <a:endParaRPr lang="tr-TR" sz="1400" dirty="0">
                        <a:solidFill>
                          <a:schemeClr val="tx1"/>
                        </a:solidFill>
                      </a:endParaRPr>
                    </a:p>
                  </a:txBody>
                  <a:tcPr/>
                </a:tc>
                <a:extLst>
                  <a:ext uri="{0D108BD9-81ED-4DB2-BD59-A6C34878D82A}">
                    <a16:rowId xmlns:a16="http://schemas.microsoft.com/office/drawing/2014/main" val="3534581548"/>
                  </a:ext>
                </a:extLst>
              </a:tr>
            </a:tbl>
          </a:graphicData>
        </a:graphic>
      </p:graphicFrame>
      <p:sp>
        <p:nvSpPr>
          <p:cNvPr id="11" name="Metin kutusu 10">
            <a:extLst>
              <a:ext uri="{FF2B5EF4-FFF2-40B4-BE49-F238E27FC236}">
                <a16:creationId xmlns:a16="http://schemas.microsoft.com/office/drawing/2014/main" id="{3595C78B-59AF-45FE-910B-2578F18D17F9}"/>
              </a:ext>
            </a:extLst>
          </p:cNvPr>
          <p:cNvSpPr txBox="1"/>
          <p:nvPr/>
        </p:nvSpPr>
        <p:spPr>
          <a:xfrm>
            <a:off x="0" y="1268232"/>
            <a:ext cx="6527108" cy="369332"/>
          </a:xfrm>
          <a:prstGeom prst="rect">
            <a:avLst/>
          </a:prstGeom>
          <a:noFill/>
        </p:spPr>
        <p:txBody>
          <a:bodyPr wrap="none" rtlCol="0">
            <a:spAutoFit/>
          </a:bodyPr>
          <a:lstStyle/>
          <a:p>
            <a:r>
              <a:rPr lang="tr-TR" b="1" dirty="0">
                <a:solidFill>
                  <a:schemeClr val="accent1">
                    <a:lumMod val="50000"/>
                  </a:schemeClr>
                </a:solidFill>
              </a:rPr>
              <a:t>2. Aviyonik Sistem Temel Devre Elemanları Seçim Kriterleri Tablosu</a:t>
            </a:r>
            <a:r>
              <a:rPr lang="tr-TR" dirty="0">
                <a:solidFill>
                  <a:schemeClr val="accent1">
                    <a:lumMod val="50000"/>
                  </a:schemeClr>
                </a:solidFill>
              </a:rPr>
              <a:t>:</a:t>
            </a:r>
          </a:p>
        </p:txBody>
      </p:sp>
      <p:pic>
        <p:nvPicPr>
          <p:cNvPr id="13" name="Resim 12">
            <a:extLst>
              <a:ext uri="{FF2B5EF4-FFF2-40B4-BE49-F238E27FC236}">
                <a16:creationId xmlns:a16="http://schemas.microsoft.com/office/drawing/2014/main" id="{363BC556-8A8B-4E5E-A67C-3DA5D2413E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9920"/>
            <a:ext cx="1212161" cy="1212161"/>
          </a:xfrm>
          <a:prstGeom prst="rect">
            <a:avLst/>
          </a:prstGeom>
        </p:spPr>
      </p:pic>
    </p:spTree>
    <p:extLst>
      <p:ext uri="{BB962C8B-B14F-4D97-AF65-F5344CB8AC3E}">
        <p14:creationId xmlns:p14="http://schemas.microsoft.com/office/powerpoint/2010/main" val="1607047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9203"/>
            <a:ext cx="9144000" cy="750956"/>
          </a:xfrm>
        </p:spPr>
        <p:txBody>
          <a:bodyPr vert="horz" lIns="91440" tIns="45720" rIns="91440" bIns="45720" rtlCol="0" anchor="b">
            <a:noAutofit/>
          </a:bodyPr>
          <a:lstStyle/>
          <a:p>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Aviyonik </a:t>
            </a:r>
            <a:r>
              <a:rPr lang="mr-IN" sz="4800" b="1" dirty="0">
                <a:solidFill>
                  <a:srgbClr val="0070C0"/>
                </a:solidFill>
                <a:highlight>
                  <a:srgbClr val="00FF00"/>
                </a:highlight>
                <a:latin typeface="Times New Roman" panose="02020603050405020304" pitchFamily="18" charset="0"/>
                <a:cs typeface="Times New Roman" panose="02020603050405020304" pitchFamily="18" charset="0"/>
              </a:rPr>
              <a:t>–</a:t>
            </a:r>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 2</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.Sistem </a:t>
            </a:r>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Detay/</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2</a:t>
            </a:r>
            <a:endParaRPr lang="tr-TR" sz="4800" b="1" dirty="0">
              <a:solidFill>
                <a:srgbClr val="0070C0"/>
              </a:solidFill>
              <a:highlight>
                <a:srgbClr val="00FF00"/>
              </a:highlight>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18</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21 Kasım 2022 Pazartesi</a:t>
            </a:fld>
            <a:endParaRPr lang="tr-TR"/>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4" name="Footer Placeholder 8">
            <a:extLst>
              <a:ext uri="{FF2B5EF4-FFF2-40B4-BE49-F238E27FC236}">
                <a16:creationId xmlns:a16="http://schemas.microsoft.com/office/drawing/2014/main" id="{C2363147-68EE-442C-8B51-A5644C668160}"/>
              </a:ext>
            </a:extLst>
          </p:cNvPr>
          <p:cNvSpPr>
            <a:spLocks noGrp="1"/>
          </p:cNvSpPr>
          <p:nvPr>
            <p:ph type="ftr" sz="quarter" idx="11"/>
          </p:nvPr>
        </p:nvSpPr>
        <p:spPr>
          <a:xfrm>
            <a:off x="4038600" y="6356350"/>
            <a:ext cx="4114800" cy="365125"/>
          </a:xfrm>
        </p:spPr>
        <p:txBody>
          <a:bodyPr/>
          <a:lstStyle/>
          <a:p>
            <a:r>
              <a:rPr lang="tr-TR"/>
              <a:t>2022 TEKNOFEST ROKET YARIŞMASI ÖN TASARIM RAPORU (ÖTR)</a:t>
            </a:r>
          </a:p>
        </p:txBody>
      </p:sp>
      <p:sp>
        <p:nvSpPr>
          <p:cNvPr id="15" name="TextBox 14">
            <a:extLst>
              <a:ext uri="{FF2B5EF4-FFF2-40B4-BE49-F238E27FC236}">
                <a16:creationId xmlns:a16="http://schemas.microsoft.com/office/drawing/2014/main" id="{0B9D3794-9246-465B-BCFC-73CBE68BFBB9}"/>
              </a:ext>
            </a:extLst>
          </p:cNvPr>
          <p:cNvSpPr txBox="1"/>
          <p:nvPr/>
        </p:nvSpPr>
        <p:spPr>
          <a:xfrm>
            <a:off x="0" y="1227317"/>
            <a:ext cx="11664052" cy="3323987"/>
          </a:xfrm>
          <a:prstGeom prst="rect">
            <a:avLst/>
          </a:prstGeom>
          <a:noFill/>
        </p:spPr>
        <p:txBody>
          <a:bodyPr wrap="square" rtlCol="0">
            <a:spAutoFit/>
          </a:bodyPr>
          <a:lstStyle/>
          <a:p>
            <a:pPr marL="285750" indent="-285750" algn="just">
              <a:buFont typeface="Arial" panose="020B0604020202020204" pitchFamily="34" charset="0"/>
              <a:buChar char="•"/>
            </a:pPr>
            <a:r>
              <a:rPr lang="tr-TR" dirty="0">
                <a:highlight>
                  <a:srgbClr val="00FF00"/>
                </a:highlight>
              </a:rPr>
              <a:t>2</a:t>
            </a:r>
            <a:r>
              <a:rPr lang="en-US" dirty="0">
                <a:highlight>
                  <a:srgbClr val="00FF00"/>
                </a:highlight>
              </a:rPr>
              <a:t>. </a:t>
            </a:r>
            <a:r>
              <a:rPr lang="en-US" dirty="0" err="1">
                <a:highlight>
                  <a:srgbClr val="00FF00"/>
                </a:highlight>
              </a:rPr>
              <a:t>Uçuş</a:t>
            </a:r>
            <a:r>
              <a:rPr lang="en-US" dirty="0">
                <a:highlight>
                  <a:srgbClr val="00FF00"/>
                </a:highlight>
              </a:rPr>
              <a:t> </a:t>
            </a:r>
            <a:r>
              <a:rPr lang="en-US" dirty="0" err="1">
                <a:highlight>
                  <a:srgbClr val="00FF00"/>
                </a:highlight>
              </a:rPr>
              <a:t>kontrol</a:t>
            </a:r>
            <a:r>
              <a:rPr lang="en-US" dirty="0">
                <a:highlight>
                  <a:srgbClr val="00FF00"/>
                </a:highlight>
              </a:rPr>
              <a:t> </a:t>
            </a:r>
            <a:r>
              <a:rPr lang="en-US" dirty="0" err="1">
                <a:highlight>
                  <a:srgbClr val="00FF00"/>
                </a:highlight>
              </a:rPr>
              <a:t>bilgisayarının</a:t>
            </a:r>
            <a:r>
              <a:rPr lang="en-US" dirty="0">
                <a:highlight>
                  <a:srgbClr val="00FF00"/>
                </a:highlight>
              </a:rPr>
              <a:t> </a:t>
            </a:r>
            <a:r>
              <a:rPr lang="en-US" dirty="0" err="1">
                <a:highlight>
                  <a:srgbClr val="00FF00"/>
                </a:highlight>
              </a:rPr>
              <a:t>yapısını</a:t>
            </a:r>
            <a:r>
              <a:rPr lang="en-US" dirty="0">
                <a:highlight>
                  <a:srgbClr val="00FF00"/>
                </a:highlight>
              </a:rPr>
              <a:t> </a:t>
            </a:r>
            <a:r>
              <a:rPr lang="en-US" dirty="0" err="1">
                <a:highlight>
                  <a:srgbClr val="00FF00"/>
                </a:highlight>
              </a:rPr>
              <a:t>gösteren</a:t>
            </a:r>
            <a:r>
              <a:rPr lang="en-US" dirty="0">
                <a:highlight>
                  <a:srgbClr val="00FF00"/>
                </a:highlight>
              </a:rPr>
              <a:t> </a:t>
            </a:r>
            <a:r>
              <a:rPr lang="en-US" dirty="0" err="1">
                <a:highlight>
                  <a:srgbClr val="00FF00"/>
                </a:highlight>
              </a:rPr>
              <a:t>devre</a:t>
            </a:r>
            <a:r>
              <a:rPr lang="en-US" dirty="0">
                <a:highlight>
                  <a:srgbClr val="00FF00"/>
                </a:highlight>
              </a:rPr>
              <a:t> </a:t>
            </a:r>
            <a:r>
              <a:rPr lang="en-US" dirty="0" err="1">
                <a:highlight>
                  <a:srgbClr val="00FF00"/>
                </a:highlight>
              </a:rPr>
              <a:t>blok</a:t>
            </a:r>
            <a:r>
              <a:rPr lang="en-US" dirty="0">
                <a:highlight>
                  <a:srgbClr val="00FF00"/>
                </a:highlight>
              </a:rPr>
              <a:t> </a:t>
            </a:r>
            <a:r>
              <a:rPr lang="en-US" dirty="0" err="1">
                <a:highlight>
                  <a:srgbClr val="00FF00"/>
                </a:highlight>
              </a:rPr>
              <a:t>diyagramı</a:t>
            </a:r>
            <a:r>
              <a:rPr lang="en-US" dirty="0">
                <a:highlight>
                  <a:srgbClr val="00FF00"/>
                </a:highlight>
              </a:rPr>
              <a:t> paylaşılmalıdır. </a:t>
            </a:r>
            <a:r>
              <a:rPr lang="tr-TR" dirty="0">
                <a:highlight>
                  <a:srgbClr val="00FF00"/>
                </a:highlight>
              </a:rPr>
              <a:t>Bu blok diyagramda sistemde bulunan tüm kartların, diğer kartlar ve sistemler ile olan bağlantıları gösterilmelidir</a:t>
            </a:r>
            <a:r>
              <a:rPr lang="tr-TR" dirty="0"/>
              <a:t>.</a:t>
            </a:r>
            <a:r>
              <a:rPr lang="tr-TR" b="1" dirty="0">
                <a:solidFill>
                  <a:srgbClr val="FF0000"/>
                </a:solidFill>
              </a:rPr>
              <a:t> </a:t>
            </a:r>
            <a:endParaRPr lang="en-US" b="1" dirty="0">
              <a:solidFill>
                <a:srgbClr val="FF0000"/>
              </a:solidFill>
            </a:endParaRPr>
          </a:p>
          <a:p>
            <a:pPr marL="285750" indent="-285750" algn="just">
              <a:buFont typeface="Arial" panose="020B0604020202020204" pitchFamily="34" charset="0"/>
              <a:buChar char="•"/>
            </a:pPr>
            <a:r>
              <a:rPr lang="en-US" dirty="0" err="1">
                <a:highlight>
                  <a:srgbClr val="00FF00"/>
                </a:highlight>
              </a:rPr>
              <a:t>Sistemde</a:t>
            </a:r>
            <a:r>
              <a:rPr lang="en-US" dirty="0">
                <a:highlight>
                  <a:srgbClr val="00FF00"/>
                </a:highlight>
              </a:rPr>
              <a:t> </a:t>
            </a:r>
            <a:r>
              <a:rPr lang="tr-TR" dirty="0">
                <a:highlight>
                  <a:srgbClr val="00FF00"/>
                </a:highlight>
              </a:rPr>
              <a:t>kullanılan sensörlerin, kontrolcü/işlemcilerin ve devre elemanlarının yer aldığı bir uçuş bilgisayarı kart tasarımı</a:t>
            </a:r>
            <a:r>
              <a:rPr lang="en-US" dirty="0">
                <a:highlight>
                  <a:srgbClr val="00FF00"/>
                </a:highlight>
              </a:rPr>
              <a:t> </a:t>
            </a:r>
            <a:r>
              <a:rPr lang="en-US" dirty="0" err="1">
                <a:highlight>
                  <a:srgbClr val="00FF00"/>
                </a:highlight>
              </a:rPr>
              <a:t>temel</a:t>
            </a:r>
            <a:r>
              <a:rPr lang="en-US" dirty="0">
                <a:highlight>
                  <a:srgbClr val="00FF00"/>
                </a:highlight>
              </a:rPr>
              <a:t> </a:t>
            </a:r>
            <a:r>
              <a:rPr lang="en-US" dirty="0" err="1">
                <a:highlight>
                  <a:srgbClr val="00FF00"/>
                </a:highlight>
              </a:rPr>
              <a:t>düzeyde</a:t>
            </a:r>
            <a:r>
              <a:rPr lang="en-US" dirty="0">
                <a:highlight>
                  <a:srgbClr val="00FF00"/>
                </a:highlight>
              </a:rPr>
              <a:t> paylaşılmalıdır.</a:t>
            </a:r>
            <a:endParaRPr lang="tr-TR" dirty="0">
              <a:highlight>
                <a:srgbClr val="00FF00"/>
              </a:highlight>
            </a:endParaRPr>
          </a:p>
          <a:p>
            <a:pPr marL="285750" indent="-285750" algn="just">
              <a:buFont typeface="Arial" panose="020B0604020202020204" pitchFamily="34" charset="0"/>
              <a:buChar char="•"/>
            </a:pPr>
            <a:r>
              <a:rPr lang="tr-TR" dirty="0">
                <a:highlight>
                  <a:srgbClr val="00FF00"/>
                </a:highlight>
              </a:rPr>
              <a:t>Bu kısım 2 (iki) yansıyı geçmemelidir.</a:t>
            </a:r>
            <a:endParaRPr lang="en-US" dirty="0">
              <a:highlight>
                <a:srgbClr val="00FF00"/>
              </a:highlight>
            </a:endParaRPr>
          </a:p>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r>
              <a:rPr lang="tr-TR" sz="4800" dirty="0">
                <a:highlight>
                  <a:srgbClr val="FFFF00"/>
                </a:highlight>
              </a:rPr>
              <a:t>SİLİNECEK.</a:t>
            </a:r>
            <a:endParaRPr lang="en-US" sz="4800" dirty="0">
              <a:highlight>
                <a:srgbClr val="FFFF00"/>
              </a:highlight>
            </a:endParaRPr>
          </a:p>
          <a:p>
            <a:pPr marL="285750" indent="-285750" algn="just">
              <a:buFont typeface="Arial" panose="020B0604020202020204" pitchFamily="34" charset="0"/>
              <a:buChar char="•"/>
            </a:pPr>
            <a:endParaRPr lang="en-US" b="1" dirty="0">
              <a:solidFill>
                <a:srgbClr val="FF0000"/>
              </a:solidFill>
            </a:endParaRPr>
          </a:p>
          <a:p>
            <a:pPr marL="285750" indent="-285750" algn="just">
              <a:buFont typeface="Arial" panose="020B0604020202020204" pitchFamily="34" charset="0"/>
              <a:buChar char="•"/>
            </a:pPr>
            <a:endParaRPr lang="en-US" dirty="0"/>
          </a:p>
        </p:txBody>
      </p:sp>
      <p:pic>
        <p:nvPicPr>
          <p:cNvPr id="7" name="Resim 6">
            <a:extLst>
              <a:ext uri="{FF2B5EF4-FFF2-40B4-BE49-F238E27FC236}">
                <a16:creationId xmlns:a16="http://schemas.microsoft.com/office/drawing/2014/main" id="{27F10598-C370-64D7-39EF-01B7FEA4BD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9920"/>
            <a:ext cx="1212161" cy="1212161"/>
          </a:xfrm>
          <a:prstGeom prst="rect">
            <a:avLst/>
          </a:prstGeom>
        </p:spPr>
      </p:pic>
    </p:spTree>
    <p:extLst>
      <p:ext uri="{BB962C8B-B14F-4D97-AF65-F5344CB8AC3E}">
        <p14:creationId xmlns:p14="http://schemas.microsoft.com/office/powerpoint/2010/main" val="1867992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9203"/>
            <a:ext cx="9144000" cy="750956"/>
          </a:xfrm>
        </p:spPr>
        <p:txBody>
          <a:bodyPr vert="horz" lIns="91440" tIns="45720" rIns="91440" bIns="45720" rtlCol="0" anchor="b">
            <a:noAutofit/>
          </a:bodyPr>
          <a:lstStyle/>
          <a:p>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Aviyonik </a:t>
            </a:r>
            <a:r>
              <a:rPr lang="mr-IN" sz="4800" b="1" dirty="0">
                <a:solidFill>
                  <a:srgbClr val="0070C0"/>
                </a:solidFill>
                <a:highlight>
                  <a:srgbClr val="00FF00"/>
                </a:highlight>
                <a:latin typeface="Times New Roman" panose="02020603050405020304" pitchFamily="18" charset="0"/>
                <a:cs typeface="Times New Roman" panose="02020603050405020304" pitchFamily="18" charset="0"/>
              </a:rPr>
              <a:t>–</a:t>
            </a:r>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 2</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.Sistem </a:t>
            </a:r>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Detay/2</a:t>
            </a: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19</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21 Kasım 2022 Pazartesi</a:t>
            </a:fld>
            <a:endParaRPr lang="tr-TR"/>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4" name="Footer Placeholder 8">
            <a:extLst>
              <a:ext uri="{FF2B5EF4-FFF2-40B4-BE49-F238E27FC236}">
                <a16:creationId xmlns:a16="http://schemas.microsoft.com/office/drawing/2014/main" id="{C2363147-68EE-442C-8B51-A5644C668160}"/>
              </a:ext>
            </a:extLst>
          </p:cNvPr>
          <p:cNvSpPr>
            <a:spLocks noGrp="1"/>
          </p:cNvSpPr>
          <p:nvPr>
            <p:ph type="ftr" sz="quarter" idx="11"/>
          </p:nvPr>
        </p:nvSpPr>
        <p:spPr>
          <a:xfrm>
            <a:off x="4038600" y="6356350"/>
            <a:ext cx="4114800" cy="365125"/>
          </a:xfrm>
        </p:spPr>
        <p:txBody>
          <a:bodyPr/>
          <a:lstStyle/>
          <a:p>
            <a:r>
              <a:rPr lang="tr-TR"/>
              <a:t>2022 TEKNOFEST ROKET YARIŞMASI ÖN TASARIM RAPORU (ÖTR)</a:t>
            </a:r>
          </a:p>
        </p:txBody>
      </p:sp>
      <p:sp>
        <p:nvSpPr>
          <p:cNvPr id="10" name="Metin kutusu 9">
            <a:extLst>
              <a:ext uri="{FF2B5EF4-FFF2-40B4-BE49-F238E27FC236}">
                <a16:creationId xmlns:a16="http://schemas.microsoft.com/office/drawing/2014/main" id="{0F11F3CD-4371-4411-AEB9-E0FCE19E93CF}"/>
              </a:ext>
            </a:extLst>
          </p:cNvPr>
          <p:cNvSpPr txBox="1"/>
          <p:nvPr/>
        </p:nvSpPr>
        <p:spPr>
          <a:xfrm>
            <a:off x="7677815" y="4247520"/>
            <a:ext cx="2355773" cy="369332"/>
          </a:xfrm>
          <a:prstGeom prst="rect">
            <a:avLst/>
          </a:prstGeom>
          <a:noFill/>
        </p:spPr>
        <p:txBody>
          <a:bodyPr wrap="none" rtlCol="0">
            <a:spAutoFit/>
          </a:bodyPr>
          <a:lstStyle/>
          <a:p>
            <a:r>
              <a:rPr lang="tr-TR" dirty="0"/>
              <a:t>RRC3 "Sport" Altimeter</a:t>
            </a:r>
          </a:p>
        </p:txBody>
      </p:sp>
      <mc:AlternateContent xmlns:mc="http://schemas.openxmlformats.org/markup-compatibility/2006" xmlns:p14="http://schemas.microsoft.com/office/powerpoint/2010/main">
        <mc:Choice Requires="p14">
          <p:contentPart p14:bwMode="auto" r:id="rId4">
            <p14:nvContentPartPr>
              <p14:cNvPr id="21" name="Mürekkep 20">
                <a:extLst>
                  <a:ext uri="{FF2B5EF4-FFF2-40B4-BE49-F238E27FC236}">
                    <a16:creationId xmlns:a16="http://schemas.microsoft.com/office/drawing/2014/main" id="{066CEF67-11D8-47EA-A27F-465625722BB5}"/>
                  </a:ext>
                </a:extLst>
              </p14:cNvPr>
              <p14:cNvContentPartPr/>
              <p14:nvPr/>
            </p14:nvContentPartPr>
            <p14:xfrm>
              <a:off x="3606831" y="3766320"/>
              <a:ext cx="360" cy="360"/>
            </p14:xfrm>
          </p:contentPart>
        </mc:Choice>
        <mc:Fallback xmlns="">
          <p:pic>
            <p:nvPicPr>
              <p:cNvPr id="21" name="Mürekkep 20">
                <a:extLst>
                  <a:ext uri="{FF2B5EF4-FFF2-40B4-BE49-F238E27FC236}">
                    <a16:creationId xmlns:a16="http://schemas.microsoft.com/office/drawing/2014/main" id="{066CEF67-11D8-47EA-A27F-465625722BB5}"/>
                  </a:ext>
                </a:extLst>
              </p:cNvPr>
              <p:cNvPicPr/>
              <p:nvPr/>
            </p:nvPicPr>
            <p:blipFill>
              <a:blip r:embed="rId5"/>
              <a:stretch>
                <a:fillRect/>
              </a:stretch>
            </p:blipFill>
            <p:spPr>
              <a:xfrm>
                <a:off x="3602511" y="3762000"/>
                <a:ext cx="9000" cy="9000"/>
              </a:xfrm>
              <a:prstGeom prst="rect">
                <a:avLst/>
              </a:prstGeom>
            </p:spPr>
          </p:pic>
        </mc:Fallback>
      </mc:AlternateContent>
      <p:sp>
        <p:nvSpPr>
          <p:cNvPr id="38" name="Dikdörtgen: Köşeleri Yuvarlatılmış 37">
            <a:extLst>
              <a:ext uri="{FF2B5EF4-FFF2-40B4-BE49-F238E27FC236}">
                <a16:creationId xmlns:a16="http://schemas.microsoft.com/office/drawing/2014/main" id="{C9E1BB43-0DCA-4293-A077-190493D11CB7}"/>
              </a:ext>
            </a:extLst>
          </p:cNvPr>
          <p:cNvSpPr/>
          <p:nvPr/>
        </p:nvSpPr>
        <p:spPr>
          <a:xfrm>
            <a:off x="774665" y="1940664"/>
            <a:ext cx="2536236" cy="564177"/>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2. Uçuş Bilgisayarı: RRC3 "Sport" Altimeter</a:t>
            </a:r>
          </a:p>
        </p:txBody>
      </p:sp>
      <p:pic>
        <p:nvPicPr>
          <p:cNvPr id="53" name="Resim 52">
            <a:extLst>
              <a:ext uri="{FF2B5EF4-FFF2-40B4-BE49-F238E27FC236}">
                <a16:creationId xmlns:a16="http://schemas.microsoft.com/office/drawing/2014/main" id="{3938FCBF-D285-4EE8-8633-0472A9AA7E5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29920"/>
            <a:ext cx="1212161" cy="1212161"/>
          </a:xfrm>
          <a:prstGeom prst="rect">
            <a:avLst/>
          </a:prstGeom>
        </p:spPr>
      </p:pic>
      <p:cxnSp>
        <p:nvCxnSpPr>
          <p:cNvPr id="23" name="Bağlayıcı: Dirsek 22">
            <a:extLst>
              <a:ext uri="{FF2B5EF4-FFF2-40B4-BE49-F238E27FC236}">
                <a16:creationId xmlns:a16="http://schemas.microsoft.com/office/drawing/2014/main" id="{0D136343-9E53-9DB8-78DD-2F01F74E3974}"/>
              </a:ext>
            </a:extLst>
          </p:cNvPr>
          <p:cNvCxnSpPr>
            <a:cxnSpLocks/>
            <a:stCxn id="38" idx="2"/>
            <a:endCxn id="13" idx="1"/>
          </p:cNvCxnSpPr>
          <p:nvPr/>
        </p:nvCxnSpPr>
        <p:spPr>
          <a:xfrm rot="16200000" flipH="1">
            <a:off x="1531926" y="3015698"/>
            <a:ext cx="1457003" cy="4352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Metin kutusu 79">
            <a:extLst>
              <a:ext uri="{FF2B5EF4-FFF2-40B4-BE49-F238E27FC236}">
                <a16:creationId xmlns:a16="http://schemas.microsoft.com/office/drawing/2014/main" id="{8D42AFC3-1287-3CA8-6FC4-05E217302136}"/>
              </a:ext>
            </a:extLst>
          </p:cNvPr>
          <p:cNvSpPr txBox="1"/>
          <p:nvPr/>
        </p:nvSpPr>
        <p:spPr>
          <a:xfrm>
            <a:off x="0" y="1268232"/>
            <a:ext cx="4091056" cy="369332"/>
          </a:xfrm>
          <a:prstGeom prst="rect">
            <a:avLst/>
          </a:prstGeom>
          <a:noFill/>
        </p:spPr>
        <p:txBody>
          <a:bodyPr wrap="none" rtlCol="0">
            <a:spAutoFit/>
          </a:bodyPr>
          <a:lstStyle/>
          <a:p>
            <a:r>
              <a:rPr lang="tr-TR" b="1" dirty="0">
                <a:solidFill>
                  <a:schemeClr val="accent1">
                    <a:lumMod val="50000"/>
                  </a:schemeClr>
                </a:solidFill>
              </a:rPr>
              <a:t>2. Aviyonik Sistem Devre Blok Diyagramı</a:t>
            </a:r>
            <a:r>
              <a:rPr lang="tr-TR" dirty="0">
                <a:solidFill>
                  <a:schemeClr val="accent1">
                    <a:lumMod val="50000"/>
                  </a:schemeClr>
                </a:solidFill>
              </a:rPr>
              <a:t>:</a:t>
            </a:r>
          </a:p>
        </p:txBody>
      </p:sp>
      <p:sp>
        <p:nvSpPr>
          <p:cNvPr id="13" name="Dikdörtgen 12">
            <a:extLst>
              <a:ext uri="{FF2B5EF4-FFF2-40B4-BE49-F238E27FC236}">
                <a16:creationId xmlns:a16="http://schemas.microsoft.com/office/drawing/2014/main" id="{D7AFF09F-6739-DAE5-2DAC-F1AC7F598D77}"/>
              </a:ext>
            </a:extLst>
          </p:cNvPr>
          <p:cNvSpPr/>
          <p:nvPr/>
        </p:nvSpPr>
        <p:spPr>
          <a:xfrm>
            <a:off x="2478071" y="3676168"/>
            <a:ext cx="1535129" cy="57135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2. Kurtarma Sistemi</a:t>
            </a:r>
          </a:p>
        </p:txBody>
      </p:sp>
      <p:sp>
        <p:nvSpPr>
          <p:cNvPr id="15" name="Dikdörtgen 14">
            <a:extLst>
              <a:ext uri="{FF2B5EF4-FFF2-40B4-BE49-F238E27FC236}">
                <a16:creationId xmlns:a16="http://schemas.microsoft.com/office/drawing/2014/main" id="{22E9121F-5980-E2DD-9533-82ACC079A12F}"/>
              </a:ext>
            </a:extLst>
          </p:cNvPr>
          <p:cNvSpPr/>
          <p:nvPr/>
        </p:nvSpPr>
        <p:spPr>
          <a:xfrm>
            <a:off x="118430" y="3676168"/>
            <a:ext cx="1535129" cy="57135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1. Kurtarma Sistemi</a:t>
            </a:r>
          </a:p>
        </p:txBody>
      </p:sp>
      <p:cxnSp>
        <p:nvCxnSpPr>
          <p:cNvPr id="28" name="Bağlayıcı: Dirsek 27">
            <a:extLst>
              <a:ext uri="{FF2B5EF4-FFF2-40B4-BE49-F238E27FC236}">
                <a16:creationId xmlns:a16="http://schemas.microsoft.com/office/drawing/2014/main" id="{1B9831F3-3134-F253-DE74-C70CCFE4BC0F}"/>
              </a:ext>
            </a:extLst>
          </p:cNvPr>
          <p:cNvCxnSpPr>
            <a:cxnSpLocks/>
            <a:stCxn id="38" idx="2"/>
            <a:endCxn id="15" idx="3"/>
          </p:cNvCxnSpPr>
          <p:nvPr/>
        </p:nvCxnSpPr>
        <p:spPr>
          <a:xfrm rot="5400000">
            <a:off x="1119670" y="3038730"/>
            <a:ext cx="1457003" cy="3892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Resim 32">
            <a:extLst>
              <a:ext uri="{FF2B5EF4-FFF2-40B4-BE49-F238E27FC236}">
                <a16:creationId xmlns:a16="http://schemas.microsoft.com/office/drawing/2014/main" id="{A9594BF9-98CA-5438-3854-F4FBBB702DFB}"/>
              </a:ext>
            </a:extLst>
          </p:cNvPr>
          <p:cNvPicPr>
            <a:picLocks noChangeAspect="1"/>
          </p:cNvPicPr>
          <p:nvPr/>
        </p:nvPicPr>
        <p:blipFill rotWithShape="1">
          <a:blip r:embed="rId7"/>
          <a:srcRect r="3977" b="4587"/>
          <a:stretch/>
        </p:blipFill>
        <p:spPr>
          <a:xfrm>
            <a:off x="6495239" y="1503058"/>
            <a:ext cx="4230722" cy="2657135"/>
          </a:xfrm>
          <a:prstGeom prst="rect">
            <a:avLst/>
          </a:prstGeom>
        </p:spPr>
      </p:pic>
    </p:spTree>
    <p:extLst>
      <p:ext uri="{BB962C8B-B14F-4D97-AF65-F5344CB8AC3E}">
        <p14:creationId xmlns:p14="http://schemas.microsoft.com/office/powerpoint/2010/main" val="4058930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0602"/>
            <a:ext cx="9144000" cy="750956"/>
          </a:xfrm>
        </p:spPr>
        <p:txBody>
          <a:bodyPr>
            <a:noAutofit/>
          </a:bodyPr>
          <a:lstStyle/>
          <a:p>
            <a:r>
              <a:rPr lang="tr-TR" sz="4800" b="1" dirty="0">
                <a:solidFill>
                  <a:srgbClr val="0070C0"/>
                </a:solidFill>
                <a:latin typeface="Times New Roman" panose="02020603050405020304" pitchFamily="18" charset="0"/>
                <a:cs typeface="Times New Roman" panose="02020603050405020304" pitchFamily="18" charset="0"/>
              </a:rPr>
              <a:t>Görev Yükü</a:t>
            </a: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2</a:t>
            </a:fld>
            <a:endParaRPr lang="tr-TR" dirty="0"/>
          </a:p>
        </p:txBody>
      </p:sp>
      <p:sp>
        <p:nvSpPr>
          <p:cNvPr id="4" name="Date Placeholder 3"/>
          <p:cNvSpPr>
            <a:spLocks noGrp="1"/>
          </p:cNvSpPr>
          <p:nvPr>
            <p:ph type="dt" sz="half" idx="10"/>
          </p:nvPr>
        </p:nvSpPr>
        <p:spPr/>
        <p:txBody>
          <a:bodyPr/>
          <a:lstStyle/>
          <a:p>
            <a:fld id="{EDD7EE19-348B-4A60-8810-E2854B3ED486}" type="datetime2">
              <a:rPr lang="tr-TR" smtClean="0"/>
              <a:t>21 Kasım 2022 Pazartesi</a:t>
            </a:fld>
            <a:endParaRPr lang="tr-TR" dirty="0"/>
          </a:p>
        </p:txBody>
      </p:sp>
      <p:sp>
        <p:nvSpPr>
          <p:cNvPr id="10" name="TextBox 9"/>
          <p:cNvSpPr txBox="1"/>
          <p:nvPr/>
        </p:nvSpPr>
        <p:spPr>
          <a:xfrm>
            <a:off x="0" y="1240196"/>
            <a:ext cx="12058650" cy="2031325"/>
          </a:xfrm>
          <a:prstGeom prst="rect">
            <a:avLst/>
          </a:prstGeom>
          <a:noFill/>
        </p:spPr>
        <p:txBody>
          <a:bodyPr wrap="square" rtlCol="0">
            <a:spAutoFit/>
          </a:bodyPr>
          <a:lstStyle/>
          <a:p>
            <a:pPr marL="285750" indent="-285750">
              <a:buFont typeface="Arial" panose="020B0604020202020204" pitchFamily="34" charset="0"/>
              <a:buChar char="•"/>
            </a:pPr>
            <a:r>
              <a:rPr lang="tr-TR" dirty="0"/>
              <a:t>(VARSA) Görev yükünün işlevi tanıtılmalı v</a:t>
            </a:r>
            <a:r>
              <a:rPr lang="en-US" dirty="0"/>
              <a:t>e </a:t>
            </a:r>
            <a:r>
              <a:rPr lang="tr-TR" dirty="0"/>
              <a:t>görev</a:t>
            </a:r>
            <a:r>
              <a:rPr lang="en-US" dirty="0"/>
              <a:t> </a:t>
            </a:r>
            <a:r>
              <a:rPr lang="tr-TR" dirty="0"/>
              <a:t>yükünün</a:t>
            </a:r>
            <a:r>
              <a:rPr lang="en-US" dirty="0"/>
              <a:t> </a:t>
            </a:r>
            <a:r>
              <a:rPr lang="tr-TR" dirty="0"/>
              <a:t>genel</a:t>
            </a:r>
            <a:r>
              <a:rPr lang="en-US" dirty="0"/>
              <a:t> </a:t>
            </a:r>
            <a:r>
              <a:rPr lang="en-US" dirty="0" err="1"/>
              <a:t>boyutları</a:t>
            </a:r>
            <a:r>
              <a:rPr lang="en-US" dirty="0"/>
              <a:t> </a:t>
            </a:r>
            <a:r>
              <a:rPr lang="en-US" dirty="0" err="1"/>
              <a:t>paylaşılarak</a:t>
            </a:r>
            <a:r>
              <a:rPr lang="en-US" dirty="0"/>
              <a:t> </a:t>
            </a:r>
            <a:r>
              <a:rPr lang="en-US" dirty="0" err="1"/>
              <a:t>taslak</a:t>
            </a:r>
            <a:r>
              <a:rPr lang="en-US" dirty="0"/>
              <a:t> </a:t>
            </a:r>
            <a:r>
              <a:rPr lang="tr-TR" dirty="0"/>
              <a:t>CAD</a:t>
            </a:r>
            <a:r>
              <a:rPr lang="en-US" dirty="0"/>
              <a:t> </a:t>
            </a:r>
            <a:r>
              <a:rPr lang="en-US" dirty="0" err="1"/>
              <a:t>görüntüsü</a:t>
            </a:r>
            <a:r>
              <a:rPr lang="en-US" dirty="0"/>
              <a:t> </a:t>
            </a:r>
            <a:r>
              <a:rPr lang="en-US" dirty="0" err="1"/>
              <a:t>verilmelidir</a:t>
            </a:r>
            <a:r>
              <a:rPr lang="en-US" dirty="0"/>
              <a:t>.</a:t>
            </a:r>
            <a:endParaRPr lang="tr-TR" dirty="0"/>
          </a:p>
          <a:p>
            <a:pPr marL="285750" indent="-285750">
              <a:buFont typeface="Arial" panose="020B0604020202020204" pitchFamily="34" charset="0"/>
              <a:buChar char="•"/>
            </a:pPr>
            <a:r>
              <a:rPr lang="tr-TR" dirty="0"/>
              <a:t>Görev yükünün roketten nasıl ayrılacağı açıklanmalı. Hangi aşamada ve nasıl ayrılacağı ardından nasıl bulunacağı</a:t>
            </a:r>
            <a:r>
              <a:rPr lang="en-US" dirty="0"/>
              <a:t> </a:t>
            </a:r>
            <a:r>
              <a:rPr lang="tr-TR" dirty="0"/>
              <a:t>açıklanmalıdır. </a:t>
            </a:r>
            <a:endParaRPr lang="en-US" dirty="0"/>
          </a:p>
          <a:p>
            <a:pPr marL="285750" indent="-285750">
              <a:buFont typeface="Arial" panose="020B0604020202020204" pitchFamily="34" charset="0"/>
              <a:buChar char="•"/>
            </a:pPr>
            <a:r>
              <a:rPr lang="tr-TR" dirty="0"/>
              <a:t>Görev yükünün kurtarması için üzerinde konum belirleyen bir sistem olması zorunludur. Görev yükü üzerinde bulunacak konum belirleme sistemi detaylı bir şekilde paylaşılmalıdır. </a:t>
            </a:r>
          </a:p>
          <a:p>
            <a:pPr marL="285750" indent="-285750">
              <a:buFont typeface="Arial" panose="020B0604020202020204" pitchFamily="34" charset="0"/>
              <a:buChar char="•"/>
            </a:pPr>
            <a:r>
              <a:rPr lang="tr-TR" dirty="0"/>
              <a:t>Görev yükü kütlesi paylaşılmalıdır.</a:t>
            </a:r>
          </a:p>
          <a:p>
            <a:pPr marL="285750" indent="-285750">
              <a:buFont typeface="Arial" panose="020B0604020202020204" pitchFamily="34" charset="0"/>
              <a:buChar char="•"/>
            </a:pPr>
            <a:r>
              <a:rPr lang="tr-TR" dirty="0"/>
              <a:t>Bu kısım 2 (iki) yansıyı geçmemelidir. </a:t>
            </a:r>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1" name="Footer Placeholder 8">
            <a:extLst>
              <a:ext uri="{FF2B5EF4-FFF2-40B4-BE49-F238E27FC236}">
                <a16:creationId xmlns:a16="http://schemas.microsoft.com/office/drawing/2014/main" id="{B15CC92E-86EF-4731-AF23-0B0CA922E917}"/>
              </a:ext>
            </a:extLst>
          </p:cNvPr>
          <p:cNvSpPr>
            <a:spLocks noGrp="1"/>
          </p:cNvSpPr>
          <p:nvPr>
            <p:ph type="ftr" sz="quarter" idx="11"/>
          </p:nvPr>
        </p:nvSpPr>
        <p:spPr>
          <a:xfrm>
            <a:off x="4038600" y="6356350"/>
            <a:ext cx="4114800" cy="365125"/>
          </a:xfrm>
        </p:spPr>
        <p:txBody>
          <a:bodyPr/>
          <a:lstStyle/>
          <a:p>
            <a:r>
              <a:rPr lang="tr-TR"/>
              <a:t>2022 TEKNOFEST ROKET YARIŞMASI ÖN TASARIM RAPORU (ÖTR)</a:t>
            </a:r>
          </a:p>
        </p:txBody>
      </p:sp>
    </p:spTree>
    <p:extLst>
      <p:ext uri="{BB962C8B-B14F-4D97-AF65-F5344CB8AC3E}">
        <p14:creationId xmlns:p14="http://schemas.microsoft.com/office/powerpoint/2010/main" val="1938134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9203"/>
            <a:ext cx="9144000" cy="750956"/>
          </a:xfrm>
        </p:spPr>
        <p:txBody>
          <a:bodyPr vert="horz" lIns="91440" tIns="45720" rIns="91440" bIns="45720" rtlCol="0" anchor="b">
            <a:noAutofit/>
          </a:bodyPr>
          <a:lstStyle/>
          <a:p>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Aviyonik </a:t>
            </a:r>
            <a:r>
              <a:rPr lang="mr-IN" sz="4800" b="1" dirty="0">
                <a:solidFill>
                  <a:srgbClr val="0070C0"/>
                </a:solidFill>
                <a:highlight>
                  <a:srgbClr val="00FF00"/>
                </a:highlight>
                <a:latin typeface="Times New Roman" panose="02020603050405020304" pitchFamily="18" charset="0"/>
                <a:cs typeface="Times New Roman" panose="02020603050405020304" pitchFamily="18" charset="0"/>
              </a:rPr>
              <a:t>–</a:t>
            </a:r>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 2</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.Sistem </a:t>
            </a:r>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Detay/2</a:t>
            </a: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20</a:t>
            </a:fld>
            <a:endParaRPr lang="tr-TR" dirty="0"/>
          </a:p>
        </p:txBody>
      </p:sp>
      <p:sp>
        <p:nvSpPr>
          <p:cNvPr id="4" name="Date Placeholder 3"/>
          <p:cNvSpPr>
            <a:spLocks noGrp="1"/>
          </p:cNvSpPr>
          <p:nvPr>
            <p:ph type="dt" sz="half" idx="10"/>
          </p:nvPr>
        </p:nvSpPr>
        <p:spPr/>
        <p:txBody>
          <a:bodyPr/>
          <a:lstStyle/>
          <a:p>
            <a:fld id="{EDD7EE19-348B-4A60-8810-E2854B3ED486}" type="datetime2">
              <a:rPr lang="tr-TR" smtClean="0"/>
              <a:t>21 Kasım 2022 Pazartesi</a:t>
            </a:fld>
            <a:endParaRPr lang="tr-TR"/>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4" name="Footer Placeholder 8">
            <a:extLst>
              <a:ext uri="{FF2B5EF4-FFF2-40B4-BE49-F238E27FC236}">
                <a16:creationId xmlns:a16="http://schemas.microsoft.com/office/drawing/2014/main" id="{C2363147-68EE-442C-8B51-A5644C668160}"/>
              </a:ext>
            </a:extLst>
          </p:cNvPr>
          <p:cNvSpPr>
            <a:spLocks noGrp="1"/>
          </p:cNvSpPr>
          <p:nvPr>
            <p:ph type="ftr" sz="quarter" idx="11"/>
          </p:nvPr>
        </p:nvSpPr>
        <p:spPr>
          <a:xfrm>
            <a:off x="4038600" y="6356350"/>
            <a:ext cx="4114800" cy="365125"/>
          </a:xfrm>
        </p:spPr>
        <p:txBody>
          <a:bodyPr/>
          <a:lstStyle/>
          <a:p>
            <a:r>
              <a:rPr lang="tr-TR"/>
              <a:t>2022 TEKNOFEST ROKET YARIŞMASI ÖN TASARIM RAPORU (ÖTR)</a:t>
            </a:r>
          </a:p>
        </p:txBody>
      </p:sp>
      <p:pic>
        <p:nvPicPr>
          <p:cNvPr id="53" name="Resim 52">
            <a:extLst>
              <a:ext uri="{FF2B5EF4-FFF2-40B4-BE49-F238E27FC236}">
                <a16:creationId xmlns:a16="http://schemas.microsoft.com/office/drawing/2014/main" id="{3938FCBF-D285-4EE8-8633-0472A9AA7E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9920"/>
            <a:ext cx="1212161" cy="1212161"/>
          </a:xfrm>
          <a:prstGeom prst="rect">
            <a:avLst/>
          </a:prstGeom>
        </p:spPr>
      </p:pic>
      <p:sp>
        <p:nvSpPr>
          <p:cNvPr id="80" name="Metin kutusu 79">
            <a:extLst>
              <a:ext uri="{FF2B5EF4-FFF2-40B4-BE49-F238E27FC236}">
                <a16:creationId xmlns:a16="http://schemas.microsoft.com/office/drawing/2014/main" id="{8D42AFC3-1287-3CA8-6FC4-05E217302136}"/>
              </a:ext>
            </a:extLst>
          </p:cNvPr>
          <p:cNvSpPr txBox="1"/>
          <p:nvPr/>
        </p:nvSpPr>
        <p:spPr>
          <a:xfrm>
            <a:off x="0" y="1268232"/>
            <a:ext cx="4091056" cy="369332"/>
          </a:xfrm>
          <a:prstGeom prst="rect">
            <a:avLst/>
          </a:prstGeom>
          <a:noFill/>
        </p:spPr>
        <p:txBody>
          <a:bodyPr wrap="none" rtlCol="0">
            <a:spAutoFit/>
          </a:bodyPr>
          <a:lstStyle/>
          <a:p>
            <a:r>
              <a:rPr lang="tr-TR" b="1" dirty="0">
                <a:solidFill>
                  <a:schemeClr val="accent1">
                    <a:lumMod val="50000"/>
                  </a:schemeClr>
                </a:solidFill>
              </a:rPr>
              <a:t>2. Aviyonik Sistem Devre Blok Diyagramı</a:t>
            </a:r>
            <a:r>
              <a:rPr lang="tr-TR" dirty="0">
                <a:solidFill>
                  <a:schemeClr val="accent1">
                    <a:lumMod val="50000"/>
                  </a:schemeClr>
                </a:solidFill>
              </a:rPr>
              <a:t>:</a:t>
            </a:r>
          </a:p>
        </p:txBody>
      </p:sp>
      <p:sp>
        <p:nvSpPr>
          <p:cNvPr id="7" name="Dikdörtgen 6">
            <a:extLst>
              <a:ext uri="{FF2B5EF4-FFF2-40B4-BE49-F238E27FC236}">
                <a16:creationId xmlns:a16="http://schemas.microsoft.com/office/drawing/2014/main" id="{BF63C295-5062-9669-6D04-21DE70C3AAF3}"/>
              </a:ext>
            </a:extLst>
          </p:cNvPr>
          <p:cNvSpPr/>
          <p:nvPr/>
        </p:nvSpPr>
        <p:spPr>
          <a:xfrm>
            <a:off x="26670" y="1652721"/>
            <a:ext cx="1264920" cy="572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3 Hücreli Li-Po Pil</a:t>
            </a:r>
          </a:p>
        </p:txBody>
      </p:sp>
      <p:sp>
        <p:nvSpPr>
          <p:cNvPr id="8" name="Oval 7">
            <a:extLst>
              <a:ext uri="{FF2B5EF4-FFF2-40B4-BE49-F238E27FC236}">
                <a16:creationId xmlns:a16="http://schemas.microsoft.com/office/drawing/2014/main" id="{342C90EA-5015-8CA9-603E-09323718688B}"/>
              </a:ext>
            </a:extLst>
          </p:cNvPr>
          <p:cNvSpPr/>
          <p:nvPr/>
        </p:nvSpPr>
        <p:spPr>
          <a:xfrm>
            <a:off x="6710" y="2603265"/>
            <a:ext cx="1318260" cy="831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Anahtar</a:t>
            </a:r>
          </a:p>
        </p:txBody>
      </p:sp>
      <p:sp>
        <p:nvSpPr>
          <p:cNvPr id="9" name="Dikdörtgen 8">
            <a:extLst>
              <a:ext uri="{FF2B5EF4-FFF2-40B4-BE49-F238E27FC236}">
                <a16:creationId xmlns:a16="http://schemas.microsoft.com/office/drawing/2014/main" id="{D0A249FF-2CB0-D1C2-C7F5-4323D712A528}"/>
              </a:ext>
            </a:extLst>
          </p:cNvPr>
          <p:cNvSpPr/>
          <p:nvPr/>
        </p:nvSpPr>
        <p:spPr>
          <a:xfrm>
            <a:off x="1984099" y="2602291"/>
            <a:ext cx="1318259" cy="831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9 V Voltaj Regülatörü</a:t>
            </a:r>
          </a:p>
        </p:txBody>
      </p:sp>
      <p:cxnSp>
        <p:nvCxnSpPr>
          <p:cNvPr id="11" name="Düz Ok Bağlayıcısı 10">
            <a:extLst>
              <a:ext uri="{FF2B5EF4-FFF2-40B4-BE49-F238E27FC236}">
                <a16:creationId xmlns:a16="http://schemas.microsoft.com/office/drawing/2014/main" id="{4AF5A492-D79C-CC44-3090-D25995851C3B}"/>
              </a:ext>
            </a:extLst>
          </p:cNvPr>
          <p:cNvCxnSpPr>
            <a:cxnSpLocks/>
            <a:stCxn id="7" idx="2"/>
            <a:endCxn id="8" idx="0"/>
          </p:cNvCxnSpPr>
          <p:nvPr/>
        </p:nvCxnSpPr>
        <p:spPr>
          <a:xfrm>
            <a:off x="659130" y="2225289"/>
            <a:ext cx="6710" cy="37797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Düz Ok Bağlayıcısı 15">
            <a:extLst>
              <a:ext uri="{FF2B5EF4-FFF2-40B4-BE49-F238E27FC236}">
                <a16:creationId xmlns:a16="http://schemas.microsoft.com/office/drawing/2014/main" id="{8C7FBB88-FC87-5BE8-3F1C-B91D4F750F0E}"/>
              </a:ext>
            </a:extLst>
          </p:cNvPr>
          <p:cNvCxnSpPr>
            <a:cxnSpLocks/>
            <a:stCxn id="8" idx="6"/>
            <a:endCxn id="9" idx="1"/>
          </p:cNvCxnSpPr>
          <p:nvPr/>
        </p:nvCxnSpPr>
        <p:spPr>
          <a:xfrm flipV="1">
            <a:off x="1324970" y="3018080"/>
            <a:ext cx="659129" cy="9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Düz Ok Bağlayıcısı 16">
            <a:extLst>
              <a:ext uri="{FF2B5EF4-FFF2-40B4-BE49-F238E27FC236}">
                <a16:creationId xmlns:a16="http://schemas.microsoft.com/office/drawing/2014/main" id="{B38EBE1B-1D46-1341-5571-02FC147FB6D3}"/>
              </a:ext>
            </a:extLst>
          </p:cNvPr>
          <p:cNvCxnSpPr>
            <a:cxnSpLocks/>
            <a:stCxn id="9" idx="3"/>
          </p:cNvCxnSpPr>
          <p:nvPr/>
        </p:nvCxnSpPr>
        <p:spPr>
          <a:xfrm>
            <a:off x="3302358" y="3018080"/>
            <a:ext cx="72451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Metin kutusu 17">
            <a:extLst>
              <a:ext uri="{FF2B5EF4-FFF2-40B4-BE49-F238E27FC236}">
                <a16:creationId xmlns:a16="http://schemas.microsoft.com/office/drawing/2014/main" id="{4F207839-F187-EBF6-C424-DA968116F9FC}"/>
              </a:ext>
            </a:extLst>
          </p:cNvPr>
          <p:cNvSpPr txBox="1"/>
          <p:nvPr/>
        </p:nvSpPr>
        <p:spPr>
          <a:xfrm>
            <a:off x="3425758" y="2647309"/>
            <a:ext cx="486030" cy="369332"/>
          </a:xfrm>
          <a:prstGeom prst="rect">
            <a:avLst/>
          </a:prstGeom>
          <a:noFill/>
        </p:spPr>
        <p:txBody>
          <a:bodyPr wrap="none" rtlCol="0">
            <a:spAutoFit/>
          </a:bodyPr>
          <a:lstStyle/>
          <a:p>
            <a:r>
              <a:rPr lang="tr-TR" dirty="0"/>
              <a:t>9 V</a:t>
            </a:r>
          </a:p>
        </p:txBody>
      </p:sp>
      <p:sp>
        <p:nvSpPr>
          <p:cNvPr id="19" name="Metin kutusu 18">
            <a:extLst>
              <a:ext uri="{FF2B5EF4-FFF2-40B4-BE49-F238E27FC236}">
                <a16:creationId xmlns:a16="http://schemas.microsoft.com/office/drawing/2014/main" id="{16FEB69C-9E1C-0913-CE37-708494795F91}"/>
              </a:ext>
            </a:extLst>
          </p:cNvPr>
          <p:cNvSpPr txBox="1"/>
          <p:nvPr/>
        </p:nvSpPr>
        <p:spPr>
          <a:xfrm>
            <a:off x="665840" y="2218776"/>
            <a:ext cx="777777" cy="369332"/>
          </a:xfrm>
          <a:prstGeom prst="rect">
            <a:avLst/>
          </a:prstGeom>
          <a:noFill/>
        </p:spPr>
        <p:txBody>
          <a:bodyPr wrap="none" rtlCol="0">
            <a:spAutoFit/>
          </a:bodyPr>
          <a:lstStyle/>
          <a:p>
            <a:r>
              <a:rPr lang="tr-TR" dirty="0"/>
              <a:t>11.1 V</a:t>
            </a:r>
          </a:p>
        </p:txBody>
      </p:sp>
      <p:sp>
        <p:nvSpPr>
          <p:cNvPr id="22" name="Dikdörtgen 21">
            <a:extLst>
              <a:ext uri="{FF2B5EF4-FFF2-40B4-BE49-F238E27FC236}">
                <a16:creationId xmlns:a16="http://schemas.microsoft.com/office/drawing/2014/main" id="{07DF96A1-7AF7-F249-909F-C9984F01AEE2}"/>
              </a:ext>
            </a:extLst>
          </p:cNvPr>
          <p:cNvSpPr/>
          <p:nvPr/>
        </p:nvSpPr>
        <p:spPr>
          <a:xfrm>
            <a:off x="8508899" y="4171805"/>
            <a:ext cx="1577068" cy="5715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Buzzer ve LED</a:t>
            </a:r>
          </a:p>
        </p:txBody>
      </p:sp>
      <p:sp>
        <p:nvSpPr>
          <p:cNvPr id="24" name="Dikdörtgen 23">
            <a:extLst>
              <a:ext uri="{FF2B5EF4-FFF2-40B4-BE49-F238E27FC236}">
                <a16:creationId xmlns:a16="http://schemas.microsoft.com/office/drawing/2014/main" id="{428F945A-1958-7703-14A9-21260EAC3B25}"/>
              </a:ext>
            </a:extLst>
          </p:cNvPr>
          <p:cNvSpPr/>
          <p:nvPr/>
        </p:nvSpPr>
        <p:spPr>
          <a:xfrm>
            <a:off x="8508898" y="2034348"/>
            <a:ext cx="1577069" cy="57135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1. Kurtarma Sistemi</a:t>
            </a:r>
          </a:p>
        </p:txBody>
      </p:sp>
      <p:sp>
        <p:nvSpPr>
          <p:cNvPr id="25" name="Dikdörtgen 24">
            <a:extLst>
              <a:ext uri="{FF2B5EF4-FFF2-40B4-BE49-F238E27FC236}">
                <a16:creationId xmlns:a16="http://schemas.microsoft.com/office/drawing/2014/main" id="{E73006C7-487B-D675-00D6-4E10A4B4E1F1}"/>
              </a:ext>
            </a:extLst>
          </p:cNvPr>
          <p:cNvSpPr/>
          <p:nvPr/>
        </p:nvSpPr>
        <p:spPr>
          <a:xfrm>
            <a:off x="8508898" y="3055450"/>
            <a:ext cx="1577069" cy="57135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2. Kurtarma Sistemi</a:t>
            </a:r>
          </a:p>
        </p:txBody>
      </p:sp>
      <p:cxnSp>
        <p:nvCxnSpPr>
          <p:cNvPr id="26" name="Düz Ok Bağlayıcısı 25">
            <a:extLst>
              <a:ext uri="{FF2B5EF4-FFF2-40B4-BE49-F238E27FC236}">
                <a16:creationId xmlns:a16="http://schemas.microsoft.com/office/drawing/2014/main" id="{24C1112B-0DDE-733D-1927-3FD04317389A}"/>
              </a:ext>
            </a:extLst>
          </p:cNvPr>
          <p:cNvCxnSpPr>
            <a:cxnSpLocks/>
            <a:endCxn id="24" idx="1"/>
          </p:cNvCxnSpPr>
          <p:nvPr/>
        </p:nvCxnSpPr>
        <p:spPr>
          <a:xfrm>
            <a:off x="7628887" y="2320024"/>
            <a:ext cx="880011"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Düz Ok Bağlayıcısı 26">
            <a:extLst>
              <a:ext uri="{FF2B5EF4-FFF2-40B4-BE49-F238E27FC236}">
                <a16:creationId xmlns:a16="http://schemas.microsoft.com/office/drawing/2014/main" id="{8CFAF909-3DCD-9891-BCA8-8580AC615A03}"/>
              </a:ext>
            </a:extLst>
          </p:cNvPr>
          <p:cNvCxnSpPr>
            <a:cxnSpLocks/>
            <a:endCxn id="25" idx="1"/>
          </p:cNvCxnSpPr>
          <p:nvPr/>
        </p:nvCxnSpPr>
        <p:spPr>
          <a:xfrm>
            <a:off x="7628887" y="3341126"/>
            <a:ext cx="880011"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Düz Ok Bağlayıcısı 28">
            <a:extLst>
              <a:ext uri="{FF2B5EF4-FFF2-40B4-BE49-F238E27FC236}">
                <a16:creationId xmlns:a16="http://schemas.microsoft.com/office/drawing/2014/main" id="{28F6E0FA-2FA6-8904-7656-3E586792E8F0}"/>
              </a:ext>
            </a:extLst>
          </p:cNvPr>
          <p:cNvCxnSpPr>
            <a:cxnSpLocks/>
            <a:endCxn id="22" idx="1"/>
          </p:cNvCxnSpPr>
          <p:nvPr/>
        </p:nvCxnSpPr>
        <p:spPr>
          <a:xfrm>
            <a:off x="7628887" y="4457572"/>
            <a:ext cx="88001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1" name="Metin kutusu 30">
            <a:extLst>
              <a:ext uri="{FF2B5EF4-FFF2-40B4-BE49-F238E27FC236}">
                <a16:creationId xmlns:a16="http://schemas.microsoft.com/office/drawing/2014/main" id="{A2599088-E7E0-364E-9D13-53A6B969A2E3}"/>
              </a:ext>
            </a:extLst>
          </p:cNvPr>
          <p:cNvSpPr txBox="1"/>
          <p:nvPr/>
        </p:nvSpPr>
        <p:spPr>
          <a:xfrm>
            <a:off x="7825877" y="2983482"/>
            <a:ext cx="486030" cy="369332"/>
          </a:xfrm>
          <a:prstGeom prst="rect">
            <a:avLst/>
          </a:prstGeom>
          <a:noFill/>
        </p:spPr>
        <p:txBody>
          <a:bodyPr wrap="none" rtlCol="0">
            <a:spAutoFit/>
          </a:bodyPr>
          <a:lstStyle/>
          <a:p>
            <a:r>
              <a:rPr lang="tr-TR" dirty="0"/>
              <a:t>9 V</a:t>
            </a:r>
          </a:p>
        </p:txBody>
      </p:sp>
      <p:sp>
        <p:nvSpPr>
          <p:cNvPr id="34" name="Metin kutusu 33">
            <a:extLst>
              <a:ext uri="{FF2B5EF4-FFF2-40B4-BE49-F238E27FC236}">
                <a16:creationId xmlns:a16="http://schemas.microsoft.com/office/drawing/2014/main" id="{7D553D89-A9CE-8157-B057-3F7D66B9DDDB}"/>
              </a:ext>
            </a:extLst>
          </p:cNvPr>
          <p:cNvSpPr txBox="1"/>
          <p:nvPr/>
        </p:nvSpPr>
        <p:spPr>
          <a:xfrm>
            <a:off x="7825877" y="1939005"/>
            <a:ext cx="486030" cy="369332"/>
          </a:xfrm>
          <a:prstGeom prst="rect">
            <a:avLst/>
          </a:prstGeom>
          <a:noFill/>
        </p:spPr>
        <p:txBody>
          <a:bodyPr wrap="none" rtlCol="0">
            <a:spAutoFit/>
          </a:bodyPr>
          <a:lstStyle/>
          <a:p>
            <a:r>
              <a:rPr lang="tr-TR" dirty="0"/>
              <a:t>9 V</a:t>
            </a:r>
          </a:p>
        </p:txBody>
      </p:sp>
      <p:sp>
        <p:nvSpPr>
          <p:cNvPr id="35" name="Dikdörtgen 34">
            <a:extLst>
              <a:ext uri="{FF2B5EF4-FFF2-40B4-BE49-F238E27FC236}">
                <a16:creationId xmlns:a16="http://schemas.microsoft.com/office/drawing/2014/main" id="{BBBD1A74-A78F-887C-FFFE-BAD56F625B75}"/>
              </a:ext>
            </a:extLst>
          </p:cNvPr>
          <p:cNvSpPr/>
          <p:nvPr/>
        </p:nvSpPr>
        <p:spPr>
          <a:xfrm>
            <a:off x="4038600" y="2060105"/>
            <a:ext cx="3590287" cy="276297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RRC3 "Sport" Altimeter</a:t>
            </a:r>
          </a:p>
        </p:txBody>
      </p:sp>
      <p:sp>
        <p:nvSpPr>
          <p:cNvPr id="36" name="Dikdörtgen 35">
            <a:extLst>
              <a:ext uri="{FF2B5EF4-FFF2-40B4-BE49-F238E27FC236}">
                <a16:creationId xmlns:a16="http://schemas.microsoft.com/office/drawing/2014/main" id="{D390A246-8638-8432-D64E-0D8601DC5676}"/>
              </a:ext>
            </a:extLst>
          </p:cNvPr>
          <p:cNvSpPr/>
          <p:nvPr/>
        </p:nvSpPr>
        <p:spPr>
          <a:xfrm>
            <a:off x="10251440" y="1452897"/>
            <a:ext cx="1838960" cy="613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Güç</a:t>
            </a:r>
          </a:p>
        </p:txBody>
      </p:sp>
      <p:sp>
        <p:nvSpPr>
          <p:cNvPr id="37" name="Dikdörtgen 36">
            <a:extLst>
              <a:ext uri="{FF2B5EF4-FFF2-40B4-BE49-F238E27FC236}">
                <a16:creationId xmlns:a16="http://schemas.microsoft.com/office/drawing/2014/main" id="{1E9FD446-C342-9902-A1A5-45CE8EFEFCAE}"/>
              </a:ext>
            </a:extLst>
          </p:cNvPr>
          <p:cNvSpPr/>
          <p:nvPr/>
        </p:nvSpPr>
        <p:spPr>
          <a:xfrm>
            <a:off x="10251440" y="2316847"/>
            <a:ext cx="1838960" cy="61361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Geliştirme Kartı</a:t>
            </a:r>
          </a:p>
        </p:txBody>
      </p:sp>
      <p:sp>
        <p:nvSpPr>
          <p:cNvPr id="41" name="Dikdörtgen 40">
            <a:extLst>
              <a:ext uri="{FF2B5EF4-FFF2-40B4-BE49-F238E27FC236}">
                <a16:creationId xmlns:a16="http://schemas.microsoft.com/office/drawing/2014/main" id="{E82EFCE3-6982-4737-6ABB-2588DE535EF8}"/>
              </a:ext>
            </a:extLst>
          </p:cNvPr>
          <p:cNvSpPr/>
          <p:nvPr/>
        </p:nvSpPr>
        <p:spPr>
          <a:xfrm>
            <a:off x="10251440" y="3180797"/>
            <a:ext cx="1838960" cy="61361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Çıkış Sinyali</a:t>
            </a:r>
          </a:p>
        </p:txBody>
      </p:sp>
    </p:spTree>
    <p:extLst>
      <p:ext uri="{BB962C8B-B14F-4D97-AF65-F5344CB8AC3E}">
        <p14:creationId xmlns:p14="http://schemas.microsoft.com/office/powerpoint/2010/main" val="987426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21</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21 Kasım 2022 Pazartesi</a:t>
            </a:fld>
            <a:endParaRPr lang="tr-TR"/>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7" name="Footer Placeholder 8">
            <a:extLst>
              <a:ext uri="{FF2B5EF4-FFF2-40B4-BE49-F238E27FC236}">
                <a16:creationId xmlns:a16="http://schemas.microsoft.com/office/drawing/2014/main" id="{642CEC54-E1D9-41D3-A79C-BE7073465708}"/>
              </a:ext>
            </a:extLst>
          </p:cNvPr>
          <p:cNvSpPr>
            <a:spLocks noGrp="1"/>
          </p:cNvSpPr>
          <p:nvPr>
            <p:ph type="ftr" sz="quarter" idx="11"/>
          </p:nvPr>
        </p:nvSpPr>
        <p:spPr>
          <a:xfrm>
            <a:off x="4038600" y="6356350"/>
            <a:ext cx="4114800" cy="365125"/>
          </a:xfrm>
        </p:spPr>
        <p:txBody>
          <a:bodyPr/>
          <a:lstStyle/>
          <a:p>
            <a:r>
              <a:rPr lang="tr-TR"/>
              <a:t>2022 TEKNOFEST ROKET YARIŞMASI ÖN TASARIM RAPORU (ÖTR)</a:t>
            </a:r>
          </a:p>
        </p:txBody>
      </p:sp>
      <p:sp>
        <p:nvSpPr>
          <p:cNvPr id="18" name="Title 1">
            <a:extLst>
              <a:ext uri="{FF2B5EF4-FFF2-40B4-BE49-F238E27FC236}">
                <a16:creationId xmlns:a16="http://schemas.microsoft.com/office/drawing/2014/main" id="{984D0FED-9435-476D-B24B-8D74F8A20915}"/>
              </a:ext>
            </a:extLst>
          </p:cNvPr>
          <p:cNvSpPr>
            <a:spLocks noGrp="1"/>
          </p:cNvSpPr>
          <p:nvPr>
            <p:ph type="ctrTitle"/>
          </p:nvPr>
        </p:nvSpPr>
        <p:spPr>
          <a:xfrm>
            <a:off x="1524000" y="229203"/>
            <a:ext cx="9144000" cy="750956"/>
          </a:xfrm>
        </p:spPr>
        <p:txBody>
          <a:bodyPr vert="horz" lIns="91440" tIns="45720" rIns="91440" bIns="45720" rtlCol="0" anchor="b">
            <a:noAutofit/>
          </a:bodyPr>
          <a:lstStyle/>
          <a:p>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Aviyonik </a:t>
            </a:r>
            <a:r>
              <a:rPr lang="mr-IN" sz="4800" b="1" dirty="0">
                <a:solidFill>
                  <a:srgbClr val="0070C0"/>
                </a:solidFill>
                <a:highlight>
                  <a:srgbClr val="00FF00"/>
                </a:highlight>
                <a:latin typeface="Times New Roman" panose="02020603050405020304" pitchFamily="18" charset="0"/>
                <a:cs typeface="Times New Roman" panose="02020603050405020304" pitchFamily="18" charset="0"/>
              </a:rPr>
              <a:t>–</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 2.Sistem</a:t>
            </a:r>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 Detay/</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3</a:t>
            </a:r>
            <a:endParaRPr lang="tr-TR" sz="4800" b="1" dirty="0">
              <a:solidFill>
                <a:srgbClr val="0070C0"/>
              </a:solidFill>
              <a:highlight>
                <a:srgbClr val="00FF00"/>
              </a:highlight>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C1517CF7-1735-49FA-899F-A5EEBA0C36AB}"/>
              </a:ext>
            </a:extLst>
          </p:cNvPr>
          <p:cNvSpPr txBox="1"/>
          <p:nvPr/>
        </p:nvSpPr>
        <p:spPr>
          <a:xfrm>
            <a:off x="0" y="1240196"/>
            <a:ext cx="11857704" cy="4401205"/>
          </a:xfrm>
          <a:prstGeom prst="rect">
            <a:avLst/>
          </a:prstGeom>
          <a:noFill/>
        </p:spPr>
        <p:txBody>
          <a:bodyPr wrap="square">
            <a:spAutoFit/>
          </a:bodyPr>
          <a:lstStyle/>
          <a:p>
            <a:pPr marL="285750" indent="-285750" algn="just">
              <a:buClr>
                <a:schemeClr val="tx1">
                  <a:lumMod val="95000"/>
                  <a:lumOff val="5000"/>
                </a:schemeClr>
              </a:buClr>
              <a:buFont typeface="Arial" panose="020B0604020202020204" pitchFamily="34" charset="0"/>
              <a:buChar char="•"/>
            </a:pPr>
            <a:r>
              <a:rPr lang="en-US" dirty="0">
                <a:highlight>
                  <a:srgbClr val="00FF00"/>
                </a:highlight>
              </a:rPr>
              <a:t>2. Aviyonik </a:t>
            </a:r>
            <a:r>
              <a:rPr lang="en-US" dirty="0" err="1">
                <a:highlight>
                  <a:srgbClr val="00FF00"/>
                </a:highlight>
              </a:rPr>
              <a:t>sistemde</a:t>
            </a:r>
            <a:r>
              <a:rPr lang="en-US" dirty="0">
                <a:highlight>
                  <a:srgbClr val="00FF00"/>
                </a:highlight>
              </a:rPr>
              <a:t> </a:t>
            </a:r>
            <a:r>
              <a:rPr lang="en-US" dirty="0" err="1">
                <a:highlight>
                  <a:srgbClr val="00FF00"/>
                </a:highlight>
              </a:rPr>
              <a:t>kullanılacak</a:t>
            </a:r>
            <a:r>
              <a:rPr lang="en-US" dirty="0">
                <a:highlight>
                  <a:srgbClr val="00FF00"/>
                </a:highlight>
              </a:rPr>
              <a:t> </a:t>
            </a:r>
            <a:r>
              <a:rPr lang="en-US" dirty="0" err="1">
                <a:highlight>
                  <a:srgbClr val="00FF00"/>
                </a:highlight>
              </a:rPr>
              <a:t>kurtarma</a:t>
            </a:r>
            <a:r>
              <a:rPr lang="en-US" dirty="0">
                <a:highlight>
                  <a:srgbClr val="00FF00"/>
                </a:highlight>
              </a:rPr>
              <a:t> </a:t>
            </a:r>
            <a:r>
              <a:rPr lang="en-US" dirty="0" err="1">
                <a:highlight>
                  <a:srgbClr val="00FF00"/>
                </a:highlight>
              </a:rPr>
              <a:t>sistemi</a:t>
            </a:r>
            <a:r>
              <a:rPr lang="en-US" dirty="0">
                <a:highlight>
                  <a:srgbClr val="00FF00"/>
                </a:highlight>
              </a:rPr>
              <a:t> </a:t>
            </a:r>
            <a:r>
              <a:rPr lang="en-US" dirty="0" err="1">
                <a:highlight>
                  <a:srgbClr val="00FF00"/>
                </a:highlight>
              </a:rPr>
              <a:t>algoritması</a:t>
            </a:r>
            <a:r>
              <a:rPr lang="en-US" dirty="0">
                <a:highlight>
                  <a:srgbClr val="00FF00"/>
                </a:highlight>
              </a:rPr>
              <a:t> </a:t>
            </a:r>
            <a:r>
              <a:rPr lang="en-US" dirty="0" err="1">
                <a:highlight>
                  <a:srgbClr val="00FF00"/>
                </a:highlight>
              </a:rPr>
              <a:t>temel</a:t>
            </a:r>
            <a:r>
              <a:rPr lang="en-US" dirty="0">
                <a:highlight>
                  <a:srgbClr val="00FF00"/>
                </a:highlight>
              </a:rPr>
              <a:t> </a:t>
            </a:r>
            <a:r>
              <a:rPr lang="en-US" dirty="0" err="1">
                <a:highlight>
                  <a:srgbClr val="00FF00"/>
                </a:highlight>
              </a:rPr>
              <a:t>düzeyde</a:t>
            </a:r>
            <a:r>
              <a:rPr lang="tr-TR" dirty="0">
                <a:highlight>
                  <a:srgbClr val="00FF00"/>
                </a:highlight>
              </a:rPr>
              <a:t> </a:t>
            </a:r>
            <a:r>
              <a:rPr lang="en-US" dirty="0">
                <a:highlight>
                  <a:srgbClr val="00FF00"/>
                </a:highlight>
              </a:rPr>
              <a:t>paylaşılmalıdır. </a:t>
            </a:r>
          </a:p>
          <a:p>
            <a:pPr marL="285750" indent="-285750" algn="just">
              <a:buFont typeface="Arial" panose="020B0604020202020204" pitchFamily="34" charset="0"/>
              <a:buChar char="•"/>
            </a:pPr>
            <a:r>
              <a:rPr lang="en-US" dirty="0">
                <a:highlight>
                  <a:srgbClr val="00FF00"/>
                </a:highlight>
              </a:rPr>
              <a:t>1. </a:t>
            </a:r>
            <a:r>
              <a:rPr lang="en-US" dirty="0" err="1">
                <a:highlight>
                  <a:srgbClr val="00FF00"/>
                </a:highlight>
              </a:rPr>
              <a:t>Yansıda</a:t>
            </a:r>
            <a:r>
              <a:rPr lang="en-US" dirty="0">
                <a:highlight>
                  <a:srgbClr val="00FF00"/>
                </a:highlight>
              </a:rPr>
              <a:t> </a:t>
            </a:r>
            <a:r>
              <a:rPr lang="en-US" dirty="0" err="1">
                <a:highlight>
                  <a:srgbClr val="00FF00"/>
                </a:highlight>
              </a:rPr>
              <a:t>kurtarma</a:t>
            </a:r>
            <a:r>
              <a:rPr lang="en-US" dirty="0">
                <a:highlight>
                  <a:srgbClr val="00FF00"/>
                </a:highlight>
              </a:rPr>
              <a:t> </a:t>
            </a:r>
            <a:r>
              <a:rPr lang="en-US" dirty="0" err="1">
                <a:highlight>
                  <a:srgbClr val="00FF00"/>
                </a:highlight>
              </a:rPr>
              <a:t>sistemini</a:t>
            </a:r>
            <a:r>
              <a:rPr lang="en-US" dirty="0">
                <a:highlight>
                  <a:srgbClr val="00FF00"/>
                </a:highlight>
              </a:rPr>
              <a:t> </a:t>
            </a:r>
            <a:r>
              <a:rPr lang="en-US" dirty="0" err="1">
                <a:highlight>
                  <a:srgbClr val="00FF00"/>
                </a:highlight>
              </a:rPr>
              <a:t>tetikleyecek</a:t>
            </a:r>
            <a:r>
              <a:rPr lang="en-US" dirty="0">
                <a:highlight>
                  <a:srgbClr val="00FF00"/>
                </a:highlight>
              </a:rPr>
              <a:t> </a:t>
            </a:r>
            <a:r>
              <a:rPr lang="en-US" dirty="0" err="1">
                <a:highlight>
                  <a:srgbClr val="00FF00"/>
                </a:highlight>
              </a:rPr>
              <a:t>parametreler</a:t>
            </a:r>
            <a:r>
              <a:rPr lang="en-US" dirty="0">
                <a:highlight>
                  <a:srgbClr val="00FF00"/>
                </a:highlight>
              </a:rPr>
              <a:t> </a:t>
            </a:r>
            <a:r>
              <a:rPr lang="en-US" dirty="0" err="1">
                <a:highlight>
                  <a:srgbClr val="00FF00"/>
                </a:highlight>
              </a:rPr>
              <a:t>listelenmeli</a:t>
            </a:r>
            <a:r>
              <a:rPr lang="en-US" dirty="0">
                <a:highlight>
                  <a:srgbClr val="00FF00"/>
                </a:highlight>
              </a:rPr>
              <a:t> </a:t>
            </a:r>
            <a:r>
              <a:rPr lang="en-US" dirty="0" err="1">
                <a:highlight>
                  <a:srgbClr val="00FF00"/>
                </a:highlight>
              </a:rPr>
              <a:t>ve</a:t>
            </a:r>
            <a:r>
              <a:rPr lang="en-US" dirty="0">
                <a:highlight>
                  <a:srgbClr val="00FF00"/>
                </a:highlight>
              </a:rPr>
              <a:t> </a:t>
            </a:r>
            <a:r>
              <a:rPr lang="en-US" dirty="0" err="1">
                <a:highlight>
                  <a:srgbClr val="00FF00"/>
                </a:highlight>
              </a:rPr>
              <a:t>neden</a:t>
            </a:r>
            <a:r>
              <a:rPr lang="en-US" dirty="0">
                <a:highlight>
                  <a:srgbClr val="00FF00"/>
                </a:highlight>
              </a:rPr>
              <a:t> </a:t>
            </a:r>
            <a:r>
              <a:rPr lang="en-US" dirty="0" err="1">
                <a:highlight>
                  <a:srgbClr val="00FF00"/>
                </a:highlight>
              </a:rPr>
              <a:t>seçildiği</a:t>
            </a:r>
            <a:r>
              <a:rPr lang="en-US" dirty="0">
                <a:highlight>
                  <a:srgbClr val="00FF00"/>
                </a:highlight>
              </a:rPr>
              <a:t> </a:t>
            </a:r>
            <a:r>
              <a:rPr lang="en-US" dirty="0" err="1">
                <a:highlight>
                  <a:srgbClr val="00FF00"/>
                </a:highlight>
              </a:rPr>
              <a:t>açıklanmalıdır</a:t>
            </a:r>
            <a:r>
              <a:rPr lang="en-US" dirty="0">
                <a:highlight>
                  <a:srgbClr val="00FF00"/>
                </a:highlight>
              </a:rPr>
              <a:t>.</a:t>
            </a:r>
            <a:r>
              <a:rPr lang="tr-TR" dirty="0">
                <a:highlight>
                  <a:srgbClr val="00FF00"/>
                </a:highlight>
              </a:rPr>
              <a:t> </a:t>
            </a:r>
            <a:endParaRPr lang="en-US" dirty="0">
              <a:highlight>
                <a:srgbClr val="00FF00"/>
              </a:highlight>
            </a:endParaRPr>
          </a:p>
          <a:p>
            <a:pPr marL="285750" indent="-285750" algn="just">
              <a:buFont typeface="Arial" panose="020B0604020202020204" pitchFamily="34" charset="0"/>
              <a:buChar char="•"/>
            </a:pPr>
            <a:r>
              <a:rPr lang="en-US" dirty="0" err="1">
                <a:highlight>
                  <a:srgbClr val="00FF00"/>
                </a:highlight>
              </a:rPr>
              <a:t>Kullanılması</a:t>
            </a:r>
            <a:r>
              <a:rPr lang="en-US" dirty="0">
                <a:highlight>
                  <a:srgbClr val="00FF00"/>
                </a:highlight>
              </a:rPr>
              <a:t> </a:t>
            </a:r>
            <a:r>
              <a:rPr lang="en-US" dirty="0" err="1">
                <a:highlight>
                  <a:srgbClr val="00FF00"/>
                </a:highlight>
              </a:rPr>
              <a:t>pla</a:t>
            </a:r>
            <a:r>
              <a:rPr lang="tr-TR" dirty="0" err="1">
                <a:highlight>
                  <a:srgbClr val="00FF00"/>
                </a:highlight>
              </a:rPr>
              <a:t>nla</a:t>
            </a:r>
            <a:r>
              <a:rPr lang="en-US" dirty="0">
                <a:highlight>
                  <a:srgbClr val="00FF00"/>
                </a:highlight>
              </a:rPr>
              <a:t>nan </a:t>
            </a:r>
            <a:r>
              <a:rPr lang="en-US" dirty="0" err="1">
                <a:highlight>
                  <a:srgbClr val="00FF00"/>
                </a:highlight>
              </a:rPr>
              <a:t>veri</a:t>
            </a:r>
            <a:r>
              <a:rPr lang="en-US" dirty="0">
                <a:highlight>
                  <a:srgbClr val="00FF00"/>
                </a:highlight>
              </a:rPr>
              <a:t> </a:t>
            </a:r>
            <a:r>
              <a:rPr lang="en-US" dirty="0" err="1">
                <a:highlight>
                  <a:srgbClr val="00FF00"/>
                </a:highlight>
              </a:rPr>
              <a:t>filtreleme</a:t>
            </a:r>
            <a:r>
              <a:rPr lang="en-US" dirty="0">
                <a:highlight>
                  <a:srgbClr val="00FF00"/>
                </a:highlight>
              </a:rPr>
              <a:t> </a:t>
            </a:r>
            <a:r>
              <a:rPr lang="en-US" dirty="0" err="1">
                <a:highlight>
                  <a:srgbClr val="00FF00"/>
                </a:highlight>
              </a:rPr>
              <a:t>yöntemlerinin</a:t>
            </a:r>
            <a:r>
              <a:rPr lang="en-US" dirty="0">
                <a:highlight>
                  <a:srgbClr val="00FF00"/>
                </a:highlight>
              </a:rPr>
              <a:t> </a:t>
            </a:r>
            <a:r>
              <a:rPr lang="en-US" dirty="0" err="1">
                <a:highlight>
                  <a:srgbClr val="00FF00"/>
                </a:highlight>
              </a:rPr>
              <a:t>hangi</a:t>
            </a:r>
            <a:r>
              <a:rPr lang="en-US" dirty="0">
                <a:highlight>
                  <a:srgbClr val="00FF00"/>
                </a:highlight>
              </a:rPr>
              <a:t> </a:t>
            </a:r>
            <a:r>
              <a:rPr lang="en-US" dirty="0" err="1">
                <a:highlight>
                  <a:srgbClr val="00FF00"/>
                </a:highlight>
              </a:rPr>
              <a:t>verileri</a:t>
            </a:r>
            <a:r>
              <a:rPr lang="en-US" dirty="0">
                <a:highlight>
                  <a:srgbClr val="00FF00"/>
                </a:highlight>
              </a:rPr>
              <a:t> </a:t>
            </a:r>
            <a:r>
              <a:rPr lang="en-US" dirty="0" err="1">
                <a:highlight>
                  <a:srgbClr val="00FF00"/>
                </a:highlight>
              </a:rPr>
              <a:t>filtrelemek</a:t>
            </a:r>
            <a:r>
              <a:rPr lang="en-US" dirty="0">
                <a:highlight>
                  <a:srgbClr val="00FF00"/>
                </a:highlight>
              </a:rPr>
              <a:t> </a:t>
            </a:r>
            <a:r>
              <a:rPr lang="en-US" dirty="0" err="1">
                <a:highlight>
                  <a:srgbClr val="00FF00"/>
                </a:highlight>
              </a:rPr>
              <a:t>için</a:t>
            </a:r>
            <a:r>
              <a:rPr lang="en-US" dirty="0">
                <a:highlight>
                  <a:srgbClr val="00FF00"/>
                </a:highlight>
              </a:rPr>
              <a:t> </a:t>
            </a:r>
            <a:r>
              <a:rPr lang="en-US" dirty="0" err="1">
                <a:highlight>
                  <a:srgbClr val="00FF00"/>
                </a:highlight>
              </a:rPr>
              <a:t>kullanılacağı</a:t>
            </a:r>
            <a:r>
              <a:rPr lang="en-US" dirty="0">
                <a:highlight>
                  <a:srgbClr val="00FF00"/>
                </a:highlight>
              </a:rPr>
              <a:t> </a:t>
            </a:r>
            <a:r>
              <a:rPr lang="en-US" dirty="0" err="1">
                <a:highlight>
                  <a:srgbClr val="00FF00"/>
                </a:highlight>
              </a:rPr>
              <a:t>ve</a:t>
            </a:r>
            <a:r>
              <a:rPr lang="en-US" dirty="0">
                <a:highlight>
                  <a:srgbClr val="00FF00"/>
                </a:highlight>
              </a:rPr>
              <a:t> </a:t>
            </a:r>
            <a:r>
              <a:rPr lang="en-US" dirty="0" err="1">
                <a:highlight>
                  <a:srgbClr val="00FF00"/>
                </a:highlight>
              </a:rPr>
              <a:t>neden</a:t>
            </a:r>
            <a:r>
              <a:rPr lang="en-US" dirty="0">
                <a:highlight>
                  <a:srgbClr val="00FF00"/>
                </a:highlight>
              </a:rPr>
              <a:t> </a:t>
            </a:r>
            <a:r>
              <a:rPr lang="en-US" dirty="0" err="1">
                <a:highlight>
                  <a:srgbClr val="00FF00"/>
                </a:highlight>
              </a:rPr>
              <a:t>seçildiği</a:t>
            </a:r>
            <a:r>
              <a:rPr lang="en-US" dirty="0">
                <a:highlight>
                  <a:srgbClr val="00FF00"/>
                </a:highlight>
              </a:rPr>
              <a:t> </a:t>
            </a:r>
            <a:r>
              <a:rPr lang="en-US" dirty="0" err="1">
                <a:highlight>
                  <a:srgbClr val="00FF00"/>
                </a:highlight>
              </a:rPr>
              <a:t>açıklanmalıdır</a:t>
            </a:r>
            <a:r>
              <a:rPr lang="en-US" dirty="0">
                <a:highlight>
                  <a:srgbClr val="00FF00"/>
                </a:highlight>
              </a:rPr>
              <a:t>.</a:t>
            </a:r>
          </a:p>
          <a:p>
            <a:pPr marL="285750" indent="-285750" algn="just">
              <a:buFont typeface="Arial" panose="020B0604020202020204" pitchFamily="34" charset="0"/>
              <a:buChar char="•"/>
            </a:pPr>
            <a:r>
              <a:rPr lang="en-US" dirty="0" err="1">
                <a:highlight>
                  <a:srgbClr val="00FF00"/>
                </a:highlight>
              </a:rPr>
              <a:t>Kullanılan</a:t>
            </a:r>
            <a:r>
              <a:rPr lang="en-US" dirty="0">
                <a:highlight>
                  <a:srgbClr val="00FF00"/>
                </a:highlight>
              </a:rPr>
              <a:t> </a:t>
            </a:r>
            <a:r>
              <a:rPr lang="en-US" dirty="0" err="1">
                <a:highlight>
                  <a:srgbClr val="00FF00"/>
                </a:highlight>
              </a:rPr>
              <a:t>sistem</a:t>
            </a:r>
            <a:r>
              <a:rPr lang="en-US" dirty="0">
                <a:highlight>
                  <a:srgbClr val="00FF00"/>
                </a:highlight>
              </a:rPr>
              <a:t> </a:t>
            </a:r>
            <a:r>
              <a:rPr lang="en-US" dirty="0" err="1">
                <a:highlight>
                  <a:srgbClr val="00FF00"/>
                </a:highlight>
              </a:rPr>
              <a:t>ticari</a:t>
            </a:r>
            <a:r>
              <a:rPr lang="en-US" dirty="0">
                <a:highlight>
                  <a:srgbClr val="00FF00"/>
                </a:highlight>
              </a:rPr>
              <a:t> </a:t>
            </a:r>
            <a:r>
              <a:rPr lang="en-US" dirty="0" err="1">
                <a:highlight>
                  <a:srgbClr val="00FF00"/>
                </a:highlight>
              </a:rPr>
              <a:t>sistem</a:t>
            </a:r>
            <a:r>
              <a:rPr lang="en-US" dirty="0">
                <a:highlight>
                  <a:srgbClr val="00FF00"/>
                </a:highlight>
              </a:rPr>
              <a:t> </a:t>
            </a:r>
            <a:r>
              <a:rPr lang="en-US" dirty="0" err="1">
                <a:highlight>
                  <a:srgbClr val="00FF00"/>
                </a:highlight>
              </a:rPr>
              <a:t>ise</a:t>
            </a:r>
            <a:r>
              <a:rPr lang="en-US" dirty="0">
                <a:highlight>
                  <a:srgbClr val="00FF00"/>
                </a:highlight>
              </a:rPr>
              <a:t> </a:t>
            </a:r>
            <a:r>
              <a:rPr lang="en-US" dirty="0" err="1">
                <a:highlight>
                  <a:srgbClr val="00FF00"/>
                </a:highlight>
              </a:rPr>
              <a:t>bu</a:t>
            </a:r>
            <a:r>
              <a:rPr lang="en-US" dirty="0">
                <a:highlight>
                  <a:srgbClr val="00FF00"/>
                </a:highlight>
              </a:rPr>
              <a:t> </a:t>
            </a:r>
            <a:r>
              <a:rPr lang="en-US" dirty="0" err="1">
                <a:highlight>
                  <a:srgbClr val="00FF00"/>
                </a:highlight>
              </a:rPr>
              <a:t>sayfa</a:t>
            </a:r>
            <a:r>
              <a:rPr lang="en-US" dirty="0">
                <a:highlight>
                  <a:srgbClr val="00FF00"/>
                </a:highlight>
              </a:rPr>
              <a:t> da </a:t>
            </a:r>
            <a:r>
              <a:rPr lang="en-US" dirty="0" err="1">
                <a:highlight>
                  <a:srgbClr val="00FF00"/>
                </a:highlight>
              </a:rPr>
              <a:t>sistem</a:t>
            </a:r>
            <a:r>
              <a:rPr lang="en-US" dirty="0">
                <a:highlight>
                  <a:srgbClr val="00FF00"/>
                </a:highlight>
              </a:rPr>
              <a:t> </a:t>
            </a:r>
            <a:r>
              <a:rPr lang="en-US" dirty="0" err="1">
                <a:highlight>
                  <a:srgbClr val="00FF00"/>
                </a:highlight>
              </a:rPr>
              <a:t>kullanılırken</a:t>
            </a:r>
            <a:r>
              <a:rPr lang="en-US" dirty="0">
                <a:highlight>
                  <a:srgbClr val="00FF00"/>
                </a:highlight>
              </a:rPr>
              <a:t> </a:t>
            </a:r>
            <a:r>
              <a:rPr lang="en-US" dirty="0" err="1">
                <a:highlight>
                  <a:srgbClr val="00FF00"/>
                </a:highlight>
              </a:rPr>
              <a:t>yapılacak</a:t>
            </a:r>
            <a:r>
              <a:rPr lang="en-US" dirty="0">
                <a:highlight>
                  <a:srgbClr val="00FF00"/>
                </a:highlight>
              </a:rPr>
              <a:t> </a:t>
            </a:r>
            <a:r>
              <a:rPr lang="en-US" dirty="0" err="1">
                <a:highlight>
                  <a:srgbClr val="00FF00"/>
                </a:highlight>
              </a:rPr>
              <a:t>ayarlardan</a:t>
            </a:r>
            <a:r>
              <a:rPr lang="en-US" dirty="0">
                <a:highlight>
                  <a:srgbClr val="00FF00"/>
                </a:highlight>
              </a:rPr>
              <a:t> </a:t>
            </a:r>
            <a:r>
              <a:rPr lang="en-US" dirty="0" err="1">
                <a:highlight>
                  <a:srgbClr val="00FF00"/>
                </a:highlight>
              </a:rPr>
              <a:t>bahsedilmelidir</a:t>
            </a:r>
            <a:r>
              <a:rPr lang="en-US" dirty="0">
                <a:highlight>
                  <a:srgbClr val="00FF00"/>
                </a:highlight>
              </a:rPr>
              <a:t>.</a:t>
            </a:r>
            <a:endParaRPr lang="tr-TR" dirty="0">
              <a:highlight>
                <a:srgbClr val="00FF00"/>
              </a:highlight>
            </a:endParaRPr>
          </a:p>
          <a:p>
            <a:pPr marL="285750" indent="-285750" algn="just">
              <a:buFont typeface="Arial" panose="020B0604020202020204" pitchFamily="34" charset="0"/>
              <a:buChar char="•"/>
            </a:pPr>
            <a:r>
              <a:rPr lang="tr-TR" dirty="0"/>
              <a:t>Bu kısım 2 (iki) yansıyı geçmemelidir.</a:t>
            </a:r>
          </a:p>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endParaRPr lang="tr-TR" sz="3200" dirty="0"/>
          </a:p>
          <a:p>
            <a:pPr marL="285750" indent="-285750" algn="just">
              <a:buFont typeface="Arial" panose="020B0604020202020204" pitchFamily="34" charset="0"/>
              <a:buChar char="•"/>
            </a:pPr>
            <a:r>
              <a:rPr lang="tr-TR" sz="3200" dirty="0">
                <a:highlight>
                  <a:srgbClr val="FFFF00"/>
                </a:highlight>
              </a:rPr>
              <a:t>SİLİNECEK.</a:t>
            </a:r>
            <a:endParaRPr lang="en-US" sz="3200" dirty="0">
              <a:highlight>
                <a:srgbClr val="FFFF00"/>
              </a:highlight>
            </a:endParaRP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tr-TR" dirty="0"/>
          </a:p>
          <a:p>
            <a:pPr algn="just"/>
            <a:r>
              <a:rPr lang="tr-TR" dirty="0"/>
              <a:t>	</a:t>
            </a:r>
          </a:p>
        </p:txBody>
      </p:sp>
      <p:pic>
        <p:nvPicPr>
          <p:cNvPr id="2" name="Resim 1">
            <a:extLst>
              <a:ext uri="{FF2B5EF4-FFF2-40B4-BE49-F238E27FC236}">
                <a16:creationId xmlns:a16="http://schemas.microsoft.com/office/drawing/2014/main" id="{0CF76F97-04EA-13AE-8BD7-8F9112379E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9920"/>
            <a:ext cx="1212161" cy="1212161"/>
          </a:xfrm>
          <a:prstGeom prst="rect">
            <a:avLst/>
          </a:prstGeom>
        </p:spPr>
      </p:pic>
    </p:spTree>
    <p:extLst>
      <p:ext uri="{BB962C8B-B14F-4D97-AF65-F5344CB8AC3E}">
        <p14:creationId xmlns:p14="http://schemas.microsoft.com/office/powerpoint/2010/main" val="2919066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22</a:t>
            </a:fld>
            <a:endParaRPr lang="tr-TR" dirty="0"/>
          </a:p>
        </p:txBody>
      </p:sp>
      <p:sp>
        <p:nvSpPr>
          <p:cNvPr id="4" name="Date Placeholder 3"/>
          <p:cNvSpPr>
            <a:spLocks noGrp="1"/>
          </p:cNvSpPr>
          <p:nvPr>
            <p:ph type="dt" sz="half" idx="10"/>
          </p:nvPr>
        </p:nvSpPr>
        <p:spPr/>
        <p:txBody>
          <a:bodyPr/>
          <a:lstStyle/>
          <a:p>
            <a:fld id="{EDD7EE19-348B-4A60-8810-E2854B3ED486}" type="datetime2">
              <a:rPr lang="tr-TR" smtClean="0"/>
              <a:t>21 Kasım 2022 Pazartesi</a:t>
            </a:fld>
            <a:endParaRPr lang="tr-TR" dirty="0"/>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7" name="Footer Placeholder 8">
            <a:extLst>
              <a:ext uri="{FF2B5EF4-FFF2-40B4-BE49-F238E27FC236}">
                <a16:creationId xmlns:a16="http://schemas.microsoft.com/office/drawing/2014/main" id="{642CEC54-E1D9-41D3-A79C-BE7073465708}"/>
              </a:ext>
            </a:extLst>
          </p:cNvPr>
          <p:cNvSpPr>
            <a:spLocks noGrp="1"/>
          </p:cNvSpPr>
          <p:nvPr>
            <p:ph type="ftr" sz="quarter" idx="11"/>
          </p:nvPr>
        </p:nvSpPr>
        <p:spPr>
          <a:xfrm>
            <a:off x="4038600" y="6356350"/>
            <a:ext cx="4114800" cy="365125"/>
          </a:xfrm>
        </p:spPr>
        <p:txBody>
          <a:bodyPr/>
          <a:lstStyle/>
          <a:p>
            <a:r>
              <a:rPr lang="tr-TR" dirty="0"/>
              <a:t>2022 TEKNOFEST ROKET YARIŞMASI ÖN TASARIM RAPORU (ÖTR)</a:t>
            </a:r>
          </a:p>
        </p:txBody>
      </p:sp>
      <p:sp>
        <p:nvSpPr>
          <p:cNvPr id="18" name="Title 1">
            <a:extLst>
              <a:ext uri="{FF2B5EF4-FFF2-40B4-BE49-F238E27FC236}">
                <a16:creationId xmlns:a16="http://schemas.microsoft.com/office/drawing/2014/main" id="{984D0FED-9435-476D-B24B-8D74F8A20915}"/>
              </a:ext>
            </a:extLst>
          </p:cNvPr>
          <p:cNvSpPr>
            <a:spLocks noGrp="1"/>
          </p:cNvSpPr>
          <p:nvPr>
            <p:ph type="ctrTitle"/>
          </p:nvPr>
        </p:nvSpPr>
        <p:spPr>
          <a:xfrm>
            <a:off x="1524000" y="229203"/>
            <a:ext cx="9144000" cy="750956"/>
          </a:xfrm>
        </p:spPr>
        <p:txBody>
          <a:bodyPr vert="horz" lIns="91440" tIns="45720" rIns="91440" bIns="45720" rtlCol="0" anchor="b">
            <a:noAutofit/>
          </a:bodyPr>
          <a:lstStyle/>
          <a:p>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Aviyonik </a:t>
            </a:r>
            <a:r>
              <a:rPr lang="mr-IN" sz="4800" b="1" dirty="0">
                <a:solidFill>
                  <a:srgbClr val="0070C0"/>
                </a:solidFill>
                <a:highlight>
                  <a:srgbClr val="00FF00"/>
                </a:highlight>
                <a:latin typeface="Times New Roman" panose="02020603050405020304" pitchFamily="18" charset="0"/>
                <a:cs typeface="Times New Roman" panose="02020603050405020304" pitchFamily="18" charset="0"/>
              </a:rPr>
              <a:t>–</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 </a:t>
            </a:r>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2</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.Sistem</a:t>
            </a:r>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 Detay/</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3</a:t>
            </a:r>
            <a:endParaRPr lang="tr-TR" sz="4800" b="1" dirty="0">
              <a:solidFill>
                <a:srgbClr val="0070C0"/>
              </a:solidFill>
              <a:highlight>
                <a:srgbClr val="00FF00"/>
              </a:highlight>
              <a:latin typeface="Times New Roman" panose="02020603050405020304" pitchFamily="18" charset="0"/>
              <a:cs typeface="Times New Roman" panose="02020603050405020304" pitchFamily="18" charset="0"/>
            </a:endParaRPr>
          </a:p>
        </p:txBody>
      </p:sp>
      <p:pic>
        <p:nvPicPr>
          <p:cNvPr id="2" name="Resim 1">
            <a:extLst>
              <a:ext uri="{FF2B5EF4-FFF2-40B4-BE49-F238E27FC236}">
                <a16:creationId xmlns:a16="http://schemas.microsoft.com/office/drawing/2014/main" id="{DFAAA1D1-69A7-6EB4-AC4A-74E24FE3531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9920"/>
            <a:ext cx="1212161" cy="1212161"/>
          </a:xfrm>
          <a:prstGeom prst="rect">
            <a:avLst/>
          </a:prstGeom>
        </p:spPr>
      </p:pic>
      <mc:AlternateContent xmlns:mc="http://schemas.openxmlformats.org/markup-compatibility/2006" xmlns:p14="http://schemas.microsoft.com/office/powerpoint/2010/main">
        <mc:Choice Requires="p14">
          <p:contentPart p14:bwMode="auto" r:id="rId5">
            <p14:nvContentPartPr>
              <p14:cNvPr id="7" name="Mürekkep 6">
                <a:extLst>
                  <a:ext uri="{FF2B5EF4-FFF2-40B4-BE49-F238E27FC236}">
                    <a16:creationId xmlns:a16="http://schemas.microsoft.com/office/drawing/2014/main" id="{E1DE0CBC-3C6C-DD37-AB95-4A6571987DB3}"/>
                  </a:ext>
                </a:extLst>
              </p14:cNvPr>
              <p14:cNvContentPartPr/>
              <p14:nvPr/>
            </p14:nvContentPartPr>
            <p14:xfrm>
              <a:off x="5917471" y="2356648"/>
              <a:ext cx="360" cy="360"/>
            </p14:xfrm>
          </p:contentPart>
        </mc:Choice>
        <mc:Fallback xmlns="">
          <p:pic>
            <p:nvPicPr>
              <p:cNvPr id="7" name="Mürekkep 6">
                <a:extLst>
                  <a:ext uri="{FF2B5EF4-FFF2-40B4-BE49-F238E27FC236}">
                    <a16:creationId xmlns:a16="http://schemas.microsoft.com/office/drawing/2014/main" id="{E1DE0CBC-3C6C-DD37-AB95-4A6571987DB3}"/>
                  </a:ext>
                </a:extLst>
              </p:cNvPr>
              <p:cNvPicPr/>
              <p:nvPr/>
            </p:nvPicPr>
            <p:blipFill>
              <a:blip r:embed="rId6"/>
              <a:stretch>
                <a:fillRect/>
              </a:stretch>
            </p:blipFill>
            <p:spPr>
              <a:xfrm>
                <a:off x="5913151" y="2352328"/>
                <a:ext cx="9000" cy="9000"/>
              </a:xfrm>
              <a:prstGeom prst="rect">
                <a:avLst/>
              </a:prstGeom>
            </p:spPr>
          </p:pic>
        </mc:Fallback>
      </mc:AlternateContent>
      <p:grpSp>
        <p:nvGrpSpPr>
          <p:cNvPr id="8" name="Grup 7">
            <a:extLst>
              <a:ext uri="{FF2B5EF4-FFF2-40B4-BE49-F238E27FC236}">
                <a16:creationId xmlns:a16="http://schemas.microsoft.com/office/drawing/2014/main" id="{62305DF9-CCFC-B1EB-EA92-F9FF7107B620}"/>
              </a:ext>
            </a:extLst>
          </p:cNvPr>
          <p:cNvGrpSpPr/>
          <p:nvPr/>
        </p:nvGrpSpPr>
        <p:grpSpPr>
          <a:xfrm>
            <a:off x="3626791" y="3074488"/>
            <a:ext cx="360" cy="360"/>
            <a:chOff x="3736370" y="2870981"/>
            <a:chExt cx="360" cy="360"/>
          </a:xfrm>
        </p:grpSpPr>
        <mc:AlternateContent xmlns:mc="http://schemas.openxmlformats.org/markup-compatibility/2006" xmlns:p14="http://schemas.microsoft.com/office/powerpoint/2010/main">
          <mc:Choice Requires="p14">
            <p:contentPart p14:bwMode="auto" r:id="rId7">
              <p14:nvContentPartPr>
                <p14:cNvPr id="9" name="Mürekkep 8">
                  <a:extLst>
                    <a:ext uri="{FF2B5EF4-FFF2-40B4-BE49-F238E27FC236}">
                      <a16:creationId xmlns:a16="http://schemas.microsoft.com/office/drawing/2014/main" id="{D90B4910-50EA-1113-EC51-F15ED4F9EF04}"/>
                    </a:ext>
                  </a:extLst>
                </p14:cNvPr>
                <p14:cNvContentPartPr/>
                <p14:nvPr/>
              </p14:nvContentPartPr>
              <p14:xfrm>
                <a:off x="3736370" y="2870981"/>
                <a:ext cx="360" cy="360"/>
              </p14:xfrm>
            </p:contentPart>
          </mc:Choice>
          <mc:Fallback xmlns="">
            <p:pic>
              <p:nvPicPr>
                <p:cNvPr id="22" name="Mürekkep 21">
                  <a:extLst>
                    <a:ext uri="{FF2B5EF4-FFF2-40B4-BE49-F238E27FC236}">
                      <a16:creationId xmlns:a16="http://schemas.microsoft.com/office/drawing/2014/main" id="{ADEACAD8-FAC2-4290-9A4E-FACB9371B8D5}"/>
                    </a:ext>
                  </a:extLst>
                </p:cNvPr>
                <p:cNvPicPr/>
                <p:nvPr/>
              </p:nvPicPr>
              <p:blipFill>
                <a:blip r:embed="rId11"/>
                <a:stretch>
                  <a:fillRect/>
                </a:stretch>
              </p:blipFill>
              <p:spPr>
                <a:xfrm>
                  <a:off x="3732050" y="2866661"/>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Mürekkep 9">
                  <a:extLst>
                    <a:ext uri="{FF2B5EF4-FFF2-40B4-BE49-F238E27FC236}">
                      <a16:creationId xmlns:a16="http://schemas.microsoft.com/office/drawing/2014/main" id="{372C9CAC-D7D5-DD7A-190E-C82ADAC86E6F}"/>
                    </a:ext>
                  </a:extLst>
                </p14:cNvPr>
                <p14:cNvContentPartPr/>
                <p14:nvPr/>
              </p14:nvContentPartPr>
              <p14:xfrm>
                <a:off x="3736370" y="2870981"/>
                <a:ext cx="360" cy="360"/>
              </p14:xfrm>
            </p:contentPart>
          </mc:Choice>
          <mc:Fallback xmlns="">
            <p:pic>
              <p:nvPicPr>
                <p:cNvPr id="23" name="Mürekkep 22">
                  <a:extLst>
                    <a:ext uri="{FF2B5EF4-FFF2-40B4-BE49-F238E27FC236}">
                      <a16:creationId xmlns:a16="http://schemas.microsoft.com/office/drawing/2014/main" id="{0F3A8C3D-6DAC-4041-86C4-1A50275381FC}"/>
                    </a:ext>
                  </a:extLst>
                </p:cNvPr>
                <p:cNvPicPr/>
                <p:nvPr/>
              </p:nvPicPr>
              <p:blipFill>
                <a:blip r:embed="rId11"/>
                <a:stretch>
                  <a:fillRect/>
                </a:stretch>
              </p:blipFill>
              <p:spPr>
                <a:xfrm>
                  <a:off x="3732050" y="2866661"/>
                  <a:ext cx="9000" cy="9000"/>
                </a:xfrm>
                <a:prstGeom prst="rect">
                  <a:avLst/>
                </a:prstGeom>
              </p:spPr>
            </p:pic>
          </mc:Fallback>
        </mc:AlternateContent>
      </p:grpSp>
      <p:sp>
        <p:nvSpPr>
          <p:cNvPr id="11" name="Dikdörtgen: Köşeleri Yuvarlatılmış 10">
            <a:extLst>
              <a:ext uri="{FF2B5EF4-FFF2-40B4-BE49-F238E27FC236}">
                <a16:creationId xmlns:a16="http://schemas.microsoft.com/office/drawing/2014/main" id="{34CC2F98-5BA4-CD05-EB12-A0B3A6FB15F9}"/>
              </a:ext>
            </a:extLst>
          </p:cNvPr>
          <p:cNvSpPr/>
          <p:nvPr/>
        </p:nvSpPr>
        <p:spPr>
          <a:xfrm>
            <a:off x="50800" y="1675626"/>
            <a:ext cx="1245194" cy="393622"/>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rPr>
              <a:t>Ateşleme</a:t>
            </a:r>
          </a:p>
        </p:txBody>
      </p:sp>
      <p:sp>
        <p:nvSpPr>
          <p:cNvPr id="14" name="Dikdörtgen: Köşeleri Yuvarlatılmış 13">
            <a:extLst>
              <a:ext uri="{FF2B5EF4-FFF2-40B4-BE49-F238E27FC236}">
                <a16:creationId xmlns:a16="http://schemas.microsoft.com/office/drawing/2014/main" id="{0B7E4E9B-CD4A-0D70-303D-544BB887EDC9}"/>
              </a:ext>
            </a:extLst>
          </p:cNvPr>
          <p:cNvSpPr/>
          <p:nvPr/>
        </p:nvSpPr>
        <p:spPr>
          <a:xfrm>
            <a:off x="1209005" y="2750510"/>
            <a:ext cx="3433875" cy="56787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rPr>
              <a:t>Tepe noktasına ulaşıldı mı?</a:t>
            </a:r>
          </a:p>
        </p:txBody>
      </p:sp>
      <p:sp>
        <p:nvSpPr>
          <p:cNvPr id="25" name="Dikdörtgen: Köşeleri Yuvarlatılmış 24">
            <a:extLst>
              <a:ext uri="{FF2B5EF4-FFF2-40B4-BE49-F238E27FC236}">
                <a16:creationId xmlns:a16="http://schemas.microsoft.com/office/drawing/2014/main" id="{40D620FB-1941-1396-7BBF-C07777C4C45F}"/>
              </a:ext>
            </a:extLst>
          </p:cNvPr>
          <p:cNvSpPr/>
          <p:nvPr/>
        </p:nvSpPr>
        <p:spPr>
          <a:xfrm>
            <a:off x="5110451" y="2847596"/>
            <a:ext cx="711230" cy="369332"/>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rPr>
              <a:t>Hayır</a:t>
            </a:r>
          </a:p>
        </p:txBody>
      </p:sp>
      <p:sp>
        <p:nvSpPr>
          <p:cNvPr id="35" name="Dikdörtgen: Köşeleri Yuvarlatılmış 34">
            <a:extLst>
              <a:ext uri="{FF2B5EF4-FFF2-40B4-BE49-F238E27FC236}">
                <a16:creationId xmlns:a16="http://schemas.microsoft.com/office/drawing/2014/main" id="{C5282327-768F-A13C-E3F2-1785F25FFE60}"/>
              </a:ext>
            </a:extLst>
          </p:cNvPr>
          <p:cNvSpPr/>
          <p:nvPr/>
        </p:nvSpPr>
        <p:spPr>
          <a:xfrm>
            <a:off x="274518" y="2849780"/>
            <a:ext cx="659969" cy="369332"/>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rPr>
              <a:t>Evet</a:t>
            </a:r>
          </a:p>
        </p:txBody>
      </p:sp>
      <p:sp>
        <p:nvSpPr>
          <p:cNvPr id="50" name="Metin kutusu 49">
            <a:extLst>
              <a:ext uri="{FF2B5EF4-FFF2-40B4-BE49-F238E27FC236}">
                <a16:creationId xmlns:a16="http://schemas.microsoft.com/office/drawing/2014/main" id="{F7C701DE-D1D2-D408-F26E-8E72C624B8C0}"/>
              </a:ext>
            </a:extLst>
          </p:cNvPr>
          <p:cNvSpPr txBox="1"/>
          <p:nvPr/>
        </p:nvSpPr>
        <p:spPr>
          <a:xfrm>
            <a:off x="0" y="1268232"/>
            <a:ext cx="6066725" cy="369332"/>
          </a:xfrm>
          <a:prstGeom prst="rect">
            <a:avLst/>
          </a:prstGeom>
          <a:noFill/>
        </p:spPr>
        <p:txBody>
          <a:bodyPr wrap="none" rtlCol="0">
            <a:spAutoFit/>
          </a:bodyPr>
          <a:lstStyle/>
          <a:p>
            <a:r>
              <a:rPr lang="tr-TR" b="1" dirty="0">
                <a:solidFill>
                  <a:schemeClr val="accent1">
                    <a:lumMod val="50000"/>
                  </a:schemeClr>
                </a:solidFill>
              </a:rPr>
              <a:t>2. Aviyonik Sistem Kurtarma Sistemleri Tetikleme Algoritması:</a:t>
            </a:r>
            <a:endParaRPr lang="tr-TR" dirty="0">
              <a:solidFill>
                <a:schemeClr val="accent1">
                  <a:lumMod val="50000"/>
                </a:schemeClr>
              </a:solidFill>
            </a:endParaRPr>
          </a:p>
        </p:txBody>
      </p:sp>
      <p:sp>
        <p:nvSpPr>
          <p:cNvPr id="51" name="Metin kutusu 50">
            <a:extLst>
              <a:ext uri="{FF2B5EF4-FFF2-40B4-BE49-F238E27FC236}">
                <a16:creationId xmlns:a16="http://schemas.microsoft.com/office/drawing/2014/main" id="{6C4F0A00-09BF-FEC9-FC68-008CD4F11B75}"/>
              </a:ext>
            </a:extLst>
          </p:cNvPr>
          <p:cNvSpPr txBox="1"/>
          <p:nvPr/>
        </p:nvSpPr>
        <p:spPr>
          <a:xfrm>
            <a:off x="6471920" y="1264270"/>
            <a:ext cx="5065084" cy="369332"/>
          </a:xfrm>
          <a:prstGeom prst="rect">
            <a:avLst/>
          </a:prstGeom>
          <a:noFill/>
        </p:spPr>
        <p:txBody>
          <a:bodyPr wrap="square" rtlCol="0">
            <a:spAutoFit/>
          </a:bodyPr>
          <a:lstStyle/>
          <a:p>
            <a:r>
              <a:rPr lang="tr-TR" b="1" dirty="0">
                <a:solidFill>
                  <a:schemeClr val="accent1">
                    <a:lumMod val="50000"/>
                  </a:schemeClr>
                </a:solidFill>
              </a:rPr>
              <a:t>Parametreler:</a:t>
            </a:r>
            <a:endParaRPr lang="tr-TR" dirty="0">
              <a:solidFill>
                <a:schemeClr val="accent1">
                  <a:lumMod val="50000"/>
                </a:schemeClr>
              </a:solidFill>
            </a:endParaRPr>
          </a:p>
        </p:txBody>
      </p:sp>
      <p:sp>
        <p:nvSpPr>
          <p:cNvPr id="52" name="Metin kutusu 51">
            <a:extLst>
              <a:ext uri="{FF2B5EF4-FFF2-40B4-BE49-F238E27FC236}">
                <a16:creationId xmlns:a16="http://schemas.microsoft.com/office/drawing/2014/main" id="{C3685543-3822-0F16-24C1-50750A119000}"/>
              </a:ext>
            </a:extLst>
          </p:cNvPr>
          <p:cNvSpPr txBox="1"/>
          <p:nvPr/>
        </p:nvSpPr>
        <p:spPr>
          <a:xfrm>
            <a:off x="6471920" y="1633602"/>
            <a:ext cx="5720080" cy="3970318"/>
          </a:xfrm>
          <a:prstGeom prst="rect">
            <a:avLst/>
          </a:prstGeom>
          <a:noFill/>
        </p:spPr>
        <p:txBody>
          <a:bodyPr wrap="square" rtlCol="0">
            <a:spAutoFit/>
          </a:bodyPr>
          <a:lstStyle/>
          <a:p>
            <a:pPr algn="just"/>
            <a:r>
              <a:rPr lang="tr-TR" dirty="0"/>
              <a:t>2. aviyonik sistem olarak kullanılacak ticari uçuş kontrol bilgisayarı olan RRC3 "Sport" Altimeter parametre olarak bünyesinde bulunan basınç sensöründen gelecek olan anlık irtifa verisi kullanılacaktır. </a:t>
            </a:r>
          </a:p>
          <a:p>
            <a:pPr algn="just"/>
            <a:r>
              <a:rPr lang="tr-TR" dirty="0"/>
              <a:t>Ticari uçuş kontrol bilgisayarının birinci ateşleme çıkışı birincil kurtarma sistemine, ikinci ateşleme çıkışı ikincil ateşleme sistemine bağlanacaktır.</a:t>
            </a:r>
          </a:p>
          <a:p>
            <a:pPr algn="just"/>
            <a:r>
              <a:rPr lang="tr-TR" dirty="0"/>
              <a:t>Ticari uçuş kontrol bilgisayarı üzerinde bulunan 4 pin ve 1 buton yardımıyla tepe noktasında veya herhangi bir yükseklikte kurtarma sistemlerini ateşlemeye ayarlanabilmektedir. Bu ayarlar yardımıyla uçuş kontrol bilgisayarının birincil kurtarma sistemini tepe noktasında, ikincil kurtarma sistemini ise 500 metrede açacak şekilde programlanması planlanmaktadır.</a:t>
            </a:r>
          </a:p>
        </p:txBody>
      </p:sp>
      <p:sp>
        <p:nvSpPr>
          <p:cNvPr id="61" name="Dikdörtgen 60">
            <a:extLst>
              <a:ext uri="{FF2B5EF4-FFF2-40B4-BE49-F238E27FC236}">
                <a16:creationId xmlns:a16="http://schemas.microsoft.com/office/drawing/2014/main" id="{406B0E42-4672-97D2-FCDD-23EEAF871B2B}"/>
              </a:ext>
            </a:extLst>
          </p:cNvPr>
          <p:cNvSpPr/>
          <p:nvPr/>
        </p:nvSpPr>
        <p:spPr>
          <a:xfrm>
            <a:off x="4150681" y="4780549"/>
            <a:ext cx="1970800" cy="53229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rPr>
              <a:t>İkincil (Ana) paraşütün açılması</a:t>
            </a:r>
          </a:p>
        </p:txBody>
      </p:sp>
      <p:sp>
        <p:nvSpPr>
          <p:cNvPr id="62" name="Dikdörtgen 61">
            <a:extLst>
              <a:ext uri="{FF2B5EF4-FFF2-40B4-BE49-F238E27FC236}">
                <a16:creationId xmlns:a16="http://schemas.microsoft.com/office/drawing/2014/main" id="{5DAB87A7-1751-54B9-B763-DA4C21330538}"/>
              </a:ext>
            </a:extLst>
          </p:cNvPr>
          <p:cNvSpPr/>
          <p:nvPr/>
        </p:nvSpPr>
        <p:spPr>
          <a:xfrm>
            <a:off x="1211472" y="3455802"/>
            <a:ext cx="3563255" cy="680615"/>
          </a:xfrm>
          <a:prstGeom prst="rect">
            <a:avLst/>
          </a:prstGeom>
          <a:solidFill>
            <a:schemeClr val="accent2"/>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tr-TR" dirty="0">
                <a:solidFill>
                  <a:schemeClr val="bg1"/>
                </a:solidFill>
              </a:rPr>
              <a:t>Birincil (sürüklenme) paraşütün açılması ve faydalı yükün bırakılması</a:t>
            </a:r>
          </a:p>
        </p:txBody>
      </p:sp>
      <p:sp>
        <p:nvSpPr>
          <p:cNvPr id="63" name="Dikdörtgen: Köşeleri Yuvarlatılmış 62">
            <a:extLst>
              <a:ext uri="{FF2B5EF4-FFF2-40B4-BE49-F238E27FC236}">
                <a16:creationId xmlns:a16="http://schemas.microsoft.com/office/drawing/2014/main" id="{21099E26-E4E3-A607-257F-FC9D1CF974B0}"/>
              </a:ext>
            </a:extLst>
          </p:cNvPr>
          <p:cNvSpPr/>
          <p:nvPr/>
        </p:nvSpPr>
        <p:spPr>
          <a:xfrm>
            <a:off x="2303345" y="1675626"/>
            <a:ext cx="1245194" cy="393622"/>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rPr>
              <a:t>Yükselme</a:t>
            </a:r>
          </a:p>
        </p:txBody>
      </p:sp>
      <p:cxnSp>
        <p:nvCxnSpPr>
          <p:cNvPr id="66" name="Düz Ok Bağlayıcısı 65">
            <a:extLst>
              <a:ext uri="{FF2B5EF4-FFF2-40B4-BE49-F238E27FC236}">
                <a16:creationId xmlns:a16="http://schemas.microsoft.com/office/drawing/2014/main" id="{7FF3BFFE-98D0-EC86-6D99-1C2E60A71470}"/>
              </a:ext>
            </a:extLst>
          </p:cNvPr>
          <p:cNvCxnSpPr>
            <a:cxnSpLocks/>
            <a:stCxn id="63" idx="2"/>
            <a:endCxn id="14" idx="0"/>
          </p:cNvCxnSpPr>
          <p:nvPr/>
        </p:nvCxnSpPr>
        <p:spPr>
          <a:xfrm>
            <a:off x="2925942" y="2069248"/>
            <a:ext cx="1" cy="68126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6" name="Düz Ok Bağlayıcısı 75">
            <a:extLst>
              <a:ext uri="{FF2B5EF4-FFF2-40B4-BE49-F238E27FC236}">
                <a16:creationId xmlns:a16="http://schemas.microsoft.com/office/drawing/2014/main" id="{1C5E758A-15B0-F112-5FD0-D4B4DA75BC6A}"/>
              </a:ext>
            </a:extLst>
          </p:cNvPr>
          <p:cNvCxnSpPr>
            <a:cxnSpLocks/>
            <a:stCxn id="11" idx="3"/>
            <a:endCxn id="63" idx="1"/>
          </p:cNvCxnSpPr>
          <p:nvPr/>
        </p:nvCxnSpPr>
        <p:spPr>
          <a:xfrm>
            <a:off x="1295994" y="1872437"/>
            <a:ext cx="1007351"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0" name="Düz Ok Bağlayıcısı 79">
            <a:extLst>
              <a:ext uri="{FF2B5EF4-FFF2-40B4-BE49-F238E27FC236}">
                <a16:creationId xmlns:a16="http://schemas.microsoft.com/office/drawing/2014/main" id="{9167FD10-8ADF-B0A0-9B91-507CA62206CA}"/>
              </a:ext>
            </a:extLst>
          </p:cNvPr>
          <p:cNvCxnSpPr>
            <a:cxnSpLocks/>
            <a:stCxn id="14" idx="1"/>
            <a:endCxn id="35" idx="3"/>
          </p:cNvCxnSpPr>
          <p:nvPr/>
        </p:nvCxnSpPr>
        <p:spPr>
          <a:xfrm flipH="1" flipV="1">
            <a:off x="934487" y="3034446"/>
            <a:ext cx="274518"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3" name="Düz Ok Bağlayıcısı 82">
            <a:extLst>
              <a:ext uri="{FF2B5EF4-FFF2-40B4-BE49-F238E27FC236}">
                <a16:creationId xmlns:a16="http://schemas.microsoft.com/office/drawing/2014/main" id="{C822E5E6-CE42-45FF-C520-2898DCCED5EC}"/>
              </a:ext>
            </a:extLst>
          </p:cNvPr>
          <p:cNvCxnSpPr>
            <a:cxnSpLocks/>
            <a:stCxn id="14" idx="3"/>
            <a:endCxn id="25" idx="1"/>
          </p:cNvCxnSpPr>
          <p:nvPr/>
        </p:nvCxnSpPr>
        <p:spPr>
          <a:xfrm flipV="1">
            <a:off x="4642880" y="3032262"/>
            <a:ext cx="467571" cy="218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94" name="Bağlayıcı: Dirsek 93">
            <a:extLst>
              <a:ext uri="{FF2B5EF4-FFF2-40B4-BE49-F238E27FC236}">
                <a16:creationId xmlns:a16="http://schemas.microsoft.com/office/drawing/2014/main" id="{95BD8BA2-212B-D117-F8BF-BD07A319FF84}"/>
              </a:ext>
            </a:extLst>
          </p:cNvPr>
          <p:cNvCxnSpPr>
            <a:cxnSpLocks/>
            <a:stCxn id="35" idx="2"/>
            <a:endCxn id="62" idx="1"/>
          </p:cNvCxnSpPr>
          <p:nvPr/>
        </p:nvCxnSpPr>
        <p:spPr>
          <a:xfrm rot="16200000" flipH="1">
            <a:off x="619488" y="3204126"/>
            <a:ext cx="576998" cy="606969"/>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98" name="Dikdörtgen: Köşeleri Yuvarlatılmış 97">
            <a:extLst>
              <a:ext uri="{FF2B5EF4-FFF2-40B4-BE49-F238E27FC236}">
                <a16:creationId xmlns:a16="http://schemas.microsoft.com/office/drawing/2014/main" id="{804FB49F-F662-EC02-17A3-56807A02F59F}"/>
              </a:ext>
            </a:extLst>
          </p:cNvPr>
          <p:cNvSpPr/>
          <p:nvPr/>
        </p:nvSpPr>
        <p:spPr>
          <a:xfrm>
            <a:off x="4806097" y="5724134"/>
            <a:ext cx="659969" cy="369332"/>
          </a:xfrm>
          <a:prstGeom prst="roundRect">
            <a:avLst>
              <a:gd name="adj" fmla="val 34534"/>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rPr>
              <a:t>Evet</a:t>
            </a:r>
          </a:p>
        </p:txBody>
      </p:sp>
      <p:sp>
        <p:nvSpPr>
          <p:cNvPr id="99" name="Dikdörtgen: Köşeleri Yuvarlatılmış 98">
            <a:extLst>
              <a:ext uri="{FF2B5EF4-FFF2-40B4-BE49-F238E27FC236}">
                <a16:creationId xmlns:a16="http://schemas.microsoft.com/office/drawing/2014/main" id="{990C2BF9-7084-13D0-8455-412C6AC0F0D5}"/>
              </a:ext>
            </a:extLst>
          </p:cNvPr>
          <p:cNvSpPr/>
          <p:nvPr/>
        </p:nvSpPr>
        <p:spPr>
          <a:xfrm>
            <a:off x="408563" y="5624864"/>
            <a:ext cx="3433875" cy="56787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rPr>
              <a:t>Anlık İrtifa == 500</a:t>
            </a:r>
          </a:p>
        </p:txBody>
      </p:sp>
      <p:cxnSp>
        <p:nvCxnSpPr>
          <p:cNvPr id="102" name="Düz Ok Bağlayıcısı 101">
            <a:extLst>
              <a:ext uri="{FF2B5EF4-FFF2-40B4-BE49-F238E27FC236}">
                <a16:creationId xmlns:a16="http://schemas.microsoft.com/office/drawing/2014/main" id="{FB8CA03A-7C47-750D-DA2D-EC9A2C06FCBC}"/>
              </a:ext>
            </a:extLst>
          </p:cNvPr>
          <p:cNvCxnSpPr>
            <a:cxnSpLocks/>
            <a:stCxn id="99" idx="3"/>
            <a:endCxn id="98" idx="1"/>
          </p:cNvCxnSpPr>
          <p:nvPr/>
        </p:nvCxnSpPr>
        <p:spPr>
          <a:xfrm flipV="1">
            <a:off x="3842438" y="5908800"/>
            <a:ext cx="963659"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7" name="Düz Ok Bağlayıcısı 106">
            <a:extLst>
              <a:ext uri="{FF2B5EF4-FFF2-40B4-BE49-F238E27FC236}">
                <a16:creationId xmlns:a16="http://schemas.microsoft.com/office/drawing/2014/main" id="{C61C4837-1B3A-536E-44F7-8C35F6BC6331}"/>
              </a:ext>
            </a:extLst>
          </p:cNvPr>
          <p:cNvCxnSpPr>
            <a:cxnSpLocks/>
            <a:stCxn id="98" idx="0"/>
            <a:endCxn id="61" idx="0"/>
          </p:cNvCxnSpPr>
          <p:nvPr/>
        </p:nvCxnSpPr>
        <p:spPr>
          <a:xfrm flipH="1" flipV="1">
            <a:off x="5136081" y="4780549"/>
            <a:ext cx="1" cy="94358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1" name="Dikdörtgen: Köşeleri Yuvarlatılmış 110">
            <a:extLst>
              <a:ext uri="{FF2B5EF4-FFF2-40B4-BE49-F238E27FC236}">
                <a16:creationId xmlns:a16="http://schemas.microsoft.com/office/drawing/2014/main" id="{33E28CFC-651D-2E93-6BE1-B3A288FBA6CE}"/>
              </a:ext>
            </a:extLst>
          </p:cNvPr>
          <p:cNvSpPr/>
          <p:nvPr/>
        </p:nvSpPr>
        <p:spPr>
          <a:xfrm>
            <a:off x="248887" y="4931347"/>
            <a:ext cx="711230" cy="369332"/>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rPr>
              <a:t>Hayır</a:t>
            </a:r>
          </a:p>
        </p:txBody>
      </p:sp>
      <p:sp>
        <p:nvSpPr>
          <p:cNvPr id="125" name="Dikdörtgen: Köşeleri Yuvarlatılmış 124">
            <a:extLst>
              <a:ext uri="{FF2B5EF4-FFF2-40B4-BE49-F238E27FC236}">
                <a16:creationId xmlns:a16="http://schemas.microsoft.com/office/drawing/2014/main" id="{7E084B9F-9658-9F62-FC84-01F09B7ECA0F}"/>
              </a:ext>
            </a:extLst>
          </p:cNvPr>
          <p:cNvSpPr/>
          <p:nvPr/>
        </p:nvSpPr>
        <p:spPr>
          <a:xfrm>
            <a:off x="1443152" y="4306739"/>
            <a:ext cx="1364698" cy="393622"/>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rPr>
              <a:t>Sürüklenme</a:t>
            </a:r>
          </a:p>
        </p:txBody>
      </p:sp>
      <p:cxnSp>
        <p:nvCxnSpPr>
          <p:cNvPr id="128" name="Düz Ok Bağlayıcısı 127">
            <a:extLst>
              <a:ext uri="{FF2B5EF4-FFF2-40B4-BE49-F238E27FC236}">
                <a16:creationId xmlns:a16="http://schemas.microsoft.com/office/drawing/2014/main" id="{16EC60CE-79DD-8A6F-AB52-42F847BE8848}"/>
              </a:ext>
            </a:extLst>
          </p:cNvPr>
          <p:cNvCxnSpPr>
            <a:cxnSpLocks/>
            <a:stCxn id="125" idx="2"/>
            <a:endCxn id="99" idx="0"/>
          </p:cNvCxnSpPr>
          <p:nvPr/>
        </p:nvCxnSpPr>
        <p:spPr>
          <a:xfrm>
            <a:off x="2125501" y="4700361"/>
            <a:ext cx="0" cy="92450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43" name="Bağlayıcı: Dirsek 142">
            <a:extLst>
              <a:ext uri="{FF2B5EF4-FFF2-40B4-BE49-F238E27FC236}">
                <a16:creationId xmlns:a16="http://schemas.microsoft.com/office/drawing/2014/main" id="{B0AFB681-1890-04F2-6BA4-793F0FDA863D}"/>
              </a:ext>
            </a:extLst>
          </p:cNvPr>
          <p:cNvCxnSpPr>
            <a:cxnSpLocks/>
            <a:stCxn id="35" idx="2"/>
            <a:endCxn id="125" idx="1"/>
          </p:cNvCxnSpPr>
          <p:nvPr/>
        </p:nvCxnSpPr>
        <p:spPr>
          <a:xfrm rot="16200000" flipH="1">
            <a:off x="381608" y="3442006"/>
            <a:ext cx="1284438" cy="838649"/>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52" name="Düz Ok Bağlayıcısı 151">
            <a:extLst>
              <a:ext uri="{FF2B5EF4-FFF2-40B4-BE49-F238E27FC236}">
                <a16:creationId xmlns:a16="http://schemas.microsoft.com/office/drawing/2014/main" id="{F6D5525B-25F5-3044-1BEA-C2C20B0A8D0E}"/>
              </a:ext>
            </a:extLst>
          </p:cNvPr>
          <p:cNvCxnSpPr>
            <a:cxnSpLocks/>
            <a:endCxn id="111" idx="2"/>
          </p:cNvCxnSpPr>
          <p:nvPr/>
        </p:nvCxnSpPr>
        <p:spPr>
          <a:xfrm flipV="1">
            <a:off x="596768" y="5300679"/>
            <a:ext cx="7734" cy="32418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56" name="Bağlayıcı: Dirsek 155">
            <a:extLst>
              <a:ext uri="{FF2B5EF4-FFF2-40B4-BE49-F238E27FC236}">
                <a16:creationId xmlns:a16="http://schemas.microsoft.com/office/drawing/2014/main" id="{6066F9C4-028C-8055-6CF9-3C3E3523FA24}"/>
              </a:ext>
            </a:extLst>
          </p:cNvPr>
          <p:cNvCxnSpPr>
            <a:cxnSpLocks/>
            <a:stCxn id="111" idx="0"/>
            <a:endCxn id="125" idx="1"/>
          </p:cNvCxnSpPr>
          <p:nvPr/>
        </p:nvCxnSpPr>
        <p:spPr>
          <a:xfrm rot="5400000" flipH="1" flipV="1">
            <a:off x="809929" y="4298124"/>
            <a:ext cx="427797" cy="838650"/>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5" name="Bağlayıcı: Dirsek 14">
            <a:extLst>
              <a:ext uri="{FF2B5EF4-FFF2-40B4-BE49-F238E27FC236}">
                <a16:creationId xmlns:a16="http://schemas.microsoft.com/office/drawing/2014/main" id="{F5C12A9C-4933-8420-325B-952FD5CBCF17}"/>
              </a:ext>
            </a:extLst>
          </p:cNvPr>
          <p:cNvCxnSpPr>
            <a:cxnSpLocks/>
            <a:stCxn id="25" idx="0"/>
            <a:endCxn id="63" idx="3"/>
          </p:cNvCxnSpPr>
          <p:nvPr/>
        </p:nvCxnSpPr>
        <p:spPr>
          <a:xfrm rot="16200000" flipV="1">
            <a:off x="4019724" y="1401253"/>
            <a:ext cx="975159" cy="1917527"/>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828973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23</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21 Kasım 2022 Pazartesi</a:t>
            </a:fld>
            <a:endParaRPr lang="tr-TR"/>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7" name="Footer Placeholder 8">
            <a:extLst>
              <a:ext uri="{FF2B5EF4-FFF2-40B4-BE49-F238E27FC236}">
                <a16:creationId xmlns:a16="http://schemas.microsoft.com/office/drawing/2014/main" id="{642CEC54-E1D9-41D3-A79C-BE7073465708}"/>
              </a:ext>
            </a:extLst>
          </p:cNvPr>
          <p:cNvSpPr>
            <a:spLocks noGrp="1"/>
          </p:cNvSpPr>
          <p:nvPr>
            <p:ph type="ftr" sz="quarter" idx="11"/>
          </p:nvPr>
        </p:nvSpPr>
        <p:spPr>
          <a:xfrm>
            <a:off x="4038600" y="6356350"/>
            <a:ext cx="4114800" cy="365125"/>
          </a:xfrm>
        </p:spPr>
        <p:txBody>
          <a:bodyPr/>
          <a:lstStyle/>
          <a:p>
            <a:r>
              <a:rPr lang="tr-TR"/>
              <a:t>2022 TEKNOFEST ROKET YARIŞMASI ÖN TASARIM RAPORU (ÖTR)</a:t>
            </a:r>
          </a:p>
        </p:txBody>
      </p:sp>
      <p:sp>
        <p:nvSpPr>
          <p:cNvPr id="18" name="Title 1">
            <a:extLst>
              <a:ext uri="{FF2B5EF4-FFF2-40B4-BE49-F238E27FC236}">
                <a16:creationId xmlns:a16="http://schemas.microsoft.com/office/drawing/2014/main" id="{984D0FED-9435-476D-B24B-8D74F8A20915}"/>
              </a:ext>
            </a:extLst>
          </p:cNvPr>
          <p:cNvSpPr>
            <a:spLocks noGrp="1"/>
          </p:cNvSpPr>
          <p:nvPr>
            <p:ph type="ctrTitle"/>
          </p:nvPr>
        </p:nvSpPr>
        <p:spPr>
          <a:xfrm>
            <a:off x="1524000" y="229203"/>
            <a:ext cx="9144000" cy="750956"/>
          </a:xfrm>
        </p:spPr>
        <p:txBody>
          <a:bodyPr vert="horz" lIns="91440" tIns="45720" rIns="91440" bIns="45720" rtlCol="0" anchor="b">
            <a:noAutofit/>
          </a:bodyPr>
          <a:lstStyle/>
          <a:p>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Aviyonik </a:t>
            </a:r>
            <a:r>
              <a:rPr lang="mr-IN" sz="4800" b="1" dirty="0">
                <a:solidFill>
                  <a:srgbClr val="0070C0"/>
                </a:solidFill>
                <a:highlight>
                  <a:srgbClr val="00FF00"/>
                </a:highlight>
                <a:latin typeface="Times New Roman" panose="02020603050405020304" pitchFamily="18" charset="0"/>
                <a:cs typeface="Times New Roman" panose="02020603050405020304" pitchFamily="18" charset="0"/>
              </a:rPr>
              <a:t>–</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 </a:t>
            </a:r>
            <a:r>
              <a:rPr lang="en-US" sz="4800" b="1" dirty="0" err="1">
                <a:solidFill>
                  <a:srgbClr val="0070C0"/>
                </a:solidFill>
                <a:highlight>
                  <a:srgbClr val="00FF00"/>
                </a:highlight>
                <a:latin typeface="Times New Roman" panose="02020603050405020304" pitchFamily="18" charset="0"/>
                <a:cs typeface="Times New Roman" panose="02020603050405020304" pitchFamily="18" charset="0"/>
              </a:rPr>
              <a:t>İletişim</a:t>
            </a:r>
            <a:endParaRPr lang="tr-TR" sz="4800" b="1" dirty="0">
              <a:solidFill>
                <a:srgbClr val="0070C0"/>
              </a:solidFill>
              <a:highlight>
                <a:srgbClr val="00FF00"/>
              </a:highlight>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C1517CF7-1735-49FA-899F-A5EEBA0C36AB}"/>
              </a:ext>
            </a:extLst>
          </p:cNvPr>
          <p:cNvSpPr txBox="1"/>
          <p:nvPr/>
        </p:nvSpPr>
        <p:spPr>
          <a:xfrm>
            <a:off x="0" y="1230065"/>
            <a:ext cx="11857704" cy="2646878"/>
          </a:xfrm>
          <a:prstGeom prst="rect">
            <a:avLst/>
          </a:prstGeom>
          <a:noFill/>
        </p:spPr>
        <p:txBody>
          <a:bodyPr wrap="square">
            <a:spAutoFit/>
          </a:bodyPr>
          <a:lstStyle/>
          <a:p>
            <a:pPr marL="285750" indent="-285750" algn="just">
              <a:buFont typeface="Arial" panose="020B0604020202020204" pitchFamily="34" charset="0"/>
              <a:buChar char="•"/>
            </a:pPr>
            <a:r>
              <a:rPr lang="tr-TR" dirty="0">
                <a:highlight>
                  <a:srgbClr val="00FF00"/>
                </a:highlight>
              </a:rPr>
              <a:t>İletişim için </a:t>
            </a:r>
            <a:r>
              <a:rPr lang="en-US" dirty="0" err="1">
                <a:highlight>
                  <a:srgbClr val="00FF00"/>
                </a:highlight>
              </a:rPr>
              <a:t>seçilmesi</a:t>
            </a:r>
            <a:r>
              <a:rPr lang="en-US" dirty="0">
                <a:highlight>
                  <a:srgbClr val="00FF00"/>
                </a:highlight>
              </a:rPr>
              <a:t> </a:t>
            </a:r>
            <a:r>
              <a:rPr lang="en-US" dirty="0" err="1">
                <a:highlight>
                  <a:srgbClr val="00FF00"/>
                </a:highlight>
              </a:rPr>
              <a:t>planlanan</a:t>
            </a:r>
            <a:r>
              <a:rPr lang="en-US" dirty="0">
                <a:highlight>
                  <a:srgbClr val="00FF00"/>
                </a:highlight>
              </a:rPr>
              <a:t> </a:t>
            </a:r>
            <a:r>
              <a:rPr lang="en-US" dirty="0" err="1">
                <a:highlight>
                  <a:srgbClr val="00FF00"/>
                </a:highlight>
              </a:rPr>
              <a:t>modüller</a:t>
            </a:r>
            <a:r>
              <a:rPr lang="en-US" dirty="0">
                <a:highlight>
                  <a:srgbClr val="00FF00"/>
                </a:highlight>
              </a:rPr>
              <a:t> </a:t>
            </a:r>
            <a:r>
              <a:rPr lang="en-US" dirty="0" err="1">
                <a:highlight>
                  <a:srgbClr val="00FF00"/>
                </a:highlight>
              </a:rPr>
              <a:t>ve</a:t>
            </a:r>
            <a:r>
              <a:rPr lang="en-US" dirty="0">
                <a:highlight>
                  <a:srgbClr val="00FF00"/>
                </a:highlight>
              </a:rPr>
              <a:t> </a:t>
            </a:r>
            <a:r>
              <a:rPr lang="en-US" dirty="0" err="1">
                <a:highlight>
                  <a:srgbClr val="00FF00"/>
                </a:highlight>
              </a:rPr>
              <a:t>seçim</a:t>
            </a:r>
            <a:r>
              <a:rPr lang="en-US" dirty="0">
                <a:highlight>
                  <a:srgbClr val="00FF00"/>
                </a:highlight>
              </a:rPr>
              <a:t> </a:t>
            </a:r>
            <a:r>
              <a:rPr lang="en-US" dirty="0" err="1">
                <a:highlight>
                  <a:srgbClr val="00FF00"/>
                </a:highlight>
              </a:rPr>
              <a:t>kriterleri</a:t>
            </a:r>
            <a:r>
              <a:rPr lang="en-US" dirty="0">
                <a:highlight>
                  <a:srgbClr val="00FF00"/>
                </a:highlight>
              </a:rPr>
              <a:t> </a:t>
            </a:r>
            <a:r>
              <a:rPr lang="en-US" dirty="0" err="1">
                <a:highlight>
                  <a:srgbClr val="00FF00"/>
                </a:highlight>
              </a:rPr>
              <a:t>hakkında</a:t>
            </a:r>
            <a:r>
              <a:rPr lang="en-US" dirty="0">
                <a:highlight>
                  <a:srgbClr val="00FF00"/>
                </a:highlight>
              </a:rPr>
              <a:t> </a:t>
            </a:r>
            <a:r>
              <a:rPr lang="en-US" dirty="0" err="1">
                <a:highlight>
                  <a:srgbClr val="00FF00"/>
                </a:highlight>
              </a:rPr>
              <a:t>bilgi</a:t>
            </a:r>
            <a:r>
              <a:rPr lang="en-US" dirty="0">
                <a:highlight>
                  <a:srgbClr val="00FF00"/>
                </a:highlight>
              </a:rPr>
              <a:t> </a:t>
            </a:r>
            <a:r>
              <a:rPr lang="en-US" dirty="0" err="1">
                <a:highlight>
                  <a:srgbClr val="00FF00"/>
                </a:highlight>
              </a:rPr>
              <a:t>verilmelidir</a:t>
            </a:r>
            <a:r>
              <a:rPr lang="en-US" dirty="0">
                <a:highlight>
                  <a:srgbClr val="00FF00"/>
                </a:highlight>
              </a:rPr>
              <a:t>. </a:t>
            </a:r>
          </a:p>
          <a:p>
            <a:pPr marL="285750" indent="-285750" algn="just">
              <a:buFont typeface="Arial" panose="020B0604020202020204" pitchFamily="34" charset="0"/>
              <a:buChar char="•"/>
            </a:pPr>
            <a:r>
              <a:rPr lang="en-US" dirty="0" err="1">
                <a:highlight>
                  <a:srgbClr val="00FF00"/>
                </a:highlight>
              </a:rPr>
              <a:t>Hangi</a:t>
            </a:r>
            <a:r>
              <a:rPr lang="en-US" dirty="0">
                <a:highlight>
                  <a:srgbClr val="00FF00"/>
                </a:highlight>
              </a:rPr>
              <a:t> </a:t>
            </a:r>
            <a:r>
              <a:rPr lang="en-US" dirty="0" err="1">
                <a:highlight>
                  <a:srgbClr val="00FF00"/>
                </a:highlight>
              </a:rPr>
              <a:t>verilerin</a:t>
            </a:r>
            <a:r>
              <a:rPr lang="en-US" dirty="0">
                <a:highlight>
                  <a:srgbClr val="00FF00"/>
                </a:highlight>
              </a:rPr>
              <a:t> </a:t>
            </a:r>
            <a:r>
              <a:rPr lang="en-US" dirty="0" err="1">
                <a:highlight>
                  <a:srgbClr val="00FF00"/>
                </a:highlight>
              </a:rPr>
              <a:t>yer</a:t>
            </a:r>
            <a:r>
              <a:rPr lang="en-US" dirty="0">
                <a:highlight>
                  <a:srgbClr val="00FF00"/>
                </a:highlight>
              </a:rPr>
              <a:t> </a:t>
            </a:r>
            <a:r>
              <a:rPr lang="en-US" dirty="0" err="1">
                <a:highlight>
                  <a:srgbClr val="00FF00"/>
                </a:highlight>
              </a:rPr>
              <a:t>istasyonuna</a:t>
            </a:r>
            <a:r>
              <a:rPr lang="en-US" dirty="0">
                <a:highlight>
                  <a:srgbClr val="00FF00"/>
                </a:highlight>
              </a:rPr>
              <a:t> </a:t>
            </a:r>
            <a:r>
              <a:rPr lang="en-US" dirty="0" err="1">
                <a:highlight>
                  <a:srgbClr val="00FF00"/>
                </a:highlight>
              </a:rPr>
              <a:t>iletileceği</a:t>
            </a:r>
            <a:r>
              <a:rPr lang="en-US" dirty="0">
                <a:highlight>
                  <a:srgbClr val="00FF00"/>
                </a:highlight>
              </a:rPr>
              <a:t> </a:t>
            </a:r>
            <a:r>
              <a:rPr lang="en-US" dirty="0" err="1">
                <a:highlight>
                  <a:srgbClr val="00FF00"/>
                </a:highlight>
              </a:rPr>
              <a:t>açıkça</a:t>
            </a:r>
            <a:r>
              <a:rPr lang="en-US" dirty="0">
                <a:highlight>
                  <a:srgbClr val="00FF00"/>
                </a:highlight>
              </a:rPr>
              <a:t> </a:t>
            </a:r>
            <a:r>
              <a:rPr lang="en-US" dirty="0" err="1">
                <a:highlight>
                  <a:srgbClr val="00FF00"/>
                </a:highlight>
              </a:rPr>
              <a:t>belirtilmelidir</a:t>
            </a:r>
            <a:r>
              <a:rPr lang="en-US" dirty="0">
                <a:highlight>
                  <a:srgbClr val="00FF00"/>
                </a:highlight>
              </a:rPr>
              <a:t>.</a:t>
            </a:r>
            <a:endParaRPr lang="tr-TR" dirty="0">
              <a:highlight>
                <a:srgbClr val="00FF00"/>
              </a:highlight>
            </a:endParaRPr>
          </a:p>
          <a:p>
            <a:pPr marL="285750" indent="-285750" algn="just">
              <a:buFont typeface="Arial" panose="020B0604020202020204" pitchFamily="34" charset="0"/>
              <a:buChar char="•"/>
            </a:pPr>
            <a:r>
              <a:rPr lang="tr-TR" dirty="0">
                <a:highlight>
                  <a:srgbClr val="00FF00"/>
                </a:highlight>
              </a:rPr>
              <a:t>Verilerin hangi bantta nasıl bir</a:t>
            </a:r>
            <a:r>
              <a:rPr lang="en-US" dirty="0">
                <a:highlight>
                  <a:srgbClr val="00FF00"/>
                </a:highlight>
              </a:rPr>
              <a:t> </a:t>
            </a:r>
            <a:r>
              <a:rPr lang="en-US" dirty="0" err="1">
                <a:highlight>
                  <a:srgbClr val="00FF00"/>
                </a:highlight>
              </a:rPr>
              <a:t>veri</a:t>
            </a:r>
            <a:r>
              <a:rPr lang="tr-TR" dirty="0">
                <a:highlight>
                  <a:srgbClr val="00FF00"/>
                </a:highlight>
              </a:rPr>
              <a:t> paket</a:t>
            </a:r>
            <a:r>
              <a:rPr lang="en-US" dirty="0" err="1">
                <a:highlight>
                  <a:srgbClr val="00FF00"/>
                </a:highlight>
              </a:rPr>
              <a:t>i</a:t>
            </a:r>
            <a:r>
              <a:rPr lang="tr-TR" dirty="0">
                <a:highlight>
                  <a:srgbClr val="00FF00"/>
                </a:highlight>
              </a:rPr>
              <a:t> </a:t>
            </a:r>
            <a:r>
              <a:rPr lang="en-US" dirty="0">
                <a:highlight>
                  <a:srgbClr val="00FF00"/>
                </a:highlight>
              </a:rPr>
              <a:t>ile</a:t>
            </a:r>
            <a:r>
              <a:rPr lang="tr-TR" dirty="0">
                <a:highlight>
                  <a:srgbClr val="00FF00"/>
                </a:highlight>
              </a:rPr>
              <a:t> aktarılacağı açıklanmalıdır. </a:t>
            </a:r>
          </a:p>
          <a:p>
            <a:pPr marL="285750" indent="-285750" algn="just">
              <a:buFont typeface="Arial" panose="020B0604020202020204" pitchFamily="34" charset="0"/>
              <a:buChar char="•"/>
            </a:pPr>
            <a:r>
              <a:rPr lang="tr-TR" dirty="0">
                <a:highlight>
                  <a:srgbClr val="00FF00"/>
                </a:highlight>
              </a:rPr>
              <a:t>Bu kısım 1 (bir) yansıyı geçmemelidir.</a:t>
            </a:r>
            <a:r>
              <a:rPr lang="en-US" dirty="0">
                <a:highlight>
                  <a:srgbClr val="00FF00"/>
                </a:highlight>
              </a:rPr>
              <a:t> </a:t>
            </a:r>
            <a:endParaRPr lang="tr-TR" dirty="0">
              <a:highlight>
                <a:srgbClr val="00FF00"/>
              </a:highlight>
            </a:endParaRPr>
          </a:p>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r>
              <a:rPr lang="tr-TR" sz="4000" dirty="0">
                <a:highlight>
                  <a:srgbClr val="FFFF00"/>
                </a:highlight>
              </a:rPr>
              <a:t>SİLİNECEK.</a:t>
            </a:r>
            <a:endParaRPr lang="en-US" sz="4000" dirty="0">
              <a:highlight>
                <a:srgbClr val="FFFF00"/>
              </a:highlight>
            </a:endParaRPr>
          </a:p>
          <a:p>
            <a:pPr algn="just"/>
            <a:r>
              <a:rPr lang="tr-TR" dirty="0"/>
              <a:t>	</a:t>
            </a:r>
          </a:p>
        </p:txBody>
      </p:sp>
      <p:pic>
        <p:nvPicPr>
          <p:cNvPr id="2" name="Resim 1">
            <a:extLst>
              <a:ext uri="{FF2B5EF4-FFF2-40B4-BE49-F238E27FC236}">
                <a16:creationId xmlns:a16="http://schemas.microsoft.com/office/drawing/2014/main" id="{7B0DC51C-D2E3-1D00-8B42-C7E4E47816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9920"/>
            <a:ext cx="1212161" cy="1212161"/>
          </a:xfrm>
          <a:prstGeom prst="rect">
            <a:avLst/>
          </a:prstGeom>
        </p:spPr>
      </p:pic>
    </p:spTree>
    <p:extLst>
      <p:ext uri="{BB962C8B-B14F-4D97-AF65-F5344CB8AC3E}">
        <p14:creationId xmlns:p14="http://schemas.microsoft.com/office/powerpoint/2010/main" val="1574573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24</a:t>
            </a:fld>
            <a:endParaRPr lang="tr-TR" dirty="0"/>
          </a:p>
        </p:txBody>
      </p:sp>
      <p:sp>
        <p:nvSpPr>
          <p:cNvPr id="4" name="Date Placeholder 3"/>
          <p:cNvSpPr>
            <a:spLocks noGrp="1"/>
          </p:cNvSpPr>
          <p:nvPr>
            <p:ph type="dt" sz="half" idx="10"/>
          </p:nvPr>
        </p:nvSpPr>
        <p:spPr/>
        <p:txBody>
          <a:bodyPr/>
          <a:lstStyle/>
          <a:p>
            <a:fld id="{EDD7EE19-348B-4A60-8810-E2854B3ED486}" type="datetime2">
              <a:rPr lang="tr-TR" smtClean="0"/>
              <a:t>21 Kasım 2022 Pazartesi</a:t>
            </a:fld>
            <a:endParaRPr lang="tr-TR"/>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7" name="Footer Placeholder 8">
            <a:extLst>
              <a:ext uri="{FF2B5EF4-FFF2-40B4-BE49-F238E27FC236}">
                <a16:creationId xmlns:a16="http://schemas.microsoft.com/office/drawing/2014/main" id="{642CEC54-E1D9-41D3-A79C-BE7073465708}"/>
              </a:ext>
            </a:extLst>
          </p:cNvPr>
          <p:cNvSpPr>
            <a:spLocks noGrp="1"/>
          </p:cNvSpPr>
          <p:nvPr>
            <p:ph type="ftr" sz="quarter" idx="11"/>
          </p:nvPr>
        </p:nvSpPr>
        <p:spPr>
          <a:xfrm>
            <a:off x="4038600" y="6356350"/>
            <a:ext cx="4114800" cy="365125"/>
          </a:xfrm>
        </p:spPr>
        <p:txBody>
          <a:bodyPr/>
          <a:lstStyle/>
          <a:p>
            <a:r>
              <a:rPr lang="tr-TR"/>
              <a:t>2022 TEKNOFEST ROKET YARIŞMASI ÖN TASARIM RAPORU (ÖTR)</a:t>
            </a:r>
          </a:p>
        </p:txBody>
      </p:sp>
      <p:sp>
        <p:nvSpPr>
          <p:cNvPr id="18" name="Title 1">
            <a:extLst>
              <a:ext uri="{FF2B5EF4-FFF2-40B4-BE49-F238E27FC236}">
                <a16:creationId xmlns:a16="http://schemas.microsoft.com/office/drawing/2014/main" id="{984D0FED-9435-476D-B24B-8D74F8A20915}"/>
              </a:ext>
            </a:extLst>
          </p:cNvPr>
          <p:cNvSpPr>
            <a:spLocks noGrp="1"/>
          </p:cNvSpPr>
          <p:nvPr>
            <p:ph type="ctrTitle"/>
          </p:nvPr>
        </p:nvSpPr>
        <p:spPr>
          <a:xfrm>
            <a:off x="1524000" y="229203"/>
            <a:ext cx="9144000" cy="750956"/>
          </a:xfrm>
        </p:spPr>
        <p:txBody>
          <a:bodyPr vert="horz" lIns="91440" tIns="45720" rIns="91440" bIns="45720" rtlCol="0" anchor="b">
            <a:noAutofit/>
          </a:bodyPr>
          <a:lstStyle/>
          <a:p>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Aviyonik </a:t>
            </a:r>
            <a:r>
              <a:rPr lang="mr-IN" sz="4800" b="1" dirty="0">
                <a:solidFill>
                  <a:srgbClr val="0070C0"/>
                </a:solidFill>
                <a:highlight>
                  <a:srgbClr val="00FF00"/>
                </a:highlight>
                <a:latin typeface="Times New Roman" panose="02020603050405020304" pitchFamily="18" charset="0"/>
                <a:cs typeface="Times New Roman" panose="02020603050405020304" pitchFamily="18" charset="0"/>
              </a:rPr>
              <a:t>–</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 </a:t>
            </a:r>
            <a:r>
              <a:rPr lang="en-US" sz="4800" b="1" dirty="0" err="1">
                <a:solidFill>
                  <a:srgbClr val="0070C0"/>
                </a:solidFill>
                <a:highlight>
                  <a:srgbClr val="00FF00"/>
                </a:highlight>
                <a:latin typeface="Times New Roman" panose="02020603050405020304" pitchFamily="18" charset="0"/>
                <a:cs typeface="Times New Roman" panose="02020603050405020304" pitchFamily="18" charset="0"/>
              </a:rPr>
              <a:t>İletişim</a:t>
            </a:r>
            <a:endParaRPr lang="tr-TR" sz="4800" b="1" dirty="0">
              <a:solidFill>
                <a:srgbClr val="0070C0"/>
              </a:solidFill>
              <a:highlight>
                <a:srgbClr val="00FF00"/>
              </a:highlight>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C1517CF7-1735-49FA-899F-A5EEBA0C36AB}"/>
              </a:ext>
            </a:extLst>
          </p:cNvPr>
          <p:cNvSpPr txBox="1"/>
          <p:nvPr/>
        </p:nvSpPr>
        <p:spPr>
          <a:xfrm>
            <a:off x="0" y="4763112"/>
            <a:ext cx="12192000" cy="1477328"/>
          </a:xfrm>
          <a:prstGeom prst="rect">
            <a:avLst/>
          </a:prstGeom>
          <a:noFill/>
        </p:spPr>
        <p:txBody>
          <a:bodyPr wrap="square">
            <a:spAutoFit/>
          </a:bodyPr>
          <a:lstStyle/>
          <a:p>
            <a:pPr algn="just"/>
            <a:r>
              <a:rPr lang="tr-TR" dirty="0"/>
              <a:t>1. Uçuş bilgisayarında bulunan iletişim modülü ile yer istasyonuna GPS sensöründen alınacak konum, basınç sensöründen alınacak irtifa, 3 boyutlu konumlandırma sensöründen alınacak 3 boyutlu uzay konum verileri iletilecektir.</a:t>
            </a:r>
          </a:p>
          <a:p>
            <a:pPr algn="just"/>
            <a:r>
              <a:rPr lang="tr-TR" dirty="0"/>
              <a:t>Faydalı yük uçuş bilgisayarında bulunan iletişim modülü ile yer istasyonuna GPS sensöründen alınacak konum, basınç sensöründen alınacak irtifa, nem sensöründen alınacak nem, sıcaklık sensöründen alınacak sıcaklık verileri iletilecektir.</a:t>
            </a:r>
          </a:p>
          <a:p>
            <a:pPr algn="just"/>
            <a:r>
              <a:rPr lang="tr-TR" dirty="0"/>
              <a:t>Veriler 58 byte paket boyutuyla ISM 862 – 931 MHz aralığında bir frekansta, 2.4 Kbps veri iletim hızı ile iletilecektir. </a:t>
            </a:r>
          </a:p>
        </p:txBody>
      </p:sp>
      <p:graphicFrame>
        <p:nvGraphicFramePr>
          <p:cNvPr id="11" name="Tablo 6">
            <a:extLst>
              <a:ext uri="{FF2B5EF4-FFF2-40B4-BE49-F238E27FC236}">
                <a16:creationId xmlns:a16="http://schemas.microsoft.com/office/drawing/2014/main" id="{C4146D57-8098-4BBD-A2F9-A586F1057EB0}"/>
              </a:ext>
            </a:extLst>
          </p:cNvPr>
          <p:cNvGraphicFramePr>
            <a:graphicFrameLocks noGrp="1"/>
          </p:cNvGraphicFramePr>
          <p:nvPr>
            <p:extLst>
              <p:ext uri="{D42A27DB-BD31-4B8C-83A1-F6EECF244321}">
                <p14:modId xmlns:p14="http://schemas.microsoft.com/office/powerpoint/2010/main" val="2983175173"/>
              </p:ext>
            </p:extLst>
          </p:nvPr>
        </p:nvGraphicFramePr>
        <p:xfrm>
          <a:off x="40639" y="1610275"/>
          <a:ext cx="12144113" cy="3097157"/>
        </p:xfrm>
        <a:graphic>
          <a:graphicData uri="http://schemas.openxmlformats.org/drawingml/2006/table">
            <a:tbl>
              <a:tblPr firstRow="1" bandRow="1">
                <a:tableStyleId>{5C22544A-7EE6-4342-B048-85BDC9FD1C3A}</a:tableStyleId>
              </a:tblPr>
              <a:tblGrid>
                <a:gridCol w="1164624">
                  <a:extLst>
                    <a:ext uri="{9D8B030D-6E8A-4147-A177-3AD203B41FA5}">
                      <a16:colId xmlns:a16="http://schemas.microsoft.com/office/drawing/2014/main" val="577779967"/>
                    </a:ext>
                  </a:extLst>
                </a:gridCol>
                <a:gridCol w="1514961">
                  <a:extLst>
                    <a:ext uri="{9D8B030D-6E8A-4147-A177-3AD203B41FA5}">
                      <a16:colId xmlns:a16="http://schemas.microsoft.com/office/drawing/2014/main" val="399812716"/>
                    </a:ext>
                  </a:extLst>
                </a:gridCol>
                <a:gridCol w="2620213">
                  <a:extLst>
                    <a:ext uri="{9D8B030D-6E8A-4147-A177-3AD203B41FA5}">
                      <a16:colId xmlns:a16="http://schemas.microsoft.com/office/drawing/2014/main" val="2787587625"/>
                    </a:ext>
                  </a:extLst>
                </a:gridCol>
                <a:gridCol w="2513204">
                  <a:extLst>
                    <a:ext uri="{9D8B030D-6E8A-4147-A177-3AD203B41FA5}">
                      <a16:colId xmlns:a16="http://schemas.microsoft.com/office/drawing/2014/main" val="2188634747"/>
                    </a:ext>
                  </a:extLst>
                </a:gridCol>
                <a:gridCol w="4331111">
                  <a:extLst>
                    <a:ext uri="{9D8B030D-6E8A-4147-A177-3AD203B41FA5}">
                      <a16:colId xmlns:a16="http://schemas.microsoft.com/office/drawing/2014/main" val="2058972501"/>
                    </a:ext>
                  </a:extLst>
                </a:gridCol>
              </a:tblGrid>
              <a:tr h="384437">
                <a:tc>
                  <a:txBody>
                    <a:bodyPr/>
                    <a:lstStyle/>
                    <a:p>
                      <a:pPr algn="just"/>
                      <a:r>
                        <a:rPr lang="tr-TR" sz="1400" dirty="0"/>
                        <a:t>Adı</a:t>
                      </a:r>
                    </a:p>
                  </a:txBody>
                  <a:tcPr/>
                </a:tc>
                <a:tc>
                  <a:txBody>
                    <a:bodyPr/>
                    <a:lstStyle/>
                    <a:p>
                      <a:pPr algn="just"/>
                      <a:r>
                        <a:rPr lang="tr-TR" sz="1400" dirty="0"/>
                        <a:t>Kodu</a:t>
                      </a:r>
                    </a:p>
                  </a:txBody>
                  <a:tcPr/>
                </a:tc>
                <a:tc>
                  <a:txBody>
                    <a:bodyPr/>
                    <a:lstStyle/>
                    <a:p>
                      <a:pPr algn="just"/>
                      <a:r>
                        <a:rPr lang="tr-TR" sz="1400" noProof="0" dirty="0"/>
                        <a:t>Avantaj</a:t>
                      </a:r>
                    </a:p>
                  </a:txBody>
                  <a:tcPr/>
                </a:tc>
                <a:tc>
                  <a:txBody>
                    <a:bodyPr/>
                    <a:lstStyle/>
                    <a:p>
                      <a:pPr algn="just"/>
                      <a:r>
                        <a:rPr lang="tr-TR" sz="1400" noProof="0" dirty="0"/>
                        <a:t>Dezavantaj</a:t>
                      </a:r>
                    </a:p>
                  </a:txBody>
                  <a:tcPr/>
                </a:tc>
                <a:tc>
                  <a:txBody>
                    <a:bodyPr/>
                    <a:lstStyle/>
                    <a:p>
                      <a:pPr algn="just"/>
                      <a:r>
                        <a:rPr lang="en-US" sz="1400" dirty="0"/>
                        <a:t> </a:t>
                      </a:r>
                      <a:r>
                        <a:rPr lang="tr-TR" sz="1400" noProof="0" dirty="0"/>
                        <a:t>Açıklama</a:t>
                      </a:r>
                    </a:p>
                  </a:txBody>
                  <a:tcPr/>
                </a:tc>
                <a:extLst>
                  <a:ext uri="{0D108BD9-81ED-4DB2-BD59-A6C34878D82A}">
                    <a16:rowId xmlns:a16="http://schemas.microsoft.com/office/drawing/2014/main" val="3329028861"/>
                  </a:ext>
                </a:extLst>
              </a:tr>
              <a:tr h="307048">
                <a:tc>
                  <a:txBody>
                    <a:bodyPr/>
                    <a:lstStyle/>
                    <a:p>
                      <a:pPr algn="just"/>
                      <a:r>
                        <a:rPr lang="tr-TR" sz="1400" dirty="0">
                          <a:solidFill>
                            <a:schemeClr val="accent6">
                              <a:lumMod val="50000"/>
                            </a:schemeClr>
                          </a:solidFill>
                        </a:rPr>
                        <a:t>EBYTE E32 862- 930 MHz</a:t>
                      </a:r>
                    </a:p>
                  </a:txBody>
                  <a:tcPr/>
                </a:tc>
                <a:tc>
                  <a:txBody>
                    <a:bodyPr/>
                    <a:lstStyle/>
                    <a:p>
                      <a:pPr algn="just"/>
                      <a:r>
                        <a:rPr lang="tr-TR" sz="1400" dirty="0">
                          <a:solidFill>
                            <a:schemeClr val="accent6">
                              <a:lumMod val="50000"/>
                            </a:schemeClr>
                          </a:solidFill>
                        </a:rPr>
                        <a:t>E32-900T30D</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1400" dirty="0">
                          <a:solidFill>
                            <a:schemeClr val="accent6">
                              <a:lumMod val="50000"/>
                            </a:schemeClr>
                          </a:solidFill>
                        </a:rPr>
                        <a:t>1. Daha yüksek frekans aralığı (862- 930 MHz)</a:t>
                      </a:r>
                    </a:p>
                  </a:txBody>
                  <a:tcPr/>
                </a:tc>
                <a:tc>
                  <a:txBody>
                    <a:bodyPr/>
                    <a:lstStyle/>
                    <a:p>
                      <a:pPr algn="just"/>
                      <a:r>
                        <a:rPr lang="tr-TR" sz="1400" dirty="0">
                          <a:solidFill>
                            <a:schemeClr val="accent6">
                              <a:lumMod val="50000"/>
                            </a:schemeClr>
                          </a:solidFill>
                        </a:rPr>
                        <a:t>1. Daha düşük menzil</a:t>
                      </a:r>
                    </a:p>
                    <a:p>
                      <a:pPr algn="just"/>
                      <a:r>
                        <a:rPr lang="tr-TR" sz="1400" dirty="0">
                          <a:solidFill>
                            <a:schemeClr val="accent6">
                              <a:lumMod val="50000"/>
                            </a:schemeClr>
                          </a:solidFill>
                        </a:rPr>
                        <a:t>2. Daha küçük paket boyutu (58 byte)</a:t>
                      </a:r>
                    </a:p>
                  </a:txBody>
                  <a:tcPr/>
                </a:tc>
                <a:tc>
                  <a:txBody>
                    <a:bodyPr/>
                    <a:lstStyle/>
                    <a:p>
                      <a:pPr algn="just"/>
                      <a:r>
                        <a:rPr lang="tr-TR" sz="1400" dirty="0">
                          <a:solidFill>
                            <a:schemeClr val="accent6">
                              <a:lumMod val="50000"/>
                            </a:schemeClr>
                          </a:solidFill>
                        </a:rPr>
                        <a:t>Daha yüksek frekans aralığında çalıştığı, gereksinimleri karşıladığı ve hali hazırda takımın envanterinde bulunduğu için bu modül seçilmiştir.</a:t>
                      </a:r>
                    </a:p>
                  </a:txBody>
                  <a:tcPr/>
                </a:tc>
                <a:extLst>
                  <a:ext uri="{0D108BD9-81ED-4DB2-BD59-A6C34878D82A}">
                    <a16:rowId xmlns:a16="http://schemas.microsoft.com/office/drawing/2014/main" val="2618265386"/>
                  </a:ext>
                </a:extLst>
              </a:tr>
              <a:tr h="307048">
                <a:tc>
                  <a:txBody>
                    <a:bodyPr/>
                    <a:lstStyle/>
                    <a:p>
                      <a:pPr algn="just"/>
                      <a:r>
                        <a:rPr lang="de-DE" sz="1400" dirty="0">
                          <a:solidFill>
                            <a:schemeClr val="tx1"/>
                          </a:solidFill>
                        </a:rPr>
                        <a:t>EBYTE </a:t>
                      </a:r>
                      <a:r>
                        <a:rPr lang="tr-TR" sz="1400" dirty="0">
                          <a:solidFill>
                            <a:schemeClr val="tx1"/>
                          </a:solidFill>
                        </a:rPr>
                        <a:t>E22</a:t>
                      </a:r>
                      <a:r>
                        <a:rPr lang="de-DE" sz="1400" dirty="0">
                          <a:solidFill>
                            <a:schemeClr val="tx1"/>
                          </a:solidFill>
                        </a:rPr>
                        <a:t> 410 - 493 </a:t>
                      </a:r>
                      <a:r>
                        <a:rPr lang="tr-TR" sz="1400" dirty="0">
                          <a:solidFill>
                            <a:schemeClr val="tx1"/>
                          </a:solidFill>
                        </a:rPr>
                        <a:t>MHz</a:t>
                      </a:r>
                    </a:p>
                  </a:txBody>
                  <a:tcPr/>
                </a:tc>
                <a:tc>
                  <a:txBody>
                    <a:bodyPr/>
                    <a:lstStyle/>
                    <a:p>
                      <a:pPr algn="just"/>
                      <a:r>
                        <a:rPr lang="de-DE" sz="1400" dirty="0">
                          <a:solidFill>
                            <a:schemeClr val="tx1"/>
                          </a:solidFill>
                        </a:rPr>
                        <a:t>E22-400T30DC</a:t>
                      </a:r>
                      <a:endParaRPr lang="tr-TR" sz="1400" dirty="0">
                        <a:solidFill>
                          <a:schemeClr val="tx1"/>
                        </a:solidFill>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1400" dirty="0">
                          <a:solidFill>
                            <a:schemeClr val="tx1"/>
                          </a:solidFill>
                        </a:rPr>
                        <a:t>1. Daha yüksek menzil</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400" dirty="0">
                          <a:solidFill>
                            <a:schemeClr val="tx1"/>
                          </a:solidFill>
                        </a:rPr>
                        <a:t>2. Daha büyük paket boyutu (240 byte)</a:t>
                      </a:r>
                    </a:p>
                  </a:txBody>
                  <a:tcPr/>
                </a:tc>
                <a:tc>
                  <a:txBody>
                    <a:bodyPr/>
                    <a:lstStyle/>
                    <a:p>
                      <a:pPr algn="just"/>
                      <a:r>
                        <a:rPr lang="tr-TR" sz="1400" dirty="0">
                          <a:solidFill>
                            <a:schemeClr val="tx1"/>
                          </a:solidFill>
                        </a:rPr>
                        <a:t>1. Daha düşük frekans aralığı (410 - 493 MHz)</a:t>
                      </a:r>
                    </a:p>
                  </a:txBody>
                  <a:tcPr/>
                </a:tc>
                <a:tc>
                  <a:txBody>
                    <a:bodyPr/>
                    <a:lstStyle/>
                    <a:p>
                      <a:pPr algn="just"/>
                      <a:r>
                        <a:rPr lang="tr-TR" sz="1400" dirty="0">
                          <a:solidFill>
                            <a:schemeClr val="tx1"/>
                          </a:solidFill>
                        </a:rPr>
                        <a:t>Gereksinimleri karşılamaktadır, ancak tedarik sıkıntılarından dolayı 1. modül olarak tercih edilmemiştir.</a:t>
                      </a:r>
                    </a:p>
                  </a:txBody>
                  <a:tcPr/>
                </a:tc>
                <a:extLst>
                  <a:ext uri="{0D108BD9-81ED-4DB2-BD59-A6C34878D82A}">
                    <a16:rowId xmlns:a16="http://schemas.microsoft.com/office/drawing/2014/main" val="1707667629"/>
                  </a:ext>
                </a:extLst>
              </a:tr>
              <a:tr h="0">
                <a:tc>
                  <a:txBody>
                    <a:bodyPr/>
                    <a:lstStyle/>
                    <a:p>
                      <a:pPr algn="just"/>
                      <a:r>
                        <a:rPr lang="tr-TR" sz="1400" dirty="0">
                          <a:solidFill>
                            <a:schemeClr val="accent6">
                              <a:lumMod val="50000"/>
                            </a:schemeClr>
                          </a:solidFill>
                        </a:rPr>
                        <a:t>EBYTE SMA-J 3DBİ Anten</a:t>
                      </a:r>
                    </a:p>
                  </a:txBody>
                  <a:tcPr/>
                </a:tc>
                <a:tc>
                  <a:txBody>
                    <a:bodyPr/>
                    <a:lstStyle/>
                    <a:p>
                      <a:pPr algn="just"/>
                      <a:r>
                        <a:rPr lang="tr-TR" sz="1400" dirty="0">
                          <a:solidFill>
                            <a:schemeClr val="accent6">
                              <a:lumMod val="50000"/>
                            </a:schemeClr>
                          </a:solidFill>
                        </a:rPr>
                        <a:t>TX868-JKD-20</a:t>
                      </a:r>
                    </a:p>
                  </a:txBody>
                  <a:tcPr/>
                </a:tc>
                <a:tc>
                  <a:txBody>
                    <a:bodyPr/>
                    <a:lstStyle/>
                    <a:p>
                      <a:pPr algn="just"/>
                      <a:r>
                        <a:rPr lang="tr-TR" sz="1400" dirty="0">
                          <a:solidFill>
                            <a:schemeClr val="accent6">
                              <a:lumMod val="50000"/>
                            </a:schemeClr>
                          </a:solidFill>
                        </a:rPr>
                        <a:t>1. Boyutları daha küçük</a:t>
                      </a:r>
                    </a:p>
                    <a:p>
                      <a:pPr algn="just"/>
                      <a:r>
                        <a:rPr lang="tr-TR" sz="1400" dirty="0">
                          <a:solidFill>
                            <a:schemeClr val="accent6">
                              <a:lumMod val="50000"/>
                            </a:schemeClr>
                          </a:solidFill>
                        </a:rPr>
                        <a:t>2. 90° dönme kabiliyeti</a:t>
                      </a:r>
                    </a:p>
                  </a:txBody>
                  <a:tcPr/>
                </a:tc>
                <a:tc>
                  <a:txBody>
                    <a:bodyPr/>
                    <a:lstStyle/>
                    <a:p>
                      <a:pPr marL="0" indent="0" algn="just">
                        <a:buNone/>
                      </a:pPr>
                      <a:r>
                        <a:rPr lang="tr-TR" sz="1400" dirty="0">
                          <a:solidFill>
                            <a:schemeClr val="accent6">
                              <a:lumMod val="50000"/>
                            </a:schemeClr>
                          </a:solidFill>
                        </a:rPr>
                        <a:t>1. Daha düşük kazanç </a:t>
                      </a:r>
                    </a:p>
                    <a:p>
                      <a:pPr marL="0" indent="0" algn="just">
                        <a:buNone/>
                      </a:pPr>
                      <a:r>
                        <a:rPr lang="tr-TR" sz="1400" dirty="0">
                          <a:solidFill>
                            <a:schemeClr val="accent6">
                              <a:lumMod val="50000"/>
                            </a:schemeClr>
                          </a:solidFill>
                        </a:rPr>
                        <a:t>2. Daha dar frekans aralığı</a:t>
                      </a:r>
                    </a:p>
                  </a:txBody>
                  <a:tcPr/>
                </a:tc>
                <a:tc>
                  <a:txBody>
                    <a:bodyPr/>
                    <a:lstStyle/>
                    <a:p>
                      <a:pPr algn="just"/>
                      <a:r>
                        <a:rPr lang="tr-TR" sz="1400" dirty="0">
                          <a:solidFill>
                            <a:schemeClr val="accent6">
                              <a:lumMod val="50000"/>
                            </a:schemeClr>
                          </a:solidFill>
                        </a:rPr>
                        <a:t>Roket içinde aviyonik bölümüne ve faydalı yük içine sığabilmesi nedeniyle 1. tercih olarak seçilmiştir.</a:t>
                      </a:r>
                    </a:p>
                  </a:txBody>
                  <a:tcPr/>
                </a:tc>
                <a:extLst>
                  <a:ext uri="{0D108BD9-81ED-4DB2-BD59-A6C34878D82A}">
                    <a16:rowId xmlns:a16="http://schemas.microsoft.com/office/drawing/2014/main" val="3525978726"/>
                  </a:ext>
                </a:extLst>
              </a:tr>
              <a:tr h="384437">
                <a:tc>
                  <a:txBody>
                    <a:bodyPr/>
                    <a:lstStyle/>
                    <a:p>
                      <a:pPr algn="just"/>
                      <a:r>
                        <a:rPr lang="tr-TR" sz="1400" dirty="0"/>
                        <a:t>EBYTE SMA 3.5 </a:t>
                      </a:r>
                      <a:r>
                        <a:rPr lang="tr-TR" sz="1400" dirty="0" err="1"/>
                        <a:t>Dbi</a:t>
                      </a:r>
                      <a:r>
                        <a:rPr lang="tr-TR" sz="1400" dirty="0"/>
                        <a:t> Anten</a:t>
                      </a:r>
                    </a:p>
                  </a:txBody>
                  <a:tcPr/>
                </a:tc>
                <a:tc>
                  <a:txBody>
                    <a:bodyPr/>
                    <a:lstStyle/>
                    <a:p>
                      <a:pPr algn="just"/>
                      <a:r>
                        <a:rPr lang="tr-TR" sz="1400" dirty="0"/>
                        <a:t>TX868-XPL-100</a:t>
                      </a:r>
                    </a:p>
                  </a:txBody>
                  <a:tcPr/>
                </a:tc>
                <a:tc>
                  <a:txBody>
                    <a:bodyPr/>
                    <a:lstStyle/>
                    <a:p>
                      <a:pPr marL="0" indent="0" algn="just">
                        <a:buNone/>
                      </a:pPr>
                      <a:r>
                        <a:rPr lang="tr-TR" sz="1400" dirty="0"/>
                        <a:t>1. Daha yüksek kazanç </a:t>
                      </a:r>
                    </a:p>
                    <a:p>
                      <a:pPr marL="0" indent="0" algn="just">
                        <a:buNone/>
                      </a:pPr>
                      <a:r>
                        <a:rPr lang="tr-TR" sz="1400" dirty="0"/>
                        <a:t>2. Daha geniş frekans aralığı</a:t>
                      </a:r>
                    </a:p>
                  </a:txBody>
                  <a:tcPr/>
                </a:tc>
                <a:tc>
                  <a:txBody>
                    <a:bodyPr/>
                    <a:lstStyle/>
                    <a:p>
                      <a:pPr algn="just"/>
                      <a:r>
                        <a:rPr lang="tr-TR" sz="1400" dirty="0"/>
                        <a:t>1. Boyutları daha büyük</a:t>
                      </a:r>
                    </a:p>
                    <a:p>
                      <a:pPr algn="just"/>
                      <a:r>
                        <a:rPr lang="tr-TR" sz="1400" dirty="0"/>
                        <a:t>2. Sabit şekil</a:t>
                      </a:r>
                    </a:p>
                  </a:txBody>
                  <a:tcPr/>
                </a:tc>
                <a:tc>
                  <a:txBody>
                    <a:bodyPr/>
                    <a:lstStyle/>
                    <a:p>
                      <a:pPr algn="just"/>
                      <a:r>
                        <a:rPr lang="tr-TR" sz="1400" dirty="0"/>
                        <a:t>Roket içerisine sığması zor olduğundan 1. tercih olarak seçilmemiştir.</a:t>
                      </a:r>
                    </a:p>
                  </a:txBody>
                  <a:tcPr/>
                </a:tc>
                <a:extLst>
                  <a:ext uri="{0D108BD9-81ED-4DB2-BD59-A6C34878D82A}">
                    <a16:rowId xmlns:a16="http://schemas.microsoft.com/office/drawing/2014/main" val="545976878"/>
                  </a:ext>
                </a:extLst>
              </a:tr>
            </a:tbl>
          </a:graphicData>
        </a:graphic>
      </p:graphicFrame>
      <p:pic>
        <p:nvPicPr>
          <p:cNvPr id="13" name="Resim 12">
            <a:extLst>
              <a:ext uri="{FF2B5EF4-FFF2-40B4-BE49-F238E27FC236}">
                <a16:creationId xmlns:a16="http://schemas.microsoft.com/office/drawing/2014/main" id="{CEF4C6B1-5D03-4B6D-B959-76D301E104D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9920"/>
            <a:ext cx="1212161" cy="1212161"/>
          </a:xfrm>
          <a:prstGeom prst="rect">
            <a:avLst/>
          </a:prstGeom>
        </p:spPr>
      </p:pic>
      <p:sp>
        <p:nvSpPr>
          <p:cNvPr id="14" name="Metin kutusu 13">
            <a:extLst>
              <a:ext uri="{FF2B5EF4-FFF2-40B4-BE49-F238E27FC236}">
                <a16:creationId xmlns:a16="http://schemas.microsoft.com/office/drawing/2014/main" id="{54F55BCF-7C9B-480B-BD4B-8D4B26535305}"/>
              </a:ext>
            </a:extLst>
          </p:cNvPr>
          <p:cNvSpPr txBox="1"/>
          <p:nvPr/>
        </p:nvSpPr>
        <p:spPr>
          <a:xfrm>
            <a:off x="7247" y="1244733"/>
            <a:ext cx="5045519" cy="369332"/>
          </a:xfrm>
          <a:prstGeom prst="rect">
            <a:avLst/>
          </a:prstGeom>
          <a:noFill/>
        </p:spPr>
        <p:txBody>
          <a:bodyPr wrap="square" rtlCol="0">
            <a:spAutoFit/>
          </a:bodyPr>
          <a:lstStyle/>
          <a:p>
            <a:r>
              <a:rPr lang="tr-TR" b="1" dirty="0">
                <a:solidFill>
                  <a:schemeClr val="accent1">
                    <a:lumMod val="50000"/>
                  </a:schemeClr>
                </a:solidFill>
              </a:rPr>
              <a:t>İletişim Modülü ve Anten Seçim Kriterleri Tablosu</a:t>
            </a:r>
            <a:r>
              <a:rPr lang="tr-TR" dirty="0">
                <a:solidFill>
                  <a:schemeClr val="accent1">
                    <a:lumMod val="50000"/>
                  </a:schemeClr>
                </a:solidFill>
              </a:rPr>
              <a:t>:</a:t>
            </a:r>
          </a:p>
        </p:txBody>
      </p:sp>
    </p:spTree>
    <p:extLst>
      <p:ext uri="{BB962C8B-B14F-4D97-AF65-F5344CB8AC3E}">
        <p14:creationId xmlns:p14="http://schemas.microsoft.com/office/powerpoint/2010/main" val="854048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0602"/>
            <a:ext cx="9144000" cy="750956"/>
          </a:xfrm>
        </p:spPr>
        <p:txBody>
          <a:bodyPr>
            <a:noAutofit/>
          </a:bodyPr>
          <a:lstStyle/>
          <a:p>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Görev Yükü</a:t>
            </a: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3</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21 Kasım 2022 Pazartesi</a:t>
            </a:fld>
            <a:endParaRPr lang="tr-TR"/>
          </a:p>
        </p:txBody>
      </p:sp>
      <p:sp>
        <p:nvSpPr>
          <p:cNvPr id="10" name="TextBox 9"/>
          <p:cNvSpPr txBox="1"/>
          <p:nvPr/>
        </p:nvSpPr>
        <p:spPr>
          <a:xfrm>
            <a:off x="5337" y="1277346"/>
            <a:ext cx="7592311" cy="1477328"/>
          </a:xfrm>
          <a:prstGeom prst="rect">
            <a:avLst/>
          </a:prstGeom>
          <a:noFill/>
        </p:spPr>
        <p:txBody>
          <a:bodyPr wrap="square" rtlCol="0">
            <a:spAutoFit/>
          </a:bodyPr>
          <a:lstStyle/>
          <a:p>
            <a:pPr algn="just"/>
            <a:r>
              <a:rPr lang="tr-TR" dirty="0"/>
              <a:t>Görev yükü üzerinde rokette bulunan aviyonik sistemler haricinde aviyonik sistem bulunacaktır. Bu aviyonik sistemde BME  680 sensöründen alınacak sıcaklık, irtifa (basınç) ve nem verileri ile Quectel L86 GPS sensöründen alınacak konum bilgisi arduino nano tarafından işlenecek ve EBYTE E32 iletişim modülü aracılığı ile yer istasyonuna iletilecektir. </a:t>
            </a:r>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1" name="Footer Placeholder 8">
            <a:extLst>
              <a:ext uri="{FF2B5EF4-FFF2-40B4-BE49-F238E27FC236}">
                <a16:creationId xmlns:a16="http://schemas.microsoft.com/office/drawing/2014/main" id="{B15CC92E-86EF-4731-AF23-0B0CA922E917}"/>
              </a:ext>
            </a:extLst>
          </p:cNvPr>
          <p:cNvSpPr>
            <a:spLocks noGrp="1"/>
          </p:cNvSpPr>
          <p:nvPr>
            <p:ph type="ftr" sz="quarter" idx="11"/>
          </p:nvPr>
        </p:nvSpPr>
        <p:spPr>
          <a:xfrm>
            <a:off x="4038600" y="6356350"/>
            <a:ext cx="4114800" cy="365125"/>
          </a:xfrm>
        </p:spPr>
        <p:txBody>
          <a:bodyPr/>
          <a:lstStyle/>
          <a:p>
            <a:r>
              <a:rPr lang="tr-TR"/>
              <a:t>2022 TEKNOFEST ROKET YARIŞMASI ÖN TASARIM RAPORU (ÖTR)</a:t>
            </a:r>
          </a:p>
        </p:txBody>
      </p:sp>
      <p:sp>
        <p:nvSpPr>
          <p:cNvPr id="15" name="Metin kutusu 14">
            <a:extLst>
              <a:ext uri="{FF2B5EF4-FFF2-40B4-BE49-F238E27FC236}">
                <a16:creationId xmlns:a16="http://schemas.microsoft.com/office/drawing/2014/main" id="{D31A9102-81E7-407A-9BA4-9D3C55A5903B}"/>
              </a:ext>
            </a:extLst>
          </p:cNvPr>
          <p:cNvSpPr txBox="1"/>
          <p:nvPr/>
        </p:nvSpPr>
        <p:spPr>
          <a:xfrm>
            <a:off x="7597649" y="1267428"/>
            <a:ext cx="4589013" cy="369332"/>
          </a:xfrm>
          <a:prstGeom prst="rect">
            <a:avLst/>
          </a:prstGeom>
          <a:noFill/>
        </p:spPr>
        <p:txBody>
          <a:bodyPr wrap="none" rtlCol="0">
            <a:spAutoFit/>
          </a:bodyPr>
          <a:lstStyle/>
          <a:p>
            <a:r>
              <a:rPr lang="tr-TR" b="1" dirty="0">
                <a:solidFill>
                  <a:schemeClr val="accent1">
                    <a:lumMod val="50000"/>
                  </a:schemeClr>
                </a:solidFill>
              </a:rPr>
              <a:t>Görev Yükü Aviyonik Sistemi Devre Diyagramı</a:t>
            </a:r>
            <a:r>
              <a:rPr lang="tr-TR" dirty="0">
                <a:solidFill>
                  <a:schemeClr val="accent1">
                    <a:lumMod val="50000"/>
                  </a:schemeClr>
                </a:solidFill>
              </a:rPr>
              <a:t>:</a:t>
            </a:r>
          </a:p>
        </p:txBody>
      </p:sp>
      <p:pic>
        <p:nvPicPr>
          <p:cNvPr id="19" name="Resim 18" descr="metin, elektronik eşyalar, devre içeren bir resim&#10;&#10;Açıklama otomatik olarak oluşturuldu">
            <a:extLst>
              <a:ext uri="{FF2B5EF4-FFF2-40B4-BE49-F238E27FC236}">
                <a16:creationId xmlns:a16="http://schemas.microsoft.com/office/drawing/2014/main" id="{74E3DAED-20F5-43CD-9209-1097DC5261B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449" t="17458" r="3057" b="14867"/>
          <a:stretch/>
        </p:blipFill>
        <p:spPr>
          <a:xfrm>
            <a:off x="263251" y="2775890"/>
            <a:ext cx="2471305" cy="1327437"/>
          </a:xfrm>
          <a:prstGeom prst="rect">
            <a:avLst/>
          </a:prstGeom>
        </p:spPr>
      </p:pic>
      <p:sp>
        <p:nvSpPr>
          <p:cNvPr id="20" name="Metin kutusu 19">
            <a:extLst>
              <a:ext uri="{FF2B5EF4-FFF2-40B4-BE49-F238E27FC236}">
                <a16:creationId xmlns:a16="http://schemas.microsoft.com/office/drawing/2014/main" id="{4A52C619-83C9-4BF9-8715-CE2D90709FF8}"/>
              </a:ext>
            </a:extLst>
          </p:cNvPr>
          <p:cNvSpPr txBox="1"/>
          <p:nvPr/>
        </p:nvSpPr>
        <p:spPr>
          <a:xfrm>
            <a:off x="726864" y="4112350"/>
            <a:ext cx="1544077" cy="369332"/>
          </a:xfrm>
          <a:prstGeom prst="rect">
            <a:avLst/>
          </a:prstGeom>
          <a:noFill/>
        </p:spPr>
        <p:txBody>
          <a:bodyPr wrap="none" rtlCol="0">
            <a:spAutoFit/>
          </a:bodyPr>
          <a:lstStyle/>
          <a:p>
            <a:r>
              <a:rPr lang="tr-TR" dirty="0"/>
              <a:t>Arduino Nano </a:t>
            </a:r>
          </a:p>
        </p:txBody>
      </p:sp>
      <p:sp>
        <p:nvSpPr>
          <p:cNvPr id="23" name="Metin kutusu 22">
            <a:extLst>
              <a:ext uri="{FF2B5EF4-FFF2-40B4-BE49-F238E27FC236}">
                <a16:creationId xmlns:a16="http://schemas.microsoft.com/office/drawing/2014/main" id="{7209F4EE-F37B-410D-988A-4A377C79AC58}"/>
              </a:ext>
            </a:extLst>
          </p:cNvPr>
          <p:cNvSpPr txBox="1"/>
          <p:nvPr/>
        </p:nvSpPr>
        <p:spPr>
          <a:xfrm>
            <a:off x="5407210" y="4270358"/>
            <a:ext cx="1302664" cy="369332"/>
          </a:xfrm>
          <a:prstGeom prst="rect">
            <a:avLst/>
          </a:prstGeom>
          <a:noFill/>
        </p:spPr>
        <p:txBody>
          <a:bodyPr wrap="none" rtlCol="0">
            <a:spAutoFit/>
          </a:bodyPr>
          <a:lstStyle/>
          <a:p>
            <a:r>
              <a:rPr lang="tr-TR" dirty="0" err="1"/>
              <a:t>Quectel</a:t>
            </a:r>
            <a:r>
              <a:rPr lang="tr-TR" dirty="0"/>
              <a:t> L86</a:t>
            </a:r>
          </a:p>
        </p:txBody>
      </p:sp>
      <p:sp>
        <p:nvSpPr>
          <p:cNvPr id="25" name="Metin kutusu 24">
            <a:extLst>
              <a:ext uri="{FF2B5EF4-FFF2-40B4-BE49-F238E27FC236}">
                <a16:creationId xmlns:a16="http://schemas.microsoft.com/office/drawing/2014/main" id="{88A0A3B6-670B-4721-9B0C-E5B6D10A54B5}"/>
              </a:ext>
            </a:extLst>
          </p:cNvPr>
          <p:cNvSpPr txBox="1"/>
          <p:nvPr/>
        </p:nvSpPr>
        <p:spPr>
          <a:xfrm>
            <a:off x="3273326" y="4085692"/>
            <a:ext cx="970137" cy="369332"/>
          </a:xfrm>
          <a:prstGeom prst="rect">
            <a:avLst/>
          </a:prstGeom>
          <a:noFill/>
        </p:spPr>
        <p:txBody>
          <a:bodyPr wrap="none" rtlCol="0">
            <a:spAutoFit/>
          </a:bodyPr>
          <a:lstStyle/>
          <a:p>
            <a:r>
              <a:rPr lang="tr-TR" dirty="0"/>
              <a:t>BME680</a:t>
            </a:r>
          </a:p>
        </p:txBody>
      </p:sp>
      <p:pic>
        <p:nvPicPr>
          <p:cNvPr id="8" name="Resim 7">
            <a:extLst>
              <a:ext uri="{FF2B5EF4-FFF2-40B4-BE49-F238E27FC236}">
                <a16:creationId xmlns:a16="http://schemas.microsoft.com/office/drawing/2014/main" id="{920117E0-E70E-67A9-86E0-0B1B45ECC91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29920"/>
            <a:ext cx="1212161" cy="1212161"/>
          </a:xfrm>
          <a:prstGeom prst="rect">
            <a:avLst/>
          </a:prstGeom>
        </p:spPr>
      </p:pic>
      <p:sp>
        <p:nvSpPr>
          <p:cNvPr id="7" name="Dikdörtgen: Köşeleri Yuvarlatılmış 6">
            <a:extLst>
              <a:ext uri="{FF2B5EF4-FFF2-40B4-BE49-F238E27FC236}">
                <a16:creationId xmlns:a16="http://schemas.microsoft.com/office/drawing/2014/main" id="{FCE75100-F5F5-CBD4-1392-C5513E9479E9}"/>
              </a:ext>
            </a:extLst>
          </p:cNvPr>
          <p:cNvSpPr/>
          <p:nvPr/>
        </p:nvSpPr>
        <p:spPr>
          <a:xfrm>
            <a:off x="9529047" y="3913324"/>
            <a:ext cx="1297244" cy="564177"/>
          </a:xfrm>
          <a:prstGeom prst="round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EBYE E32 900T30D</a:t>
            </a:r>
          </a:p>
        </p:txBody>
      </p:sp>
      <p:sp>
        <p:nvSpPr>
          <p:cNvPr id="9" name="Dikdörtgen: Köşeleri Yuvarlatılmış 8">
            <a:extLst>
              <a:ext uri="{FF2B5EF4-FFF2-40B4-BE49-F238E27FC236}">
                <a16:creationId xmlns:a16="http://schemas.microsoft.com/office/drawing/2014/main" id="{20544A28-FA48-27ED-D915-ABA329ED2DB3}"/>
              </a:ext>
            </a:extLst>
          </p:cNvPr>
          <p:cNvSpPr/>
          <p:nvPr/>
        </p:nvSpPr>
        <p:spPr>
          <a:xfrm>
            <a:off x="8935174" y="2829099"/>
            <a:ext cx="1044538" cy="32756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BME680</a:t>
            </a:r>
          </a:p>
        </p:txBody>
      </p:sp>
      <p:sp>
        <p:nvSpPr>
          <p:cNvPr id="13" name="Dikdörtgen: Köşeleri Yuvarlatılmış 12">
            <a:extLst>
              <a:ext uri="{FF2B5EF4-FFF2-40B4-BE49-F238E27FC236}">
                <a16:creationId xmlns:a16="http://schemas.microsoft.com/office/drawing/2014/main" id="{51ED1206-B623-F424-B555-0990A2D9B86E}"/>
              </a:ext>
            </a:extLst>
          </p:cNvPr>
          <p:cNvSpPr/>
          <p:nvPr/>
        </p:nvSpPr>
        <p:spPr>
          <a:xfrm>
            <a:off x="9001539" y="1703612"/>
            <a:ext cx="2352261" cy="564177"/>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tr-TR" dirty="0"/>
              <a:t>Görev Yükü Bilgisayarı:</a:t>
            </a:r>
          </a:p>
          <a:p>
            <a:pPr algn="ctr"/>
            <a:r>
              <a:rPr lang="tr-TR" dirty="0"/>
              <a:t>Arduino Nano</a:t>
            </a:r>
          </a:p>
        </p:txBody>
      </p:sp>
      <p:cxnSp>
        <p:nvCxnSpPr>
          <p:cNvPr id="14" name="Düz Ok Bağlayıcısı 13">
            <a:extLst>
              <a:ext uri="{FF2B5EF4-FFF2-40B4-BE49-F238E27FC236}">
                <a16:creationId xmlns:a16="http://schemas.microsoft.com/office/drawing/2014/main" id="{BEF081BD-FEC3-5709-472C-F479C94C53B6}"/>
              </a:ext>
            </a:extLst>
          </p:cNvPr>
          <p:cNvCxnSpPr>
            <a:cxnSpLocks/>
            <a:stCxn id="13" idx="2"/>
            <a:endCxn id="7" idx="0"/>
          </p:cNvCxnSpPr>
          <p:nvPr/>
        </p:nvCxnSpPr>
        <p:spPr>
          <a:xfrm flipH="1">
            <a:off x="10177669" y="2267789"/>
            <a:ext cx="1" cy="164553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6" name="Dikdörtgen: Köşeleri Yuvarlatılmış 15">
            <a:extLst>
              <a:ext uri="{FF2B5EF4-FFF2-40B4-BE49-F238E27FC236}">
                <a16:creationId xmlns:a16="http://schemas.microsoft.com/office/drawing/2014/main" id="{2C9FF70F-CE0E-B30B-C66C-29FBA94100D4}"/>
              </a:ext>
            </a:extLst>
          </p:cNvPr>
          <p:cNvSpPr/>
          <p:nvPr/>
        </p:nvSpPr>
        <p:spPr>
          <a:xfrm>
            <a:off x="10510738" y="2829099"/>
            <a:ext cx="700113" cy="32756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L86</a:t>
            </a:r>
          </a:p>
        </p:txBody>
      </p:sp>
      <p:cxnSp>
        <p:nvCxnSpPr>
          <p:cNvPr id="17" name="Düz Ok Bağlayıcısı 16">
            <a:extLst>
              <a:ext uri="{FF2B5EF4-FFF2-40B4-BE49-F238E27FC236}">
                <a16:creationId xmlns:a16="http://schemas.microsoft.com/office/drawing/2014/main" id="{5A9A5524-B002-6BAF-D879-4660B58712E8}"/>
              </a:ext>
            </a:extLst>
          </p:cNvPr>
          <p:cNvCxnSpPr>
            <a:cxnSpLocks/>
            <a:stCxn id="16" idx="0"/>
          </p:cNvCxnSpPr>
          <p:nvPr/>
        </p:nvCxnSpPr>
        <p:spPr>
          <a:xfrm flipV="1">
            <a:off x="10860795" y="2260697"/>
            <a:ext cx="0" cy="56840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8" name="Düz Ok Bağlayıcısı 17">
            <a:extLst>
              <a:ext uri="{FF2B5EF4-FFF2-40B4-BE49-F238E27FC236}">
                <a16:creationId xmlns:a16="http://schemas.microsoft.com/office/drawing/2014/main" id="{E706C2C8-2352-CA5C-82E4-A5F140980203}"/>
              </a:ext>
            </a:extLst>
          </p:cNvPr>
          <p:cNvCxnSpPr>
            <a:cxnSpLocks/>
            <a:stCxn id="9" idx="0"/>
          </p:cNvCxnSpPr>
          <p:nvPr/>
        </p:nvCxnSpPr>
        <p:spPr>
          <a:xfrm flipV="1">
            <a:off x="9457443" y="2253572"/>
            <a:ext cx="0" cy="57552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2" name="Dikdörtgen 21">
            <a:extLst>
              <a:ext uri="{FF2B5EF4-FFF2-40B4-BE49-F238E27FC236}">
                <a16:creationId xmlns:a16="http://schemas.microsoft.com/office/drawing/2014/main" id="{B4D36CF4-D93C-D29E-F5A1-53530FF2E6EF}"/>
              </a:ext>
            </a:extLst>
          </p:cNvPr>
          <p:cNvSpPr/>
          <p:nvPr/>
        </p:nvSpPr>
        <p:spPr>
          <a:xfrm>
            <a:off x="9386172" y="5184811"/>
            <a:ext cx="1582993" cy="564177"/>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Yer İstasyonu</a:t>
            </a:r>
          </a:p>
        </p:txBody>
      </p:sp>
      <p:cxnSp>
        <p:nvCxnSpPr>
          <p:cNvPr id="28" name="Düz Ok Bağlayıcısı 27">
            <a:extLst>
              <a:ext uri="{FF2B5EF4-FFF2-40B4-BE49-F238E27FC236}">
                <a16:creationId xmlns:a16="http://schemas.microsoft.com/office/drawing/2014/main" id="{13EA18D2-FE7C-F141-CE5B-DADD2C68489B}"/>
              </a:ext>
            </a:extLst>
          </p:cNvPr>
          <p:cNvCxnSpPr>
            <a:cxnSpLocks/>
            <a:stCxn id="7" idx="2"/>
            <a:endCxn id="22" idx="0"/>
          </p:cNvCxnSpPr>
          <p:nvPr/>
        </p:nvCxnSpPr>
        <p:spPr>
          <a:xfrm>
            <a:off x="10177669" y="4477501"/>
            <a:ext cx="0" cy="70731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pic>
        <p:nvPicPr>
          <p:cNvPr id="24" name="Resim 23">
            <a:extLst>
              <a:ext uri="{FF2B5EF4-FFF2-40B4-BE49-F238E27FC236}">
                <a16:creationId xmlns:a16="http://schemas.microsoft.com/office/drawing/2014/main" id="{D86551E8-17F1-E883-8566-D2E28B9857FB}"/>
              </a:ext>
            </a:extLst>
          </p:cNvPr>
          <p:cNvPicPr>
            <a:picLocks noChangeAspect="1"/>
          </p:cNvPicPr>
          <p:nvPr/>
        </p:nvPicPr>
        <p:blipFill>
          <a:blip r:embed="rId6"/>
          <a:stretch>
            <a:fillRect/>
          </a:stretch>
        </p:blipFill>
        <p:spPr>
          <a:xfrm>
            <a:off x="2878758" y="2753590"/>
            <a:ext cx="1759274" cy="1311740"/>
          </a:xfrm>
          <a:prstGeom prst="rect">
            <a:avLst/>
          </a:prstGeom>
        </p:spPr>
      </p:pic>
      <p:pic>
        <p:nvPicPr>
          <p:cNvPr id="26" name="Resim 25">
            <a:extLst>
              <a:ext uri="{FF2B5EF4-FFF2-40B4-BE49-F238E27FC236}">
                <a16:creationId xmlns:a16="http://schemas.microsoft.com/office/drawing/2014/main" id="{A197C5F6-547D-821A-FD8D-D944D52693BA}"/>
              </a:ext>
            </a:extLst>
          </p:cNvPr>
          <p:cNvPicPr>
            <a:picLocks noChangeAspect="1"/>
          </p:cNvPicPr>
          <p:nvPr/>
        </p:nvPicPr>
        <p:blipFill>
          <a:blip r:embed="rId7"/>
          <a:stretch>
            <a:fillRect/>
          </a:stretch>
        </p:blipFill>
        <p:spPr>
          <a:xfrm>
            <a:off x="263251" y="4456877"/>
            <a:ext cx="3208922" cy="1422203"/>
          </a:xfrm>
          <a:prstGeom prst="rect">
            <a:avLst/>
          </a:prstGeom>
        </p:spPr>
      </p:pic>
      <p:sp>
        <p:nvSpPr>
          <p:cNvPr id="27" name="Metin kutusu 26">
            <a:extLst>
              <a:ext uri="{FF2B5EF4-FFF2-40B4-BE49-F238E27FC236}">
                <a16:creationId xmlns:a16="http://schemas.microsoft.com/office/drawing/2014/main" id="{7687655C-096A-896C-287C-12A5C13FFBC2}"/>
              </a:ext>
            </a:extLst>
          </p:cNvPr>
          <p:cNvSpPr txBox="1"/>
          <p:nvPr/>
        </p:nvSpPr>
        <p:spPr>
          <a:xfrm>
            <a:off x="480808" y="5883987"/>
            <a:ext cx="2036188" cy="369332"/>
          </a:xfrm>
          <a:prstGeom prst="rect">
            <a:avLst/>
          </a:prstGeom>
          <a:noFill/>
        </p:spPr>
        <p:txBody>
          <a:bodyPr wrap="square" rtlCol="0">
            <a:spAutoFit/>
          </a:bodyPr>
          <a:lstStyle/>
          <a:p>
            <a:r>
              <a:rPr lang="tr-TR" dirty="0"/>
              <a:t>EBYTE E32 900T30D</a:t>
            </a:r>
          </a:p>
        </p:txBody>
      </p:sp>
      <p:pic>
        <p:nvPicPr>
          <p:cNvPr id="29" name="Resim 28">
            <a:extLst>
              <a:ext uri="{FF2B5EF4-FFF2-40B4-BE49-F238E27FC236}">
                <a16:creationId xmlns:a16="http://schemas.microsoft.com/office/drawing/2014/main" id="{A3266872-ED0D-48E5-A5AC-53D19E54ED6F}"/>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2362" t="26735" r="20539" b="30783"/>
          <a:stretch/>
        </p:blipFill>
        <p:spPr>
          <a:xfrm>
            <a:off x="4820222" y="2789491"/>
            <a:ext cx="2476640" cy="1437777"/>
          </a:xfrm>
          <a:prstGeom prst="rect">
            <a:avLst/>
          </a:prstGeom>
        </p:spPr>
      </p:pic>
    </p:spTree>
    <p:extLst>
      <p:ext uri="{BB962C8B-B14F-4D97-AF65-F5344CB8AC3E}">
        <p14:creationId xmlns:p14="http://schemas.microsoft.com/office/powerpoint/2010/main" val="2525703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9203"/>
            <a:ext cx="9144000" cy="750956"/>
          </a:xfrm>
        </p:spPr>
        <p:txBody>
          <a:bodyPr vert="horz" lIns="91440" tIns="45720" rIns="91440" bIns="45720" rtlCol="0" anchor="b">
            <a:noAutofit/>
          </a:bodyPr>
          <a:lstStyle/>
          <a:p>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Aviyonik </a:t>
            </a:r>
            <a:r>
              <a:rPr lang="mr-IN" sz="4800" b="1" dirty="0">
                <a:solidFill>
                  <a:srgbClr val="0070C0"/>
                </a:solidFill>
                <a:highlight>
                  <a:srgbClr val="00FF00"/>
                </a:highlight>
                <a:latin typeface="Times New Roman" panose="02020603050405020304" pitchFamily="18" charset="0"/>
                <a:cs typeface="Times New Roman" panose="02020603050405020304" pitchFamily="18" charset="0"/>
              </a:rPr>
              <a:t>–</a:t>
            </a:r>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 Özet</a:t>
            </a: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4</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21 Kasım 2022 Pazartesi</a:t>
            </a:fld>
            <a:endParaRPr lang="tr-TR"/>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4" name="Footer Placeholder 8">
            <a:extLst>
              <a:ext uri="{FF2B5EF4-FFF2-40B4-BE49-F238E27FC236}">
                <a16:creationId xmlns:a16="http://schemas.microsoft.com/office/drawing/2014/main" id="{C2363147-68EE-442C-8B51-A5644C668160}"/>
              </a:ext>
            </a:extLst>
          </p:cNvPr>
          <p:cNvSpPr>
            <a:spLocks noGrp="1"/>
          </p:cNvSpPr>
          <p:nvPr>
            <p:ph type="ftr" sz="quarter" idx="11"/>
          </p:nvPr>
        </p:nvSpPr>
        <p:spPr>
          <a:xfrm>
            <a:off x="4038600" y="6356350"/>
            <a:ext cx="4114800" cy="365125"/>
          </a:xfrm>
        </p:spPr>
        <p:txBody>
          <a:bodyPr/>
          <a:lstStyle/>
          <a:p>
            <a:r>
              <a:rPr lang="tr-TR"/>
              <a:t>2022 TEKNOFEST ROKET YARIŞMASI ÖN TASARIM RAPORU (ÖTR)</a:t>
            </a:r>
          </a:p>
        </p:txBody>
      </p:sp>
      <p:sp>
        <p:nvSpPr>
          <p:cNvPr id="17" name="TextBox 16">
            <a:extLst>
              <a:ext uri="{FF2B5EF4-FFF2-40B4-BE49-F238E27FC236}">
                <a16:creationId xmlns:a16="http://schemas.microsoft.com/office/drawing/2014/main" id="{7030914E-253E-4721-8B3E-A5CCB5E5A8A4}"/>
              </a:ext>
            </a:extLst>
          </p:cNvPr>
          <p:cNvSpPr txBox="1"/>
          <p:nvPr/>
        </p:nvSpPr>
        <p:spPr>
          <a:xfrm>
            <a:off x="0" y="1230065"/>
            <a:ext cx="11664052" cy="4708981"/>
          </a:xfrm>
          <a:prstGeom prst="rect">
            <a:avLst/>
          </a:prstGeom>
          <a:noFill/>
        </p:spPr>
        <p:txBody>
          <a:bodyPr wrap="square" rtlCol="0">
            <a:spAutoFit/>
          </a:bodyPr>
          <a:lstStyle/>
          <a:p>
            <a:pPr marL="285750" indent="-285750" algn="just">
              <a:buFont typeface="Arial" panose="020B0604020202020204" pitchFamily="34" charset="0"/>
              <a:buChar char="•"/>
            </a:pPr>
            <a:r>
              <a:rPr lang="en-US" dirty="0">
                <a:highlight>
                  <a:srgbClr val="00FF00"/>
                </a:highlight>
              </a:rPr>
              <a:t>Bu </a:t>
            </a:r>
            <a:r>
              <a:rPr lang="en-US" dirty="0" err="1">
                <a:highlight>
                  <a:srgbClr val="00FF00"/>
                </a:highlight>
              </a:rPr>
              <a:t>yansıda</a:t>
            </a:r>
            <a:r>
              <a:rPr lang="tr-TR" dirty="0">
                <a:highlight>
                  <a:srgbClr val="00FF00"/>
                </a:highlight>
              </a:rPr>
              <a:t>,</a:t>
            </a:r>
            <a:r>
              <a:rPr lang="en-US" dirty="0">
                <a:highlight>
                  <a:srgbClr val="00FF00"/>
                </a:highlight>
              </a:rPr>
              <a:t> </a:t>
            </a:r>
            <a:r>
              <a:rPr lang="en-US" dirty="0" err="1">
                <a:highlight>
                  <a:srgbClr val="00FF00"/>
                </a:highlight>
              </a:rPr>
              <a:t>kullanılması</a:t>
            </a:r>
            <a:r>
              <a:rPr lang="en-US" dirty="0">
                <a:highlight>
                  <a:srgbClr val="00FF00"/>
                </a:highlight>
              </a:rPr>
              <a:t> plan</a:t>
            </a:r>
            <a:r>
              <a:rPr lang="tr-TR" dirty="0">
                <a:highlight>
                  <a:srgbClr val="00FF00"/>
                </a:highlight>
              </a:rPr>
              <a:t>lan</a:t>
            </a:r>
            <a:r>
              <a:rPr lang="en-US" dirty="0">
                <a:highlight>
                  <a:srgbClr val="00FF00"/>
                </a:highlight>
              </a:rPr>
              <a:t>an </a:t>
            </a:r>
            <a:r>
              <a:rPr lang="en-US" dirty="0" err="1">
                <a:highlight>
                  <a:srgbClr val="00FF00"/>
                </a:highlight>
              </a:rPr>
              <a:t>Uçuş</a:t>
            </a:r>
            <a:r>
              <a:rPr lang="en-US" dirty="0">
                <a:highlight>
                  <a:srgbClr val="00FF00"/>
                </a:highlight>
              </a:rPr>
              <a:t> </a:t>
            </a:r>
            <a:r>
              <a:rPr lang="en-US" dirty="0" err="1">
                <a:highlight>
                  <a:srgbClr val="00FF00"/>
                </a:highlight>
              </a:rPr>
              <a:t>Kontrol</a:t>
            </a:r>
            <a:r>
              <a:rPr lang="en-US" dirty="0">
                <a:highlight>
                  <a:srgbClr val="00FF00"/>
                </a:highlight>
              </a:rPr>
              <a:t> </a:t>
            </a:r>
            <a:r>
              <a:rPr lang="en-US" dirty="0" err="1">
                <a:highlight>
                  <a:srgbClr val="00FF00"/>
                </a:highlight>
              </a:rPr>
              <a:t>Bilgisayarları</a:t>
            </a:r>
            <a:r>
              <a:rPr lang="en-US" dirty="0">
                <a:highlight>
                  <a:srgbClr val="00FF00"/>
                </a:highlight>
              </a:rPr>
              <a:t> </a:t>
            </a:r>
            <a:r>
              <a:rPr lang="en-US" dirty="0" err="1">
                <a:highlight>
                  <a:srgbClr val="00FF00"/>
                </a:highlight>
              </a:rPr>
              <a:t>tanıtılmalıdır</a:t>
            </a:r>
            <a:r>
              <a:rPr lang="en-US" dirty="0">
                <a:highlight>
                  <a:srgbClr val="00FF00"/>
                </a:highlight>
              </a:rPr>
              <a:t>. </a:t>
            </a:r>
          </a:p>
          <a:p>
            <a:pPr marL="285750" indent="-285750" algn="just">
              <a:buFont typeface="Arial" panose="020B0604020202020204" pitchFamily="34" charset="0"/>
              <a:buChar char="•"/>
            </a:pPr>
            <a:r>
              <a:rPr lang="en-US" dirty="0" err="1">
                <a:highlight>
                  <a:srgbClr val="00FF00"/>
                </a:highlight>
              </a:rPr>
              <a:t>Orta</a:t>
            </a:r>
            <a:r>
              <a:rPr lang="en-US" dirty="0">
                <a:highlight>
                  <a:srgbClr val="00FF00"/>
                </a:highlight>
              </a:rPr>
              <a:t> ve </a:t>
            </a:r>
            <a:r>
              <a:rPr lang="en-US" dirty="0" err="1">
                <a:highlight>
                  <a:srgbClr val="00FF00"/>
                </a:highlight>
              </a:rPr>
              <a:t>Yüksek</a:t>
            </a:r>
            <a:r>
              <a:rPr lang="en-US" dirty="0">
                <a:highlight>
                  <a:srgbClr val="00FF00"/>
                </a:highlight>
              </a:rPr>
              <a:t> </a:t>
            </a:r>
            <a:r>
              <a:rPr lang="en-US" dirty="0" err="1">
                <a:highlight>
                  <a:srgbClr val="00FF00"/>
                </a:highlight>
              </a:rPr>
              <a:t>İrtifa</a:t>
            </a:r>
            <a:r>
              <a:rPr lang="en-US" dirty="0">
                <a:highlight>
                  <a:srgbClr val="00FF00"/>
                </a:highlight>
              </a:rPr>
              <a:t> </a:t>
            </a:r>
            <a:r>
              <a:rPr lang="en-US" dirty="0" err="1">
                <a:highlight>
                  <a:srgbClr val="00FF00"/>
                </a:highlight>
              </a:rPr>
              <a:t>ile</a:t>
            </a:r>
            <a:r>
              <a:rPr lang="en-US" dirty="0">
                <a:highlight>
                  <a:srgbClr val="00FF00"/>
                </a:highlight>
              </a:rPr>
              <a:t> </a:t>
            </a:r>
            <a:r>
              <a:rPr lang="en-US" dirty="0" err="1">
                <a:highlight>
                  <a:srgbClr val="00FF00"/>
                </a:highlight>
              </a:rPr>
              <a:t>Zorlu</a:t>
            </a:r>
            <a:r>
              <a:rPr lang="en-US" dirty="0">
                <a:highlight>
                  <a:srgbClr val="00FF00"/>
                </a:highlight>
              </a:rPr>
              <a:t> </a:t>
            </a:r>
            <a:r>
              <a:rPr lang="en-US" dirty="0" err="1">
                <a:highlight>
                  <a:srgbClr val="00FF00"/>
                </a:highlight>
              </a:rPr>
              <a:t>Görev</a:t>
            </a:r>
            <a:r>
              <a:rPr lang="en-US" dirty="0">
                <a:highlight>
                  <a:srgbClr val="00FF00"/>
                </a:highlight>
              </a:rPr>
              <a:t> </a:t>
            </a:r>
            <a:r>
              <a:rPr lang="en-US" dirty="0" err="1">
                <a:highlight>
                  <a:srgbClr val="00FF00"/>
                </a:highlight>
              </a:rPr>
              <a:t>Kategorilerinde</a:t>
            </a:r>
            <a:r>
              <a:rPr lang="en-US" dirty="0">
                <a:highlight>
                  <a:srgbClr val="00FF00"/>
                </a:highlight>
              </a:rPr>
              <a:t> </a:t>
            </a:r>
            <a:r>
              <a:rPr lang="en-US" dirty="0" err="1">
                <a:highlight>
                  <a:srgbClr val="00FF00"/>
                </a:highlight>
              </a:rPr>
              <a:t>uçuş</a:t>
            </a:r>
            <a:r>
              <a:rPr lang="en-US" dirty="0">
                <a:highlight>
                  <a:srgbClr val="00FF00"/>
                </a:highlight>
              </a:rPr>
              <a:t> </a:t>
            </a:r>
            <a:r>
              <a:rPr lang="en-US" dirty="0" err="1">
                <a:highlight>
                  <a:srgbClr val="00FF00"/>
                </a:highlight>
              </a:rPr>
              <a:t>kontrol</a:t>
            </a:r>
            <a:r>
              <a:rPr lang="en-US" dirty="0">
                <a:highlight>
                  <a:srgbClr val="00FF00"/>
                </a:highlight>
              </a:rPr>
              <a:t> </a:t>
            </a:r>
            <a:r>
              <a:rPr lang="en-US" dirty="0" err="1">
                <a:highlight>
                  <a:srgbClr val="00FF00"/>
                </a:highlight>
              </a:rPr>
              <a:t>bilgisayarlarından</a:t>
            </a:r>
            <a:r>
              <a:rPr lang="en-US" dirty="0">
                <a:highlight>
                  <a:srgbClr val="00FF00"/>
                </a:highlight>
              </a:rPr>
              <a:t> </a:t>
            </a:r>
            <a:r>
              <a:rPr lang="en-US" dirty="0" err="1">
                <a:highlight>
                  <a:srgbClr val="00FF00"/>
                </a:highlight>
              </a:rPr>
              <a:t>bir</a:t>
            </a:r>
            <a:r>
              <a:rPr lang="en-US" dirty="0">
                <a:highlight>
                  <a:srgbClr val="00FF00"/>
                </a:highlight>
              </a:rPr>
              <a:t> (1) </a:t>
            </a:r>
            <a:r>
              <a:rPr lang="en-US" dirty="0" err="1">
                <a:highlight>
                  <a:srgbClr val="00FF00"/>
                </a:highlight>
              </a:rPr>
              <a:t>tanesinin</a:t>
            </a:r>
            <a:r>
              <a:rPr lang="en-US" dirty="0">
                <a:highlight>
                  <a:srgbClr val="00FF00"/>
                </a:highlight>
              </a:rPr>
              <a:t> </a:t>
            </a:r>
            <a:r>
              <a:rPr lang="en-US" dirty="0" err="1">
                <a:highlight>
                  <a:srgbClr val="00FF00"/>
                </a:highlight>
              </a:rPr>
              <a:t>özgün</a:t>
            </a:r>
            <a:r>
              <a:rPr lang="en-US" dirty="0">
                <a:highlight>
                  <a:srgbClr val="00FF00"/>
                </a:highlight>
              </a:rPr>
              <a:t> </a:t>
            </a:r>
            <a:r>
              <a:rPr lang="en-US" dirty="0" err="1">
                <a:highlight>
                  <a:srgbClr val="00FF00"/>
                </a:highlight>
              </a:rPr>
              <a:t>olarak</a:t>
            </a:r>
            <a:r>
              <a:rPr lang="en-US" dirty="0">
                <a:highlight>
                  <a:srgbClr val="00FF00"/>
                </a:highlight>
              </a:rPr>
              <a:t> </a:t>
            </a:r>
            <a:r>
              <a:rPr lang="en-US" dirty="0" err="1">
                <a:highlight>
                  <a:srgbClr val="00FF00"/>
                </a:highlight>
              </a:rPr>
              <a:t>geliştirilmiş</a:t>
            </a:r>
            <a:r>
              <a:rPr lang="en-US" dirty="0">
                <a:highlight>
                  <a:srgbClr val="00FF00"/>
                </a:highlight>
              </a:rPr>
              <a:t> </a:t>
            </a:r>
            <a:r>
              <a:rPr lang="en-US" dirty="0" err="1">
                <a:highlight>
                  <a:srgbClr val="00FF00"/>
                </a:highlight>
              </a:rPr>
              <a:t>olması</a:t>
            </a:r>
            <a:r>
              <a:rPr lang="en-US" dirty="0">
                <a:highlight>
                  <a:srgbClr val="00FF00"/>
                </a:highlight>
              </a:rPr>
              <a:t> </a:t>
            </a:r>
            <a:r>
              <a:rPr lang="en-US" dirty="0" err="1">
                <a:highlight>
                  <a:srgbClr val="00FF00"/>
                </a:highlight>
              </a:rPr>
              <a:t>zorunludur</a:t>
            </a:r>
            <a:r>
              <a:rPr lang="en-US" dirty="0">
                <a:highlight>
                  <a:srgbClr val="00FF00"/>
                </a:highlight>
              </a:rPr>
              <a:t>.</a:t>
            </a:r>
          </a:p>
          <a:p>
            <a:pPr marL="285750" indent="-285750" algn="just">
              <a:buFont typeface="Arial" panose="020B0604020202020204" pitchFamily="34" charset="0"/>
              <a:buChar char="•"/>
            </a:pPr>
            <a:r>
              <a:rPr lang="en-US" dirty="0" err="1">
                <a:highlight>
                  <a:srgbClr val="00FF00"/>
                </a:highlight>
              </a:rPr>
              <a:t>Orta</a:t>
            </a:r>
            <a:r>
              <a:rPr lang="en-US" dirty="0">
                <a:highlight>
                  <a:srgbClr val="00FF00"/>
                </a:highlight>
              </a:rPr>
              <a:t> ve </a:t>
            </a:r>
            <a:r>
              <a:rPr lang="en-US" dirty="0" err="1">
                <a:highlight>
                  <a:srgbClr val="00FF00"/>
                </a:highlight>
              </a:rPr>
              <a:t>Yüksek</a:t>
            </a:r>
            <a:r>
              <a:rPr lang="en-US" dirty="0">
                <a:highlight>
                  <a:srgbClr val="00FF00"/>
                </a:highlight>
              </a:rPr>
              <a:t> </a:t>
            </a:r>
            <a:r>
              <a:rPr lang="en-US" dirty="0" err="1">
                <a:highlight>
                  <a:srgbClr val="00FF00"/>
                </a:highlight>
              </a:rPr>
              <a:t>İrtifa</a:t>
            </a:r>
            <a:r>
              <a:rPr lang="en-US" dirty="0">
                <a:highlight>
                  <a:srgbClr val="00FF00"/>
                </a:highlight>
              </a:rPr>
              <a:t> </a:t>
            </a:r>
            <a:r>
              <a:rPr lang="en-US" dirty="0" err="1">
                <a:highlight>
                  <a:srgbClr val="00FF00"/>
                </a:highlight>
              </a:rPr>
              <a:t>ile</a:t>
            </a:r>
            <a:r>
              <a:rPr lang="en-US" dirty="0">
                <a:highlight>
                  <a:srgbClr val="00FF00"/>
                </a:highlight>
              </a:rPr>
              <a:t> </a:t>
            </a:r>
            <a:r>
              <a:rPr lang="en-US" dirty="0" err="1">
                <a:highlight>
                  <a:srgbClr val="00FF00"/>
                </a:highlight>
              </a:rPr>
              <a:t>Zorlu</a:t>
            </a:r>
            <a:r>
              <a:rPr lang="en-US" dirty="0">
                <a:highlight>
                  <a:srgbClr val="00FF00"/>
                </a:highlight>
              </a:rPr>
              <a:t> </a:t>
            </a:r>
            <a:r>
              <a:rPr lang="en-US" dirty="0" err="1">
                <a:highlight>
                  <a:srgbClr val="00FF00"/>
                </a:highlight>
              </a:rPr>
              <a:t>Görev</a:t>
            </a:r>
            <a:r>
              <a:rPr lang="en-US" dirty="0">
                <a:highlight>
                  <a:srgbClr val="00FF00"/>
                </a:highlight>
              </a:rPr>
              <a:t> </a:t>
            </a:r>
            <a:r>
              <a:rPr lang="en-US" dirty="0" err="1">
                <a:highlight>
                  <a:srgbClr val="00FF00"/>
                </a:highlight>
              </a:rPr>
              <a:t>Kategorilerinde</a:t>
            </a:r>
            <a:r>
              <a:rPr lang="en-US" dirty="0">
                <a:highlight>
                  <a:srgbClr val="00FF00"/>
                </a:highlight>
              </a:rPr>
              <a:t> </a:t>
            </a:r>
            <a:r>
              <a:rPr lang="en-US" dirty="0" err="1">
                <a:highlight>
                  <a:srgbClr val="00FF00"/>
                </a:highlight>
              </a:rPr>
              <a:t>ikinci</a:t>
            </a:r>
            <a:r>
              <a:rPr lang="en-US" dirty="0">
                <a:highlight>
                  <a:srgbClr val="00FF00"/>
                </a:highlight>
              </a:rPr>
              <a:t> </a:t>
            </a:r>
            <a:r>
              <a:rPr lang="en-US" dirty="0" err="1">
                <a:highlight>
                  <a:srgbClr val="00FF00"/>
                </a:highlight>
              </a:rPr>
              <a:t>uçuş</a:t>
            </a:r>
            <a:r>
              <a:rPr lang="en-US" dirty="0">
                <a:highlight>
                  <a:srgbClr val="00FF00"/>
                </a:highlight>
              </a:rPr>
              <a:t> </a:t>
            </a:r>
            <a:r>
              <a:rPr lang="en-US" dirty="0" err="1">
                <a:highlight>
                  <a:srgbClr val="00FF00"/>
                </a:highlight>
              </a:rPr>
              <a:t>kontrol</a:t>
            </a:r>
            <a:r>
              <a:rPr lang="en-US" dirty="0">
                <a:highlight>
                  <a:srgbClr val="00FF00"/>
                </a:highlight>
              </a:rPr>
              <a:t> </a:t>
            </a:r>
            <a:r>
              <a:rPr lang="en-US" dirty="0" err="1">
                <a:highlight>
                  <a:srgbClr val="00FF00"/>
                </a:highlight>
              </a:rPr>
              <a:t>bilgisayarlarının</a:t>
            </a:r>
            <a:r>
              <a:rPr lang="en-US" dirty="0">
                <a:highlight>
                  <a:srgbClr val="00FF00"/>
                </a:highlight>
              </a:rPr>
              <a:t> </a:t>
            </a:r>
            <a:r>
              <a:rPr lang="en-US" dirty="0" err="1">
                <a:highlight>
                  <a:srgbClr val="00FF00"/>
                </a:highlight>
              </a:rPr>
              <a:t>ticari</a:t>
            </a:r>
            <a:r>
              <a:rPr lang="en-US" dirty="0">
                <a:highlight>
                  <a:srgbClr val="00FF00"/>
                </a:highlight>
              </a:rPr>
              <a:t> </a:t>
            </a:r>
            <a:r>
              <a:rPr lang="en-US" dirty="0" err="1">
                <a:highlight>
                  <a:srgbClr val="00FF00"/>
                </a:highlight>
              </a:rPr>
              <a:t>uçuş</a:t>
            </a:r>
            <a:r>
              <a:rPr lang="en-US" dirty="0">
                <a:highlight>
                  <a:srgbClr val="00FF00"/>
                </a:highlight>
              </a:rPr>
              <a:t> </a:t>
            </a:r>
            <a:r>
              <a:rPr lang="en-US" dirty="0" err="1">
                <a:highlight>
                  <a:srgbClr val="00FF00"/>
                </a:highlight>
              </a:rPr>
              <a:t>kontrol</a:t>
            </a:r>
            <a:r>
              <a:rPr lang="en-US" dirty="0">
                <a:highlight>
                  <a:srgbClr val="00FF00"/>
                </a:highlight>
              </a:rPr>
              <a:t> </a:t>
            </a:r>
            <a:r>
              <a:rPr lang="en-US" dirty="0" err="1">
                <a:highlight>
                  <a:srgbClr val="00FF00"/>
                </a:highlight>
              </a:rPr>
              <a:t>bilgisayarı</a:t>
            </a:r>
            <a:r>
              <a:rPr lang="en-US" dirty="0">
                <a:highlight>
                  <a:srgbClr val="00FF00"/>
                </a:highlight>
              </a:rPr>
              <a:t> </a:t>
            </a:r>
            <a:r>
              <a:rPr lang="en-US" dirty="0" err="1">
                <a:highlight>
                  <a:srgbClr val="00FF00"/>
                </a:highlight>
              </a:rPr>
              <a:t>olması</a:t>
            </a:r>
            <a:r>
              <a:rPr lang="en-US" dirty="0">
                <a:highlight>
                  <a:srgbClr val="00FF00"/>
                </a:highlight>
              </a:rPr>
              <a:t> </a:t>
            </a:r>
            <a:r>
              <a:rPr lang="en-US" dirty="0" err="1">
                <a:highlight>
                  <a:srgbClr val="00FF00"/>
                </a:highlight>
              </a:rPr>
              <a:t>zorunludur</a:t>
            </a:r>
            <a:r>
              <a:rPr lang="en-US" dirty="0">
                <a:highlight>
                  <a:srgbClr val="00FF00"/>
                </a:highlight>
              </a:rPr>
              <a:t>.</a:t>
            </a:r>
          </a:p>
          <a:p>
            <a:pPr marL="285750" indent="-285750" algn="just">
              <a:buFont typeface="Arial" panose="020B0604020202020204" pitchFamily="34" charset="0"/>
              <a:buChar char="•"/>
            </a:pPr>
            <a:r>
              <a:rPr lang="en-US" dirty="0" err="1">
                <a:highlight>
                  <a:srgbClr val="00FF00"/>
                </a:highlight>
              </a:rPr>
              <a:t>Sistemde</a:t>
            </a:r>
            <a:r>
              <a:rPr lang="en-US" dirty="0">
                <a:highlight>
                  <a:srgbClr val="00FF00"/>
                </a:highlight>
              </a:rPr>
              <a:t> </a:t>
            </a:r>
            <a:r>
              <a:rPr lang="en-US" dirty="0" err="1">
                <a:highlight>
                  <a:srgbClr val="00FF00"/>
                </a:highlight>
              </a:rPr>
              <a:t>bulunan</a:t>
            </a:r>
            <a:r>
              <a:rPr lang="en-US" dirty="0">
                <a:highlight>
                  <a:srgbClr val="00FF00"/>
                </a:highlight>
              </a:rPr>
              <a:t> </a:t>
            </a:r>
            <a:r>
              <a:rPr lang="en-US" dirty="0" err="1">
                <a:highlight>
                  <a:srgbClr val="00FF00"/>
                </a:highlight>
              </a:rPr>
              <a:t>ticari</a:t>
            </a:r>
            <a:r>
              <a:rPr lang="en-US" dirty="0">
                <a:highlight>
                  <a:srgbClr val="00FF00"/>
                </a:highlight>
              </a:rPr>
              <a:t> ve </a:t>
            </a:r>
            <a:r>
              <a:rPr lang="en-US" dirty="0" err="1">
                <a:highlight>
                  <a:srgbClr val="00FF00"/>
                </a:highlight>
              </a:rPr>
              <a:t>özgün</a:t>
            </a:r>
            <a:r>
              <a:rPr lang="en-US" dirty="0">
                <a:highlight>
                  <a:srgbClr val="00FF00"/>
                </a:highlight>
              </a:rPr>
              <a:t> </a:t>
            </a:r>
            <a:r>
              <a:rPr lang="en-US" dirty="0" err="1">
                <a:highlight>
                  <a:srgbClr val="00FF00"/>
                </a:highlight>
              </a:rPr>
              <a:t>geliştirilmiş</a:t>
            </a:r>
            <a:r>
              <a:rPr lang="en-US" dirty="0">
                <a:highlight>
                  <a:srgbClr val="00FF00"/>
                </a:highlight>
              </a:rPr>
              <a:t> her </a:t>
            </a:r>
            <a:r>
              <a:rPr lang="en-US" dirty="0" err="1">
                <a:highlight>
                  <a:srgbClr val="00FF00"/>
                </a:highlight>
              </a:rPr>
              <a:t>bir</a:t>
            </a:r>
            <a:r>
              <a:rPr lang="en-US" dirty="0">
                <a:highlight>
                  <a:srgbClr val="00FF00"/>
                </a:highlight>
              </a:rPr>
              <a:t> </a:t>
            </a:r>
            <a:r>
              <a:rPr lang="en-US" dirty="0" err="1">
                <a:highlight>
                  <a:srgbClr val="00FF00"/>
                </a:highlight>
              </a:rPr>
              <a:t>sistem</a:t>
            </a:r>
            <a:r>
              <a:rPr lang="en-US" dirty="0">
                <a:highlight>
                  <a:srgbClr val="00FF00"/>
                </a:highlight>
              </a:rPr>
              <a:t> </a:t>
            </a:r>
            <a:r>
              <a:rPr lang="en-US" dirty="0" err="1">
                <a:highlight>
                  <a:srgbClr val="00FF00"/>
                </a:highlight>
              </a:rPr>
              <a:t>listelenmeli</a:t>
            </a:r>
            <a:r>
              <a:rPr lang="en-US" dirty="0">
                <a:highlight>
                  <a:srgbClr val="00FF00"/>
                </a:highlight>
              </a:rPr>
              <a:t> ve </a:t>
            </a:r>
            <a:r>
              <a:rPr lang="en-US" dirty="0" err="1">
                <a:highlight>
                  <a:srgbClr val="00FF00"/>
                </a:highlight>
              </a:rPr>
              <a:t>temel</a:t>
            </a:r>
            <a:r>
              <a:rPr lang="en-US" dirty="0">
                <a:highlight>
                  <a:srgbClr val="00FF00"/>
                </a:highlight>
              </a:rPr>
              <a:t> </a:t>
            </a:r>
            <a:r>
              <a:rPr lang="en-US" dirty="0" err="1">
                <a:highlight>
                  <a:srgbClr val="00FF00"/>
                </a:highlight>
              </a:rPr>
              <a:t>görevleri</a:t>
            </a:r>
            <a:r>
              <a:rPr lang="en-US" dirty="0">
                <a:highlight>
                  <a:srgbClr val="00FF00"/>
                </a:highlight>
              </a:rPr>
              <a:t> </a:t>
            </a:r>
            <a:r>
              <a:rPr lang="en-US" dirty="0" err="1">
                <a:highlight>
                  <a:srgbClr val="00FF00"/>
                </a:highlight>
              </a:rPr>
              <a:t>yazılmalıdır</a:t>
            </a:r>
            <a:r>
              <a:rPr lang="en-US" dirty="0">
                <a:highlight>
                  <a:srgbClr val="00FF00"/>
                </a:highlight>
              </a:rPr>
              <a:t>. </a:t>
            </a:r>
          </a:p>
          <a:p>
            <a:pPr marL="285750" indent="-285750" algn="just">
              <a:buFont typeface="Arial" panose="020B0604020202020204" pitchFamily="34" charset="0"/>
              <a:buChar char="•"/>
            </a:pPr>
            <a:r>
              <a:rPr lang="en-US" dirty="0" err="1">
                <a:highlight>
                  <a:srgbClr val="00FF00"/>
                </a:highlight>
              </a:rPr>
              <a:t>Ticari</a:t>
            </a:r>
            <a:r>
              <a:rPr lang="en-US" dirty="0">
                <a:highlight>
                  <a:srgbClr val="00FF00"/>
                </a:highlight>
              </a:rPr>
              <a:t> </a:t>
            </a:r>
            <a:r>
              <a:rPr lang="en-US" dirty="0" err="1">
                <a:highlight>
                  <a:srgbClr val="00FF00"/>
                </a:highlight>
              </a:rPr>
              <a:t>sistemler</a:t>
            </a:r>
            <a:r>
              <a:rPr lang="en-US" dirty="0">
                <a:highlight>
                  <a:srgbClr val="00FF00"/>
                </a:highlight>
              </a:rPr>
              <a:t> </a:t>
            </a:r>
            <a:r>
              <a:rPr lang="en-US" dirty="0" err="1">
                <a:highlight>
                  <a:srgbClr val="00FF00"/>
                </a:highlight>
              </a:rPr>
              <a:t>için</a:t>
            </a:r>
            <a:r>
              <a:rPr lang="en-US" dirty="0">
                <a:highlight>
                  <a:srgbClr val="00FF00"/>
                </a:highlight>
              </a:rPr>
              <a:t> </a:t>
            </a:r>
            <a:r>
              <a:rPr lang="en-US" dirty="0" err="1">
                <a:highlight>
                  <a:srgbClr val="00FF00"/>
                </a:highlight>
              </a:rPr>
              <a:t>ürünün</a:t>
            </a:r>
            <a:r>
              <a:rPr lang="en-US" dirty="0">
                <a:highlight>
                  <a:srgbClr val="00FF00"/>
                </a:highlight>
              </a:rPr>
              <a:t> tam </a:t>
            </a:r>
            <a:r>
              <a:rPr lang="en-US" dirty="0" err="1">
                <a:highlight>
                  <a:srgbClr val="00FF00"/>
                </a:highlight>
              </a:rPr>
              <a:t>adı</a:t>
            </a:r>
            <a:r>
              <a:rPr lang="en-US" dirty="0">
                <a:highlight>
                  <a:srgbClr val="00FF00"/>
                </a:highlight>
              </a:rPr>
              <a:t> ve </a:t>
            </a:r>
            <a:r>
              <a:rPr lang="en-US" dirty="0" err="1">
                <a:highlight>
                  <a:srgbClr val="00FF00"/>
                </a:highlight>
              </a:rPr>
              <a:t>kodu</a:t>
            </a:r>
            <a:r>
              <a:rPr lang="en-US" dirty="0">
                <a:highlight>
                  <a:srgbClr val="00FF00"/>
                </a:highlight>
              </a:rPr>
              <a:t> </a:t>
            </a:r>
            <a:r>
              <a:rPr lang="en-US" dirty="0" err="1">
                <a:highlight>
                  <a:srgbClr val="00FF00"/>
                </a:highlight>
              </a:rPr>
              <a:t>paylaşılmalıdır</a:t>
            </a:r>
            <a:r>
              <a:rPr lang="en-US" dirty="0">
                <a:highlight>
                  <a:srgbClr val="00FF00"/>
                </a:highlight>
              </a:rPr>
              <a:t>.  </a:t>
            </a:r>
          </a:p>
          <a:p>
            <a:pPr marL="285750" indent="-285750" algn="just">
              <a:buFont typeface="Arial" panose="020B0604020202020204" pitchFamily="34" charset="0"/>
              <a:buChar char="•"/>
            </a:pPr>
            <a:r>
              <a:rPr lang="en-US" dirty="0" err="1">
                <a:highlight>
                  <a:srgbClr val="00FF00"/>
                </a:highlight>
              </a:rPr>
              <a:t>Kullanılması</a:t>
            </a:r>
            <a:r>
              <a:rPr lang="en-US" dirty="0">
                <a:highlight>
                  <a:srgbClr val="00FF00"/>
                </a:highlight>
              </a:rPr>
              <a:t> </a:t>
            </a:r>
            <a:r>
              <a:rPr lang="en-US" dirty="0" err="1">
                <a:highlight>
                  <a:srgbClr val="00FF00"/>
                </a:highlight>
              </a:rPr>
              <a:t>planlanan</a:t>
            </a:r>
            <a:r>
              <a:rPr lang="en-US" dirty="0">
                <a:highlight>
                  <a:srgbClr val="00FF00"/>
                </a:highlight>
              </a:rPr>
              <a:t> </a:t>
            </a:r>
            <a:r>
              <a:rPr lang="en-US" dirty="0" err="1">
                <a:highlight>
                  <a:srgbClr val="00FF00"/>
                </a:highlight>
              </a:rPr>
              <a:t>iki</a:t>
            </a:r>
            <a:r>
              <a:rPr lang="en-US" dirty="0">
                <a:highlight>
                  <a:srgbClr val="00FF00"/>
                </a:highlight>
              </a:rPr>
              <a:t> </a:t>
            </a:r>
            <a:r>
              <a:rPr lang="en-US" dirty="0" err="1">
                <a:highlight>
                  <a:srgbClr val="00FF00"/>
                </a:highlight>
              </a:rPr>
              <a:t>Uçuş</a:t>
            </a:r>
            <a:r>
              <a:rPr lang="en-US" dirty="0">
                <a:highlight>
                  <a:srgbClr val="00FF00"/>
                </a:highlight>
              </a:rPr>
              <a:t> </a:t>
            </a:r>
            <a:r>
              <a:rPr lang="en-US" dirty="0" err="1">
                <a:highlight>
                  <a:srgbClr val="00FF00"/>
                </a:highlight>
              </a:rPr>
              <a:t>Kontrol</a:t>
            </a:r>
            <a:r>
              <a:rPr lang="en-US" dirty="0">
                <a:highlight>
                  <a:srgbClr val="00FF00"/>
                </a:highlight>
              </a:rPr>
              <a:t> </a:t>
            </a:r>
            <a:r>
              <a:rPr lang="en-US" dirty="0" err="1">
                <a:highlight>
                  <a:srgbClr val="00FF00"/>
                </a:highlight>
              </a:rPr>
              <a:t>Bilgisayarının</a:t>
            </a:r>
            <a:r>
              <a:rPr lang="en-US" dirty="0">
                <a:highlight>
                  <a:srgbClr val="00FF00"/>
                </a:highlight>
              </a:rPr>
              <a:t> </a:t>
            </a:r>
            <a:r>
              <a:rPr lang="en-US" dirty="0" err="1">
                <a:highlight>
                  <a:srgbClr val="00FF00"/>
                </a:highlight>
              </a:rPr>
              <a:t>benzerlikleri</a:t>
            </a:r>
            <a:r>
              <a:rPr lang="en-US" dirty="0">
                <a:highlight>
                  <a:srgbClr val="00FF00"/>
                </a:highlight>
              </a:rPr>
              <a:t> ve </a:t>
            </a:r>
            <a:r>
              <a:rPr lang="en-US" dirty="0" err="1">
                <a:highlight>
                  <a:srgbClr val="00FF00"/>
                </a:highlight>
              </a:rPr>
              <a:t>farklılıkları</a:t>
            </a:r>
            <a:r>
              <a:rPr lang="en-US" dirty="0">
                <a:highlight>
                  <a:srgbClr val="00FF00"/>
                </a:highlight>
              </a:rPr>
              <a:t> </a:t>
            </a:r>
            <a:r>
              <a:rPr lang="en-US" dirty="0" err="1">
                <a:highlight>
                  <a:srgbClr val="00FF00"/>
                </a:highlight>
              </a:rPr>
              <a:t>özet</a:t>
            </a:r>
            <a:r>
              <a:rPr lang="en-US" dirty="0">
                <a:highlight>
                  <a:srgbClr val="00FF00"/>
                </a:highlight>
              </a:rPr>
              <a:t> </a:t>
            </a:r>
            <a:r>
              <a:rPr lang="en-US" dirty="0" err="1">
                <a:highlight>
                  <a:srgbClr val="00FF00"/>
                </a:highlight>
              </a:rPr>
              <a:t>bir</a:t>
            </a:r>
            <a:r>
              <a:rPr lang="en-US" dirty="0">
                <a:highlight>
                  <a:srgbClr val="00FF00"/>
                </a:highlight>
              </a:rPr>
              <a:t> </a:t>
            </a:r>
            <a:r>
              <a:rPr lang="en-US" dirty="0" err="1">
                <a:highlight>
                  <a:srgbClr val="00FF00"/>
                </a:highlight>
              </a:rPr>
              <a:t>tablo</a:t>
            </a:r>
            <a:r>
              <a:rPr lang="en-US" dirty="0">
                <a:highlight>
                  <a:srgbClr val="00FF00"/>
                </a:highlight>
              </a:rPr>
              <a:t> </a:t>
            </a:r>
            <a:r>
              <a:rPr lang="en-US" dirty="0" err="1">
                <a:highlight>
                  <a:srgbClr val="00FF00"/>
                </a:highlight>
              </a:rPr>
              <a:t>ile</a:t>
            </a:r>
            <a:r>
              <a:rPr lang="en-US" dirty="0">
                <a:highlight>
                  <a:srgbClr val="00FF00"/>
                </a:highlight>
              </a:rPr>
              <a:t> </a:t>
            </a:r>
            <a:r>
              <a:rPr lang="en-US" dirty="0" err="1">
                <a:highlight>
                  <a:srgbClr val="00FF00"/>
                </a:highlight>
              </a:rPr>
              <a:t>sunulmalıdır</a:t>
            </a:r>
            <a:r>
              <a:rPr lang="en-US" dirty="0">
                <a:highlight>
                  <a:srgbClr val="00FF00"/>
                </a:highlight>
              </a:rPr>
              <a:t>.</a:t>
            </a:r>
          </a:p>
          <a:p>
            <a:pPr marL="285750" indent="-285750" algn="just">
              <a:buFont typeface="Arial" panose="020B0604020202020204" pitchFamily="34" charset="0"/>
              <a:buChar char="•"/>
            </a:pPr>
            <a:r>
              <a:rPr lang="en-US" dirty="0" err="1">
                <a:highlight>
                  <a:srgbClr val="00FF00"/>
                </a:highlight>
              </a:rPr>
              <a:t>İki</a:t>
            </a:r>
            <a:r>
              <a:rPr lang="en-US" dirty="0">
                <a:highlight>
                  <a:srgbClr val="00FF00"/>
                </a:highlight>
              </a:rPr>
              <a:t> </a:t>
            </a:r>
            <a:r>
              <a:rPr lang="en-US" dirty="0" err="1">
                <a:highlight>
                  <a:srgbClr val="00FF00"/>
                </a:highlight>
              </a:rPr>
              <a:t>Uçuş</a:t>
            </a:r>
            <a:r>
              <a:rPr lang="en-US" dirty="0">
                <a:highlight>
                  <a:srgbClr val="00FF00"/>
                </a:highlight>
              </a:rPr>
              <a:t> </a:t>
            </a:r>
            <a:r>
              <a:rPr lang="en-US" dirty="0" err="1">
                <a:highlight>
                  <a:srgbClr val="00FF00"/>
                </a:highlight>
              </a:rPr>
              <a:t>Kontrol</a:t>
            </a:r>
            <a:r>
              <a:rPr lang="en-US" dirty="0">
                <a:highlight>
                  <a:srgbClr val="00FF00"/>
                </a:highlight>
              </a:rPr>
              <a:t> </a:t>
            </a:r>
            <a:r>
              <a:rPr lang="en-US" dirty="0" err="1">
                <a:highlight>
                  <a:srgbClr val="00FF00"/>
                </a:highlight>
              </a:rPr>
              <a:t>Bilgisayarı</a:t>
            </a:r>
            <a:r>
              <a:rPr lang="tr-TR" dirty="0">
                <a:highlight>
                  <a:srgbClr val="00FF00"/>
                </a:highlight>
              </a:rPr>
              <a:t> arasındaki geçişin nasıl olacağı</a:t>
            </a:r>
            <a:r>
              <a:rPr lang="en-US" dirty="0">
                <a:highlight>
                  <a:srgbClr val="00FF00"/>
                </a:highlight>
              </a:rPr>
              <a:t> </a:t>
            </a:r>
            <a:r>
              <a:rPr lang="en-US" dirty="0" err="1">
                <a:highlight>
                  <a:srgbClr val="00FF00"/>
                </a:highlight>
              </a:rPr>
              <a:t>temel</a:t>
            </a:r>
            <a:r>
              <a:rPr lang="en-US" dirty="0">
                <a:highlight>
                  <a:srgbClr val="00FF00"/>
                </a:highlight>
              </a:rPr>
              <a:t> </a:t>
            </a:r>
            <a:r>
              <a:rPr lang="en-US" dirty="0" err="1">
                <a:highlight>
                  <a:srgbClr val="00FF00"/>
                </a:highlight>
              </a:rPr>
              <a:t>düzeyde</a:t>
            </a:r>
            <a:r>
              <a:rPr lang="en-US" dirty="0">
                <a:highlight>
                  <a:srgbClr val="00FF00"/>
                </a:highlight>
              </a:rPr>
              <a:t> a</a:t>
            </a:r>
            <a:r>
              <a:rPr lang="tr-TR" dirty="0" err="1">
                <a:highlight>
                  <a:srgbClr val="00FF00"/>
                </a:highlight>
              </a:rPr>
              <a:t>çıklanmalı</a:t>
            </a:r>
            <a:r>
              <a:rPr lang="en-US" dirty="0" err="1">
                <a:highlight>
                  <a:srgbClr val="00FF00"/>
                </a:highlight>
              </a:rPr>
              <a:t>dır</a:t>
            </a:r>
            <a:r>
              <a:rPr lang="tr-TR" dirty="0">
                <a:highlight>
                  <a:srgbClr val="00FF00"/>
                </a:highlight>
              </a:rPr>
              <a:t>.</a:t>
            </a:r>
            <a:endParaRPr lang="en-US" dirty="0">
              <a:highlight>
                <a:srgbClr val="00FF00"/>
              </a:highlight>
            </a:endParaRPr>
          </a:p>
          <a:p>
            <a:pPr marL="285750" indent="-285750" algn="just">
              <a:buFont typeface="Arial" panose="020B0604020202020204" pitchFamily="34" charset="0"/>
              <a:buChar char="•"/>
            </a:pPr>
            <a:r>
              <a:rPr lang="en-US" dirty="0" err="1">
                <a:highlight>
                  <a:srgbClr val="00FF00"/>
                </a:highlight>
              </a:rPr>
              <a:t>Kullanılan</a:t>
            </a:r>
            <a:r>
              <a:rPr lang="en-US" dirty="0">
                <a:highlight>
                  <a:srgbClr val="00FF00"/>
                </a:highlight>
              </a:rPr>
              <a:t> </a:t>
            </a:r>
            <a:r>
              <a:rPr lang="en-US" dirty="0" err="1">
                <a:highlight>
                  <a:srgbClr val="00FF00"/>
                </a:highlight>
              </a:rPr>
              <a:t>uçuş</a:t>
            </a:r>
            <a:r>
              <a:rPr lang="en-US" dirty="0">
                <a:highlight>
                  <a:srgbClr val="00FF00"/>
                </a:highlight>
              </a:rPr>
              <a:t> </a:t>
            </a:r>
            <a:r>
              <a:rPr lang="en-US" dirty="0" err="1">
                <a:highlight>
                  <a:srgbClr val="00FF00"/>
                </a:highlight>
              </a:rPr>
              <a:t>kontrol</a:t>
            </a:r>
            <a:r>
              <a:rPr lang="en-US" dirty="0">
                <a:highlight>
                  <a:srgbClr val="00FF00"/>
                </a:highlight>
              </a:rPr>
              <a:t> </a:t>
            </a:r>
            <a:r>
              <a:rPr lang="en-US" dirty="0" err="1">
                <a:highlight>
                  <a:srgbClr val="00FF00"/>
                </a:highlight>
              </a:rPr>
              <a:t>bilgisayarları</a:t>
            </a:r>
            <a:r>
              <a:rPr lang="en-US" dirty="0">
                <a:highlight>
                  <a:srgbClr val="00FF00"/>
                </a:highlight>
              </a:rPr>
              <a:t> </a:t>
            </a:r>
            <a:r>
              <a:rPr lang="en-US" dirty="0" err="1">
                <a:highlight>
                  <a:srgbClr val="00FF00"/>
                </a:highlight>
              </a:rPr>
              <a:t>arasında</a:t>
            </a:r>
            <a:r>
              <a:rPr lang="en-US" dirty="0">
                <a:highlight>
                  <a:srgbClr val="00FF00"/>
                </a:highlight>
              </a:rPr>
              <a:t> </a:t>
            </a:r>
            <a:r>
              <a:rPr lang="en-US" dirty="0" err="1">
                <a:highlight>
                  <a:srgbClr val="00FF00"/>
                </a:highlight>
              </a:rPr>
              <a:t>herhangi</a:t>
            </a:r>
            <a:r>
              <a:rPr lang="en-US" dirty="0">
                <a:highlight>
                  <a:srgbClr val="00FF00"/>
                </a:highlight>
              </a:rPr>
              <a:t> </a:t>
            </a:r>
            <a:r>
              <a:rPr lang="en-US" dirty="0" err="1">
                <a:highlight>
                  <a:srgbClr val="00FF00"/>
                </a:highlight>
              </a:rPr>
              <a:t>bir</a:t>
            </a:r>
            <a:r>
              <a:rPr lang="en-US" dirty="0">
                <a:highlight>
                  <a:srgbClr val="00FF00"/>
                </a:highlight>
              </a:rPr>
              <a:t> </a:t>
            </a:r>
            <a:r>
              <a:rPr lang="en-US" dirty="0" err="1">
                <a:highlight>
                  <a:srgbClr val="00FF00"/>
                </a:highlight>
              </a:rPr>
              <a:t>bağlantı</a:t>
            </a:r>
            <a:r>
              <a:rPr lang="en-US" dirty="0">
                <a:highlight>
                  <a:srgbClr val="00FF00"/>
                </a:highlight>
              </a:rPr>
              <a:t> </a:t>
            </a:r>
            <a:r>
              <a:rPr lang="en-US" dirty="0" err="1">
                <a:highlight>
                  <a:srgbClr val="00FF00"/>
                </a:highlight>
              </a:rPr>
              <a:t>var</a:t>
            </a:r>
            <a:r>
              <a:rPr lang="en-US" dirty="0">
                <a:highlight>
                  <a:srgbClr val="00FF00"/>
                </a:highlight>
              </a:rPr>
              <a:t> </a:t>
            </a:r>
            <a:r>
              <a:rPr lang="en-US" dirty="0" err="1">
                <a:highlight>
                  <a:srgbClr val="00FF00"/>
                </a:highlight>
              </a:rPr>
              <a:t>ise</a:t>
            </a:r>
            <a:r>
              <a:rPr lang="en-US" dirty="0">
                <a:highlight>
                  <a:srgbClr val="00FF00"/>
                </a:highlight>
              </a:rPr>
              <a:t> </a:t>
            </a:r>
            <a:r>
              <a:rPr lang="en-US" dirty="0" err="1">
                <a:highlight>
                  <a:srgbClr val="00FF00"/>
                </a:highlight>
              </a:rPr>
              <a:t>detaylıca</a:t>
            </a:r>
            <a:r>
              <a:rPr lang="en-US" dirty="0">
                <a:highlight>
                  <a:srgbClr val="00FF00"/>
                </a:highlight>
              </a:rPr>
              <a:t> </a:t>
            </a:r>
            <a:r>
              <a:rPr lang="en-US" dirty="0" err="1">
                <a:highlight>
                  <a:srgbClr val="00FF00"/>
                </a:highlight>
              </a:rPr>
              <a:t>açıklanmalıdır</a:t>
            </a:r>
            <a:r>
              <a:rPr lang="en-US" dirty="0">
                <a:highlight>
                  <a:srgbClr val="00FF00"/>
                </a:highlight>
              </a:rPr>
              <a:t>.</a:t>
            </a:r>
            <a:endParaRPr lang="tr-TR" dirty="0">
              <a:highlight>
                <a:srgbClr val="00FF00"/>
              </a:highlight>
            </a:endParaRPr>
          </a:p>
          <a:p>
            <a:pPr marL="285750" indent="-285750" algn="just">
              <a:buFont typeface="Arial" panose="020B0604020202020204" pitchFamily="34" charset="0"/>
              <a:buChar char="•"/>
            </a:pPr>
            <a:r>
              <a:rPr lang="tr-TR" dirty="0">
                <a:highlight>
                  <a:srgbClr val="00FF00"/>
                </a:highlight>
              </a:rPr>
              <a:t>Bu kısım </a:t>
            </a:r>
            <a:r>
              <a:rPr lang="en-US" dirty="0">
                <a:highlight>
                  <a:srgbClr val="00FF00"/>
                </a:highlight>
              </a:rPr>
              <a:t>2</a:t>
            </a:r>
            <a:r>
              <a:rPr lang="tr-TR" dirty="0">
                <a:highlight>
                  <a:srgbClr val="00FF00"/>
                </a:highlight>
              </a:rPr>
              <a:t> (iki) yansıyı geçmemelidir.</a:t>
            </a:r>
          </a:p>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r>
              <a:rPr lang="tr-TR" sz="4800" dirty="0">
                <a:highlight>
                  <a:srgbClr val="FFFF00"/>
                </a:highlight>
              </a:rPr>
              <a:t>SİLİNECEK.</a:t>
            </a:r>
            <a:endParaRPr lang="en-US" sz="4800" dirty="0">
              <a:highlight>
                <a:srgbClr val="FFFF00"/>
              </a:highlight>
            </a:endParaRPr>
          </a:p>
          <a:p>
            <a:pPr marL="285750" indent="-285750" algn="just">
              <a:buFont typeface="Arial" panose="020B0604020202020204" pitchFamily="34" charset="0"/>
              <a:buChar char="•"/>
            </a:pPr>
            <a:endParaRPr lang="en-US" dirty="0"/>
          </a:p>
        </p:txBody>
      </p:sp>
      <p:pic>
        <p:nvPicPr>
          <p:cNvPr id="7" name="Resim 6">
            <a:extLst>
              <a:ext uri="{FF2B5EF4-FFF2-40B4-BE49-F238E27FC236}">
                <a16:creationId xmlns:a16="http://schemas.microsoft.com/office/drawing/2014/main" id="{7DC9D35A-3E68-5F92-D4B8-A5B0835189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9920"/>
            <a:ext cx="1212161" cy="1212161"/>
          </a:xfrm>
          <a:prstGeom prst="rect">
            <a:avLst/>
          </a:prstGeom>
        </p:spPr>
      </p:pic>
    </p:spTree>
    <p:extLst>
      <p:ext uri="{BB962C8B-B14F-4D97-AF65-F5344CB8AC3E}">
        <p14:creationId xmlns:p14="http://schemas.microsoft.com/office/powerpoint/2010/main" val="2243424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9203"/>
            <a:ext cx="9144000" cy="750956"/>
          </a:xfrm>
        </p:spPr>
        <p:txBody>
          <a:bodyPr vert="horz" lIns="91440" tIns="45720" rIns="91440" bIns="45720" rtlCol="0" anchor="b">
            <a:noAutofit/>
          </a:bodyPr>
          <a:lstStyle/>
          <a:p>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Aviyonik </a:t>
            </a:r>
            <a:r>
              <a:rPr lang="mr-IN" sz="4800" b="1" dirty="0">
                <a:solidFill>
                  <a:srgbClr val="0070C0"/>
                </a:solidFill>
                <a:highlight>
                  <a:srgbClr val="00FF00"/>
                </a:highlight>
                <a:latin typeface="Times New Roman" panose="02020603050405020304" pitchFamily="18" charset="0"/>
                <a:cs typeface="Times New Roman" panose="02020603050405020304" pitchFamily="18" charset="0"/>
              </a:rPr>
              <a:t>–</a:t>
            </a:r>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 Özet</a:t>
            </a:r>
          </a:p>
        </p:txBody>
      </p:sp>
      <p:cxnSp>
        <p:nvCxnSpPr>
          <p:cNvPr id="5" name="Straight Connector 4"/>
          <p:cNvCxnSpPr>
            <a:cxnSpLocks/>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5</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21 Kasım 2022 Pazartesi</a:t>
            </a:fld>
            <a:endParaRPr lang="tr-TR"/>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4" name="Footer Placeholder 8">
            <a:extLst>
              <a:ext uri="{FF2B5EF4-FFF2-40B4-BE49-F238E27FC236}">
                <a16:creationId xmlns:a16="http://schemas.microsoft.com/office/drawing/2014/main" id="{C2363147-68EE-442C-8B51-A5644C668160}"/>
              </a:ext>
            </a:extLst>
          </p:cNvPr>
          <p:cNvSpPr>
            <a:spLocks noGrp="1"/>
          </p:cNvSpPr>
          <p:nvPr>
            <p:ph type="ftr" sz="quarter" idx="11"/>
          </p:nvPr>
        </p:nvSpPr>
        <p:spPr>
          <a:xfrm>
            <a:off x="4038600" y="6356350"/>
            <a:ext cx="4114800" cy="365125"/>
          </a:xfrm>
        </p:spPr>
        <p:txBody>
          <a:bodyPr/>
          <a:lstStyle/>
          <a:p>
            <a:r>
              <a:rPr lang="tr-TR"/>
              <a:t>2022 TEKNOFEST ROKET YARIŞMASI ÖN TASARIM RAPORU (ÖTR)</a:t>
            </a:r>
          </a:p>
        </p:txBody>
      </p:sp>
      <p:sp>
        <p:nvSpPr>
          <p:cNvPr id="10" name="Dikdörtgen 9">
            <a:extLst>
              <a:ext uri="{FF2B5EF4-FFF2-40B4-BE49-F238E27FC236}">
                <a16:creationId xmlns:a16="http://schemas.microsoft.com/office/drawing/2014/main" id="{A720B6F5-30E9-4C94-98D1-7AA6E4652F56}"/>
              </a:ext>
            </a:extLst>
          </p:cNvPr>
          <p:cNvSpPr/>
          <p:nvPr/>
        </p:nvSpPr>
        <p:spPr>
          <a:xfrm>
            <a:off x="7738699" y="1673182"/>
            <a:ext cx="1582993" cy="5641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tr-TR" dirty="0"/>
              <a:t>Aviyonik Sistemler</a:t>
            </a:r>
          </a:p>
        </p:txBody>
      </p:sp>
      <p:sp>
        <p:nvSpPr>
          <p:cNvPr id="11" name="Dikdörtgen: Köşeleri Yuvarlatılmış 10">
            <a:extLst>
              <a:ext uri="{FF2B5EF4-FFF2-40B4-BE49-F238E27FC236}">
                <a16:creationId xmlns:a16="http://schemas.microsoft.com/office/drawing/2014/main" id="{A9CF9E52-869F-4160-A51B-50A9B5A89D3E}"/>
              </a:ext>
            </a:extLst>
          </p:cNvPr>
          <p:cNvSpPr/>
          <p:nvPr/>
        </p:nvSpPr>
        <p:spPr>
          <a:xfrm>
            <a:off x="5085408" y="2574415"/>
            <a:ext cx="2145337" cy="759443"/>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tr-TR" dirty="0"/>
              <a:t>Özgün Uçuş Kontrol Bilgisayarı: Arduino Nano</a:t>
            </a:r>
          </a:p>
        </p:txBody>
      </p:sp>
      <p:sp>
        <p:nvSpPr>
          <p:cNvPr id="15" name="Dikdörtgen: Köşeleri Yuvarlatılmış 14">
            <a:extLst>
              <a:ext uri="{FF2B5EF4-FFF2-40B4-BE49-F238E27FC236}">
                <a16:creationId xmlns:a16="http://schemas.microsoft.com/office/drawing/2014/main" id="{81C09DF0-21FC-4463-8D71-711A1FA20368}"/>
              </a:ext>
            </a:extLst>
          </p:cNvPr>
          <p:cNvSpPr/>
          <p:nvPr/>
        </p:nvSpPr>
        <p:spPr>
          <a:xfrm>
            <a:off x="7322478" y="2546095"/>
            <a:ext cx="2424837" cy="760905"/>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tr-TR" dirty="0"/>
              <a:t>Ticari Uçuş Bilgisayarı: RRC3 "Sport" Altimetre</a:t>
            </a:r>
          </a:p>
        </p:txBody>
      </p:sp>
      <p:sp>
        <p:nvSpPr>
          <p:cNvPr id="17" name="Dikdörtgen: Köşeleri Yuvarlatılmış 16">
            <a:extLst>
              <a:ext uri="{FF2B5EF4-FFF2-40B4-BE49-F238E27FC236}">
                <a16:creationId xmlns:a16="http://schemas.microsoft.com/office/drawing/2014/main" id="{384DA7FE-FB7E-41A9-A7AA-4DE636BAD167}"/>
              </a:ext>
            </a:extLst>
          </p:cNvPr>
          <p:cNvSpPr/>
          <p:nvPr/>
        </p:nvSpPr>
        <p:spPr>
          <a:xfrm>
            <a:off x="6323798" y="3602727"/>
            <a:ext cx="700113" cy="32756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L86</a:t>
            </a:r>
          </a:p>
        </p:txBody>
      </p:sp>
      <p:sp>
        <p:nvSpPr>
          <p:cNvPr id="18" name="Dikdörtgen: Köşeleri Yuvarlatılmış 17">
            <a:extLst>
              <a:ext uri="{FF2B5EF4-FFF2-40B4-BE49-F238E27FC236}">
                <a16:creationId xmlns:a16="http://schemas.microsoft.com/office/drawing/2014/main" id="{265B5E1A-2440-411D-8402-9FD9CDB30CC1}"/>
              </a:ext>
            </a:extLst>
          </p:cNvPr>
          <p:cNvSpPr/>
          <p:nvPr/>
        </p:nvSpPr>
        <p:spPr>
          <a:xfrm>
            <a:off x="6554710" y="4003273"/>
            <a:ext cx="1103765" cy="311314"/>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BNO055</a:t>
            </a:r>
          </a:p>
        </p:txBody>
      </p:sp>
      <p:sp>
        <p:nvSpPr>
          <p:cNvPr id="19" name="Dikdörtgen: Köşeleri Yuvarlatılmış 18">
            <a:extLst>
              <a:ext uri="{FF2B5EF4-FFF2-40B4-BE49-F238E27FC236}">
                <a16:creationId xmlns:a16="http://schemas.microsoft.com/office/drawing/2014/main" id="{BA3F647A-34BF-4591-B2D4-506EEC98BC72}"/>
              </a:ext>
            </a:extLst>
          </p:cNvPr>
          <p:cNvSpPr/>
          <p:nvPr/>
        </p:nvSpPr>
        <p:spPr>
          <a:xfrm>
            <a:off x="5509454" y="4862546"/>
            <a:ext cx="1297244" cy="564177"/>
          </a:xfrm>
          <a:prstGeom prst="roundRect">
            <a:avLst>
              <a:gd name="adj" fmla="val 16667"/>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EBYE E32 900T30D</a:t>
            </a:r>
          </a:p>
        </p:txBody>
      </p:sp>
      <p:sp>
        <p:nvSpPr>
          <p:cNvPr id="20" name="Dikdörtgen: Köşeleri Yuvarlatılmış 19">
            <a:extLst>
              <a:ext uri="{FF2B5EF4-FFF2-40B4-BE49-F238E27FC236}">
                <a16:creationId xmlns:a16="http://schemas.microsoft.com/office/drawing/2014/main" id="{4DFEA382-3C3F-42E5-A85C-74CD6C0B6E88}"/>
              </a:ext>
            </a:extLst>
          </p:cNvPr>
          <p:cNvSpPr/>
          <p:nvPr/>
        </p:nvSpPr>
        <p:spPr>
          <a:xfrm>
            <a:off x="10367247" y="4805485"/>
            <a:ext cx="1297244" cy="564177"/>
          </a:xfrm>
          <a:prstGeom prst="round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EBYE E32 900T30D</a:t>
            </a:r>
          </a:p>
        </p:txBody>
      </p:sp>
      <p:sp>
        <p:nvSpPr>
          <p:cNvPr id="22" name="Dikdörtgen: Köşeleri Yuvarlatılmış 21">
            <a:extLst>
              <a:ext uri="{FF2B5EF4-FFF2-40B4-BE49-F238E27FC236}">
                <a16:creationId xmlns:a16="http://schemas.microsoft.com/office/drawing/2014/main" id="{13D05E35-BC5F-4CE5-9E20-78D3CB3BB558}"/>
              </a:ext>
            </a:extLst>
          </p:cNvPr>
          <p:cNvSpPr/>
          <p:nvPr/>
        </p:nvSpPr>
        <p:spPr>
          <a:xfrm>
            <a:off x="9894501" y="3721260"/>
            <a:ext cx="1044538" cy="32756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BME680</a:t>
            </a:r>
          </a:p>
        </p:txBody>
      </p:sp>
      <p:sp>
        <p:nvSpPr>
          <p:cNvPr id="24" name="Dikdörtgen: Köşeleri Yuvarlatılmış 23">
            <a:extLst>
              <a:ext uri="{FF2B5EF4-FFF2-40B4-BE49-F238E27FC236}">
                <a16:creationId xmlns:a16="http://schemas.microsoft.com/office/drawing/2014/main" id="{79C3A5A3-0568-4951-995E-F286A4FD5BB0}"/>
              </a:ext>
            </a:extLst>
          </p:cNvPr>
          <p:cNvSpPr/>
          <p:nvPr/>
        </p:nvSpPr>
        <p:spPr>
          <a:xfrm>
            <a:off x="9839739" y="2595773"/>
            <a:ext cx="2352261" cy="564177"/>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tr-TR" dirty="0"/>
              <a:t>Görev Yükü Bilgisayarı:</a:t>
            </a:r>
          </a:p>
          <a:p>
            <a:pPr algn="ctr"/>
            <a:r>
              <a:rPr lang="tr-TR" dirty="0"/>
              <a:t>Arduino Nano</a:t>
            </a:r>
          </a:p>
        </p:txBody>
      </p:sp>
      <p:sp>
        <p:nvSpPr>
          <p:cNvPr id="26" name="Dikdörtgen 25">
            <a:extLst>
              <a:ext uri="{FF2B5EF4-FFF2-40B4-BE49-F238E27FC236}">
                <a16:creationId xmlns:a16="http://schemas.microsoft.com/office/drawing/2014/main" id="{CDA75593-5AD1-4C35-BC23-5F47044D5256}"/>
              </a:ext>
            </a:extLst>
          </p:cNvPr>
          <p:cNvSpPr/>
          <p:nvPr/>
        </p:nvSpPr>
        <p:spPr>
          <a:xfrm>
            <a:off x="7738699" y="4302814"/>
            <a:ext cx="1582993" cy="56417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Kurtarma Sistemleri</a:t>
            </a:r>
          </a:p>
        </p:txBody>
      </p:sp>
      <p:sp>
        <p:nvSpPr>
          <p:cNvPr id="27" name="Dikdörtgen 26">
            <a:extLst>
              <a:ext uri="{FF2B5EF4-FFF2-40B4-BE49-F238E27FC236}">
                <a16:creationId xmlns:a16="http://schemas.microsoft.com/office/drawing/2014/main" id="{8ACF5AD5-3268-438E-ADA1-2A568B7BC7EF}"/>
              </a:ext>
            </a:extLst>
          </p:cNvPr>
          <p:cNvSpPr/>
          <p:nvPr/>
        </p:nvSpPr>
        <p:spPr>
          <a:xfrm>
            <a:off x="7738698" y="5482646"/>
            <a:ext cx="1582993" cy="564177"/>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Yer İstasyonu</a:t>
            </a:r>
          </a:p>
        </p:txBody>
      </p:sp>
      <p:cxnSp>
        <p:nvCxnSpPr>
          <p:cNvPr id="82" name="Düz Ok Bağlayıcısı 81">
            <a:extLst>
              <a:ext uri="{FF2B5EF4-FFF2-40B4-BE49-F238E27FC236}">
                <a16:creationId xmlns:a16="http://schemas.microsoft.com/office/drawing/2014/main" id="{3397DC3C-9494-4EE9-BED7-59DC7C282352}"/>
              </a:ext>
            </a:extLst>
          </p:cNvPr>
          <p:cNvCxnSpPr>
            <a:cxnSpLocks/>
            <a:stCxn id="24" idx="2"/>
            <a:endCxn id="20" idx="0"/>
          </p:cNvCxnSpPr>
          <p:nvPr/>
        </p:nvCxnSpPr>
        <p:spPr>
          <a:xfrm flipH="1">
            <a:off x="11015869" y="3159950"/>
            <a:ext cx="1" cy="164553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7" name="Düz Ok Bağlayıcısı 96">
            <a:extLst>
              <a:ext uri="{FF2B5EF4-FFF2-40B4-BE49-F238E27FC236}">
                <a16:creationId xmlns:a16="http://schemas.microsoft.com/office/drawing/2014/main" id="{3284DFC4-08C9-415D-A9FB-F0C43189FEAA}"/>
              </a:ext>
            </a:extLst>
          </p:cNvPr>
          <p:cNvCxnSpPr>
            <a:cxnSpLocks/>
            <a:stCxn id="11" idx="2"/>
            <a:endCxn id="19" idx="0"/>
          </p:cNvCxnSpPr>
          <p:nvPr/>
        </p:nvCxnSpPr>
        <p:spPr>
          <a:xfrm flipH="1">
            <a:off x="6158076" y="3333858"/>
            <a:ext cx="1" cy="152868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2" name="Bağlayıcı: Dirsek 101">
            <a:extLst>
              <a:ext uri="{FF2B5EF4-FFF2-40B4-BE49-F238E27FC236}">
                <a16:creationId xmlns:a16="http://schemas.microsoft.com/office/drawing/2014/main" id="{13A805EE-781C-47BF-9D30-82B797DE8951}"/>
              </a:ext>
            </a:extLst>
          </p:cNvPr>
          <p:cNvCxnSpPr>
            <a:cxnSpLocks/>
            <a:stCxn id="20" idx="2"/>
            <a:endCxn id="27" idx="3"/>
          </p:cNvCxnSpPr>
          <p:nvPr/>
        </p:nvCxnSpPr>
        <p:spPr>
          <a:xfrm rot="5400000">
            <a:off x="9971244" y="4720109"/>
            <a:ext cx="395073" cy="1694178"/>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02" name="Bağlayıcı: Dirsek 201">
            <a:extLst>
              <a:ext uri="{FF2B5EF4-FFF2-40B4-BE49-F238E27FC236}">
                <a16:creationId xmlns:a16="http://schemas.microsoft.com/office/drawing/2014/main" id="{9FEDD069-2DBF-4D56-B618-7FBFE831830E}"/>
              </a:ext>
            </a:extLst>
          </p:cNvPr>
          <p:cNvCxnSpPr>
            <a:cxnSpLocks/>
            <a:stCxn id="10" idx="1"/>
            <a:endCxn id="11" idx="0"/>
          </p:cNvCxnSpPr>
          <p:nvPr/>
        </p:nvCxnSpPr>
        <p:spPr>
          <a:xfrm rot="10800000" flipV="1">
            <a:off x="6158077" y="1955271"/>
            <a:ext cx="1580622" cy="619144"/>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5" name="Bağlayıcı: Dirsek 204">
            <a:extLst>
              <a:ext uri="{FF2B5EF4-FFF2-40B4-BE49-F238E27FC236}">
                <a16:creationId xmlns:a16="http://schemas.microsoft.com/office/drawing/2014/main" id="{6CD90B9A-716D-4B8D-879C-93FA363FF14C}"/>
              </a:ext>
            </a:extLst>
          </p:cNvPr>
          <p:cNvCxnSpPr>
            <a:cxnSpLocks/>
            <a:stCxn id="10" idx="3"/>
            <a:endCxn id="24" idx="0"/>
          </p:cNvCxnSpPr>
          <p:nvPr/>
        </p:nvCxnSpPr>
        <p:spPr>
          <a:xfrm>
            <a:off x="9321692" y="1955271"/>
            <a:ext cx="1694178" cy="640502"/>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8" name="Düz Ok Bağlayıcısı 207">
            <a:extLst>
              <a:ext uri="{FF2B5EF4-FFF2-40B4-BE49-F238E27FC236}">
                <a16:creationId xmlns:a16="http://schemas.microsoft.com/office/drawing/2014/main" id="{FBC588AD-221D-4D0D-A1EF-6D7541852EAC}"/>
              </a:ext>
            </a:extLst>
          </p:cNvPr>
          <p:cNvCxnSpPr>
            <a:cxnSpLocks/>
            <a:stCxn id="10" idx="2"/>
            <a:endCxn id="15" idx="0"/>
          </p:cNvCxnSpPr>
          <p:nvPr/>
        </p:nvCxnSpPr>
        <p:spPr>
          <a:xfrm>
            <a:off x="8530196" y="2237359"/>
            <a:ext cx="4701" cy="30873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50" name="Resim 49">
            <a:extLst>
              <a:ext uri="{FF2B5EF4-FFF2-40B4-BE49-F238E27FC236}">
                <a16:creationId xmlns:a16="http://schemas.microsoft.com/office/drawing/2014/main" id="{4C6D9A32-A3ED-4AB5-A598-93374F5F13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9920"/>
            <a:ext cx="1212161" cy="1212161"/>
          </a:xfrm>
          <a:prstGeom prst="rect">
            <a:avLst/>
          </a:prstGeom>
        </p:spPr>
      </p:pic>
      <p:sp>
        <p:nvSpPr>
          <p:cNvPr id="16" name="Dikdörtgen: Köşeleri Yuvarlatılmış 15">
            <a:extLst>
              <a:ext uri="{FF2B5EF4-FFF2-40B4-BE49-F238E27FC236}">
                <a16:creationId xmlns:a16="http://schemas.microsoft.com/office/drawing/2014/main" id="{E18D937D-413C-A7FD-8C54-48DA06ACB0BD}"/>
              </a:ext>
            </a:extLst>
          </p:cNvPr>
          <p:cNvSpPr/>
          <p:nvPr/>
        </p:nvSpPr>
        <p:spPr>
          <a:xfrm>
            <a:off x="5039753" y="4003273"/>
            <a:ext cx="1103765" cy="311314"/>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LPS25HB</a:t>
            </a:r>
          </a:p>
        </p:txBody>
      </p:sp>
      <p:cxnSp>
        <p:nvCxnSpPr>
          <p:cNvPr id="29" name="Düz Ok Bağlayıcısı 28">
            <a:extLst>
              <a:ext uri="{FF2B5EF4-FFF2-40B4-BE49-F238E27FC236}">
                <a16:creationId xmlns:a16="http://schemas.microsoft.com/office/drawing/2014/main" id="{2089DA75-D3F9-194C-C908-CD0E7194F76A}"/>
              </a:ext>
            </a:extLst>
          </p:cNvPr>
          <p:cNvCxnSpPr>
            <a:cxnSpLocks/>
            <a:stCxn id="17" idx="0"/>
          </p:cNvCxnSpPr>
          <p:nvPr/>
        </p:nvCxnSpPr>
        <p:spPr>
          <a:xfrm flipV="1">
            <a:off x="6673855" y="3302471"/>
            <a:ext cx="0" cy="30025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4" name="Dikdörtgen: Köşeleri Yuvarlatılmış 33">
            <a:extLst>
              <a:ext uri="{FF2B5EF4-FFF2-40B4-BE49-F238E27FC236}">
                <a16:creationId xmlns:a16="http://schemas.microsoft.com/office/drawing/2014/main" id="{FC3BE04B-9F8D-A1AF-BB1C-8C47C9309D91}"/>
              </a:ext>
            </a:extLst>
          </p:cNvPr>
          <p:cNvSpPr/>
          <p:nvPr/>
        </p:nvSpPr>
        <p:spPr>
          <a:xfrm>
            <a:off x="11348938" y="3721260"/>
            <a:ext cx="700113" cy="32756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L86</a:t>
            </a:r>
          </a:p>
        </p:txBody>
      </p:sp>
      <p:cxnSp>
        <p:nvCxnSpPr>
          <p:cNvPr id="35" name="Düz Ok Bağlayıcısı 34">
            <a:extLst>
              <a:ext uri="{FF2B5EF4-FFF2-40B4-BE49-F238E27FC236}">
                <a16:creationId xmlns:a16="http://schemas.microsoft.com/office/drawing/2014/main" id="{8E474410-0F68-29CD-83DA-3D2D9879FD2D}"/>
              </a:ext>
            </a:extLst>
          </p:cNvPr>
          <p:cNvCxnSpPr>
            <a:cxnSpLocks/>
            <a:stCxn id="34" idx="0"/>
          </p:cNvCxnSpPr>
          <p:nvPr/>
        </p:nvCxnSpPr>
        <p:spPr>
          <a:xfrm flipV="1">
            <a:off x="11698995" y="3152858"/>
            <a:ext cx="0" cy="56840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3" name="Düz Ok Bağlayıcısı 42">
            <a:extLst>
              <a:ext uri="{FF2B5EF4-FFF2-40B4-BE49-F238E27FC236}">
                <a16:creationId xmlns:a16="http://schemas.microsoft.com/office/drawing/2014/main" id="{B977EA97-5E4A-6A5B-AB62-214876A73E4E}"/>
              </a:ext>
            </a:extLst>
          </p:cNvPr>
          <p:cNvCxnSpPr>
            <a:cxnSpLocks/>
            <a:stCxn id="22" idx="0"/>
          </p:cNvCxnSpPr>
          <p:nvPr/>
        </p:nvCxnSpPr>
        <p:spPr>
          <a:xfrm flipV="1">
            <a:off x="10416770" y="3145733"/>
            <a:ext cx="0" cy="57552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5" name="Düz Ok Bağlayıcısı 94">
            <a:extLst>
              <a:ext uri="{FF2B5EF4-FFF2-40B4-BE49-F238E27FC236}">
                <a16:creationId xmlns:a16="http://schemas.microsoft.com/office/drawing/2014/main" id="{C9E64930-FDD7-86EE-B13B-CE05E1EADE7F}"/>
              </a:ext>
            </a:extLst>
          </p:cNvPr>
          <p:cNvCxnSpPr>
            <a:cxnSpLocks/>
            <a:stCxn id="16" idx="0"/>
          </p:cNvCxnSpPr>
          <p:nvPr/>
        </p:nvCxnSpPr>
        <p:spPr>
          <a:xfrm flipH="1" flipV="1">
            <a:off x="5591635" y="3322814"/>
            <a:ext cx="1" cy="6804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1" name="Düz Ok Bağlayıcısı 100">
            <a:extLst>
              <a:ext uri="{FF2B5EF4-FFF2-40B4-BE49-F238E27FC236}">
                <a16:creationId xmlns:a16="http://schemas.microsoft.com/office/drawing/2014/main" id="{4393AC64-52B6-7F5F-4CBF-6F08C21DE9ED}"/>
              </a:ext>
            </a:extLst>
          </p:cNvPr>
          <p:cNvCxnSpPr>
            <a:cxnSpLocks/>
          </p:cNvCxnSpPr>
          <p:nvPr/>
        </p:nvCxnSpPr>
        <p:spPr>
          <a:xfrm flipV="1">
            <a:off x="7106593" y="3307000"/>
            <a:ext cx="0" cy="66941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8" name="Bağlayıcı: Dirsek 107">
            <a:extLst>
              <a:ext uri="{FF2B5EF4-FFF2-40B4-BE49-F238E27FC236}">
                <a16:creationId xmlns:a16="http://schemas.microsoft.com/office/drawing/2014/main" id="{30A2958E-D852-B02B-6518-4A66BD9F21E0}"/>
              </a:ext>
            </a:extLst>
          </p:cNvPr>
          <p:cNvCxnSpPr>
            <a:cxnSpLocks/>
            <a:stCxn id="19" idx="2"/>
            <a:endCxn id="27" idx="1"/>
          </p:cNvCxnSpPr>
          <p:nvPr/>
        </p:nvCxnSpPr>
        <p:spPr>
          <a:xfrm rot="16200000" flipH="1">
            <a:off x="6779381" y="4805418"/>
            <a:ext cx="338012" cy="1580622"/>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1" name="Düz Ok Bağlayıcısı 110">
            <a:extLst>
              <a:ext uri="{FF2B5EF4-FFF2-40B4-BE49-F238E27FC236}">
                <a16:creationId xmlns:a16="http://schemas.microsoft.com/office/drawing/2014/main" id="{1AB43639-6169-161F-808C-82A605C8E966}"/>
              </a:ext>
            </a:extLst>
          </p:cNvPr>
          <p:cNvCxnSpPr>
            <a:cxnSpLocks/>
            <a:stCxn id="15" idx="2"/>
            <a:endCxn id="26" idx="0"/>
          </p:cNvCxnSpPr>
          <p:nvPr/>
        </p:nvCxnSpPr>
        <p:spPr>
          <a:xfrm flipH="1">
            <a:off x="8530196" y="3307000"/>
            <a:ext cx="4701" cy="99581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7" name="Bağlayıcı: Dirsek 116">
            <a:extLst>
              <a:ext uri="{FF2B5EF4-FFF2-40B4-BE49-F238E27FC236}">
                <a16:creationId xmlns:a16="http://schemas.microsoft.com/office/drawing/2014/main" id="{5C3E8EF4-52C6-0B4F-6454-706E4F2711B2}"/>
              </a:ext>
            </a:extLst>
          </p:cNvPr>
          <p:cNvCxnSpPr>
            <a:cxnSpLocks/>
            <a:stCxn id="11" idx="2"/>
            <a:endCxn id="26" idx="1"/>
          </p:cNvCxnSpPr>
          <p:nvPr/>
        </p:nvCxnSpPr>
        <p:spPr>
          <a:xfrm rot="16200000" flipH="1">
            <a:off x="6322866" y="3169069"/>
            <a:ext cx="1251045" cy="1580622"/>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133" name="Metin kutusu 132">
            <a:extLst>
              <a:ext uri="{FF2B5EF4-FFF2-40B4-BE49-F238E27FC236}">
                <a16:creationId xmlns:a16="http://schemas.microsoft.com/office/drawing/2014/main" id="{2C662D4D-DC0A-A3DB-CCC2-F601C0A547BC}"/>
              </a:ext>
            </a:extLst>
          </p:cNvPr>
          <p:cNvSpPr txBox="1"/>
          <p:nvPr/>
        </p:nvSpPr>
        <p:spPr>
          <a:xfrm>
            <a:off x="6845564" y="1269594"/>
            <a:ext cx="3495723" cy="369332"/>
          </a:xfrm>
          <a:prstGeom prst="rect">
            <a:avLst/>
          </a:prstGeom>
          <a:noFill/>
        </p:spPr>
        <p:txBody>
          <a:bodyPr wrap="square" rtlCol="0">
            <a:spAutoFit/>
          </a:bodyPr>
          <a:lstStyle/>
          <a:p>
            <a:r>
              <a:rPr lang="tr-TR" b="1" dirty="0">
                <a:solidFill>
                  <a:schemeClr val="accent1">
                    <a:lumMod val="50000"/>
                  </a:schemeClr>
                </a:solidFill>
              </a:rPr>
              <a:t>Aviyonik Sistemler Blok Diyagramı</a:t>
            </a:r>
            <a:r>
              <a:rPr lang="tr-TR" dirty="0">
                <a:solidFill>
                  <a:schemeClr val="accent1">
                    <a:lumMod val="50000"/>
                  </a:schemeClr>
                </a:solidFill>
              </a:rPr>
              <a:t>:</a:t>
            </a:r>
          </a:p>
        </p:txBody>
      </p:sp>
      <p:sp>
        <p:nvSpPr>
          <p:cNvPr id="179" name="TextBox 9">
            <a:extLst>
              <a:ext uri="{FF2B5EF4-FFF2-40B4-BE49-F238E27FC236}">
                <a16:creationId xmlns:a16="http://schemas.microsoft.com/office/drawing/2014/main" id="{434BA4C2-7EAD-03F7-54E8-8751A80253E8}"/>
              </a:ext>
            </a:extLst>
          </p:cNvPr>
          <p:cNvSpPr txBox="1"/>
          <p:nvPr/>
        </p:nvSpPr>
        <p:spPr>
          <a:xfrm>
            <a:off x="-16427" y="1637564"/>
            <a:ext cx="5019153" cy="3970318"/>
          </a:xfrm>
          <a:prstGeom prst="rect">
            <a:avLst/>
          </a:prstGeom>
          <a:noFill/>
        </p:spPr>
        <p:txBody>
          <a:bodyPr wrap="square" rtlCol="0">
            <a:spAutoFit/>
          </a:bodyPr>
          <a:lstStyle/>
          <a:p>
            <a:pPr algn="just"/>
            <a:r>
              <a:rPr lang="tr-TR" dirty="0"/>
              <a:t>Aviyonik sistemler Özgün Uçuş Kontrol Bilgisayarı, Ticari Uçuş Kontrol Bilgisayarı ve Faydalı Yük Bilgisayarı olarak 3 ana bölüme ayrılmaktadır.  Özgün uçuş bilgisayarının Arduino Nano geliştirme kartı kullanılarak üretilmesi ve ticari uçuş bilgisayarı olarak RRC3 "Sport" kodlu RRC3 "Sport" Altimeter tedarik edilmesi planlanmaktadır.</a:t>
            </a:r>
          </a:p>
          <a:p>
            <a:pPr algn="just"/>
            <a:r>
              <a:rPr lang="tr-TR" dirty="0"/>
              <a:t>Her iki uçuş kontrol bilgisayarı da kendi sensörlerinden gelen anlık verileri işleyerek tepe noktasını tespit ederek 1. kurtarma sisteminin,  500 metre irtifada ise 2. kurtarma sisteminin ateşlenmesi görevini yerine getirecektir. Özgün uçuş aynı zamanda işlediği verileri haberleşme modülü aracılığıyla yer istasyonuna iletecektir. </a:t>
            </a:r>
          </a:p>
        </p:txBody>
      </p:sp>
      <p:sp>
        <p:nvSpPr>
          <p:cNvPr id="195" name="Metin kutusu 194">
            <a:extLst>
              <a:ext uri="{FF2B5EF4-FFF2-40B4-BE49-F238E27FC236}">
                <a16:creationId xmlns:a16="http://schemas.microsoft.com/office/drawing/2014/main" id="{09B84DEB-4C5B-0386-C54E-9E2498F273AA}"/>
              </a:ext>
            </a:extLst>
          </p:cNvPr>
          <p:cNvSpPr txBox="1"/>
          <p:nvPr/>
        </p:nvSpPr>
        <p:spPr>
          <a:xfrm>
            <a:off x="0" y="1268232"/>
            <a:ext cx="2008178" cy="369332"/>
          </a:xfrm>
          <a:prstGeom prst="rect">
            <a:avLst/>
          </a:prstGeom>
          <a:noFill/>
        </p:spPr>
        <p:txBody>
          <a:bodyPr wrap="none" rtlCol="0">
            <a:spAutoFit/>
          </a:bodyPr>
          <a:lstStyle/>
          <a:p>
            <a:r>
              <a:rPr lang="tr-TR" b="1" dirty="0">
                <a:solidFill>
                  <a:schemeClr val="accent1">
                    <a:lumMod val="50000"/>
                  </a:schemeClr>
                </a:solidFill>
              </a:rPr>
              <a:t>Aviyonik Sistemler:</a:t>
            </a:r>
            <a:endParaRPr lang="tr-TR" dirty="0">
              <a:solidFill>
                <a:schemeClr val="accent1">
                  <a:lumMod val="50000"/>
                </a:schemeClr>
              </a:solidFill>
            </a:endParaRPr>
          </a:p>
        </p:txBody>
      </p:sp>
    </p:spTree>
    <p:extLst>
      <p:ext uri="{BB962C8B-B14F-4D97-AF65-F5344CB8AC3E}">
        <p14:creationId xmlns:p14="http://schemas.microsoft.com/office/powerpoint/2010/main" val="2960431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9203"/>
            <a:ext cx="9144000" cy="750956"/>
          </a:xfrm>
        </p:spPr>
        <p:txBody>
          <a:bodyPr vert="horz" lIns="91440" tIns="45720" rIns="91440" bIns="45720" rtlCol="0" anchor="b">
            <a:noAutofit/>
          </a:bodyPr>
          <a:lstStyle/>
          <a:p>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Aviyonik </a:t>
            </a:r>
            <a:r>
              <a:rPr lang="mr-IN" sz="4800" b="1" dirty="0">
                <a:solidFill>
                  <a:srgbClr val="0070C0"/>
                </a:solidFill>
                <a:highlight>
                  <a:srgbClr val="00FF00"/>
                </a:highlight>
                <a:latin typeface="Times New Roman" panose="02020603050405020304" pitchFamily="18" charset="0"/>
                <a:cs typeface="Times New Roman" panose="02020603050405020304" pitchFamily="18" charset="0"/>
              </a:rPr>
              <a:t>–</a:t>
            </a:r>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 Özet</a:t>
            </a: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6</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21 Kasım 2022 Pazartesi</a:t>
            </a:fld>
            <a:endParaRPr lang="tr-TR"/>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4" name="Footer Placeholder 8">
            <a:extLst>
              <a:ext uri="{FF2B5EF4-FFF2-40B4-BE49-F238E27FC236}">
                <a16:creationId xmlns:a16="http://schemas.microsoft.com/office/drawing/2014/main" id="{C2363147-68EE-442C-8B51-A5644C668160}"/>
              </a:ext>
            </a:extLst>
          </p:cNvPr>
          <p:cNvSpPr>
            <a:spLocks noGrp="1"/>
          </p:cNvSpPr>
          <p:nvPr>
            <p:ph type="ftr" sz="quarter" idx="11"/>
          </p:nvPr>
        </p:nvSpPr>
        <p:spPr>
          <a:xfrm>
            <a:off x="4038600" y="6356350"/>
            <a:ext cx="4114800" cy="365125"/>
          </a:xfrm>
        </p:spPr>
        <p:txBody>
          <a:bodyPr/>
          <a:lstStyle/>
          <a:p>
            <a:r>
              <a:rPr lang="tr-TR"/>
              <a:t>2022 TEKNOFEST ROKET YARIŞMASI ÖN TASARIM RAPORU (ÖTR)</a:t>
            </a:r>
          </a:p>
        </p:txBody>
      </p:sp>
      <p:pic>
        <p:nvPicPr>
          <p:cNvPr id="7" name="Resim 6">
            <a:extLst>
              <a:ext uri="{FF2B5EF4-FFF2-40B4-BE49-F238E27FC236}">
                <a16:creationId xmlns:a16="http://schemas.microsoft.com/office/drawing/2014/main" id="{7DC9D35A-3E68-5F92-D4B8-A5B0835189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9920"/>
            <a:ext cx="1212161" cy="1212161"/>
          </a:xfrm>
          <a:prstGeom prst="rect">
            <a:avLst/>
          </a:prstGeom>
        </p:spPr>
      </p:pic>
      <p:sp>
        <p:nvSpPr>
          <p:cNvPr id="18" name="Metin kutusu 17">
            <a:extLst>
              <a:ext uri="{FF2B5EF4-FFF2-40B4-BE49-F238E27FC236}">
                <a16:creationId xmlns:a16="http://schemas.microsoft.com/office/drawing/2014/main" id="{5ED20649-B9A2-3DBD-6E28-685BF9F5F887}"/>
              </a:ext>
            </a:extLst>
          </p:cNvPr>
          <p:cNvSpPr txBox="1"/>
          <p:nvPr/>
        </p:nvSpPr>
        <p:spPr>
          <a:xfrm>
            <a:off x="0" y="1268232"/>
            <a:ext cx="7107843" cy="369332"/>
          </a:xfrm>
          <a:prstGeom prst="rect">
            <a:avLst/>
          </a:prstGeom>
          <a:noFill/>
        </p:spPr>
        <p:txBody>
          <a:bodyPr wrap="none" rtlCol="0">
            <a:spAutoFit/>
          </a:bodyPr>
          <a:lstStyle/>
          <a:p>
            <a:r>
              <a:rPr lang="tr-TR" b="1" dirty="0">
                <a:solidFill>
                  <a:schemeClr val="accent1">
                    <a:lumMod val="50000"/>
                  </a:schemeClr>
                </a:solidFill>
              </a:rPr>
              <a:t>İki Uçuş Kontrol Bilgisayarı Arasındaki Benzerlikler ve Farklılıklar Tablosu</a:t>
            </a:r>
            <a:r>
              <a:rPr lang="tr-TR" dirty="0">
                <a:solidFill>
                  <a:schemeClr val="accent1">
                    <a:lumMod val="50000"/>
                  </a:schemeClr>
                </a:solidFill>
              </a:rPr>
              <a:t>:</a:t>
            </a:r>
          </a:p>
        </p:txBody>
      </p:sp>
      <p:graphicFrame>
        <p:nvGraphicFramePr>
          <p:cNvPr id="19" name="Tablo 62">
            <a:extLst>
              <a:ext uri="{FF2B5EF4-FFF2-40B4-BE49-F238E27FC236}">
                <a16:creationId xmlns:a16="http://schemas.microsoft.com/office/drawing/2014/main" id="{09FC501E-BCD3-1591-08AF-19CA0A2DAAE5}"/>
              </a:ext>
            </a:extLst>
          </p:cNvPr>
          <p:cNvGraphicFramePr>
            <a:graphicFrameLocks noGrp="1"/>
          </p:cNvGraphicFramePr>
          <p:nvPr>
            <p:extLst>
              <p:ext uri="{D42A27DB-BD31-4B8C-83A1-F6EECF244321}">
                <p14:modId xmlns:p14="http://schemas.microsoft.com/office/powerpoint/2010/main" val="1504354561"/>
              </p:ext>
            </p:extLst>
          </p:nvPr>
        </p:nvGraphicFramePr>
        <p:xfrm>
          <a:off x="22146" y="1604719"/>
          <a:ext cx="6849994" cy="4375468"/>
        </p:xfrm>
        <a:graphic>
          <a:graphicData uri="http://schemas.openxmlformats.org/drawingml/2006/table">
            <a:tbl>
              <a:tblPr firstRow="1" bandRow="1">
                <a:tableStyleId>{5C22544A-7EE6-4342-B048-85BDC9FD1C3A}</a:tableStyleId>
              </a:tblPr>
              <a:tblGrid>
                <a:gridCol w="3424997">
                  <a:extLst>
                    <a:ext uri="{9D8B030D-6E8A-4147-A177-3AD203B41FA5}">
                      <a16:colId xmlns:a16="http://schemas.microsoft.com/office/drawing/2014/main" val="1653735461"/>
                    </a:ext>
                  </a:extLst>
                </a:gridCol>
                <a:gridCol w="3424997">
                  <a:extLst>
                    <a:ext uri="{9D8B030D-6E8A-4147-A177-3AD203B41FA5}">
                      <a16:colId xmlns:a16="http://schemas.microsoft.com/office/drawing/2014/main" val="1658309945"/>
                    </a:ext>
                  </a:extLst>
                </a:gridCol>
              </a:tblGrid>
              <a:tr h="362238">
                <a:tc>
                  <a:txBody>
                    <a:bodyPr/>
                    <a:lstStyle/>
                    <a:p>
                      <a:pPr algn="just"/>
                      <a:r>
                        <a:rPr lang="tr-TR" dirty="0"/>
                        <a:t>Benzerlikler</a:t>
                      </a:r>
                    </a:p>
                  </a:txBody>
                  <a:tcPr/>
                </a:tc>
                <a:tc>
                  <a:txBody>
                    <a:bodyPr/>
                    <a:lstStyle/>
                    <a:p>
                      <a:pPr algn="just"/>
                      <a:r>
                        <a:rPr lang="tr-TR" dirty="0"/>
                        <a:t>Farklılıklar</a:t>
                      </a:r>
                    </a:p>
                  </a:txBody>
                  <a:tcPr/>
                </a:tc>
                <a:extLst>
                  <a:ext uri="{0D108BD9-81ED-4DB2-BD59-A6C34878D82A}">
                    <a16:rowId xmlns:a16="http://schemas.microsoft.com/office/drawing/2014/main" val="2568457031"/>
                  </a:ext>
                </a:extLst>
              </a:tr>
              <a:tr h="1085963">
                <a:tc>
                  <a:txBody>
                    <a:bodyPr/>
                    <a:lstStyle/>
                    <a:p>
                      <a:pPr algn="just"/>
                      <a:r>
                        <a:rPr lang="tr-TR" dirty="0"/>
                        <a:t>1. uçuş bilgisayarı özgün olarak tasarlanmıştır ve aviyonik ekibi tarafından üretilecektir.</a:t>
                      </a:r>
                    </a:p>
                  </a:txBody>
                  <a:tcPr/>
                </a:tc>
                <a:tc>
                  <a:txBody>
                    <a:bodyPr/>
                    <a:lstStyle/>
                    <a:p>
                      <a:pPr algn="just"/>
                      <a:r>
                        <a:rPr lang="tr-TR" dirty="0"/>
                        <a:t>2. uçuş bilgisayarı ticari bir sistemdir ve tedarik edilecektir.</a:t>
                      </a:r>
                    </a:p>
                  </a:txBody>
                  <a:tcPr/>
                </a:tc>
                <a:extLst>
                  <a:ext uri="{0D108BD9-81ED-4DB2-BD59-A6C34878D82A}">
                    <a16:rowId xmlns:a16="http://schemas.microsoft.com/office/drawing/2014/main" val="3728526687"/>
                  </a:ext>
                </a:extLst>
              </a:tr>
              <a:tr h="1587176">
                <a:tc>
                  <a:txBody>
                    <a:bodyPr/>
                    <a:lstStyle/>
                    <a:p>
                      <a:pPr algn="just"/>
                      <a:r>
                        <a:rPr lang="tr-TR" dirty="0"/>
                        <a:t>Her iki uçuş kontrol bilgisayarında da basınç sensörü bulunmakta ve alınan anlık irtifa verisi ile kurtarma sistemleri tetiklenebilmektedir.</a:t>
                      </a:r>
                    </a:p>
                  </a:txBody>
                  <a:tcPr/>
                </a:tc>
                <a:tc>
                  <a:txBody>
                    <a:bodyPr/>
                    <a:lstStyle/>
                    <a:p>
                      <a:pPr algn="just"/>
                      <a:r>
                        <a:rPr lang="tr-TR" dirty="0"/>
                        <a:t>Özgün uçuş kontrol bilgisayarında 9-DOF mutlak oryantasyon sensörü bulunmaktadır.</a:t>
                      </a:r>
                    </a:p>
                  </a:txBody>
                  <a:tcPr/>
                </a:tc>
                <a:extLst>
                  <a:ext uri="{0D108BD9-81ED-4DB2-BD59-A6C34878D82A}">
                    <a16:rowId xmlns:a16="http://schemas.microsoft.com/office/drawing/2014/main" val="1963907112"/>
                  </a:ext>
                </a:extLst>
              </a:tr>
              <a:tr h="1336569">
                <a:tc>
                  <a:txBody>
                    <a:bodyPr/>
                    <a:lstStyle/>
                    <a:p>
                      <a:pPr algn="just"/>
                      <a:r>
                        <a:rPr lang="tr-TR" dirty="0"/>
                        <a:t>Ticari uçuş bilgisayarında haberleşme sistemi bulunmamaktadır.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dirty="0"/>
                        <a:t>Özgün uçuş kontrol bilgisayarında haberleşme sistemi bulunmaktadır.</a:t>
                      </a:r>
                    </a:p>
                  </a:txBody>
                  <a:tcPr/>
                </a:tc>
                <a:extLst>
                  <a:ext uri="{0D108BD9-81ED-4DB2-BD59-A6C34878D82A}">
                    <a16:rowId xmlns:a16="http://schemas.microsoft.com/office/drawing/2014/main" val="4183524684"/>
                  </a:ext>
                </a:extLst>
              </a:tr>
            </a:tbl>
          </a:graphicData>
        </a:graphic>
      </p:graphicFrame>
      <p:sp>
        <p:nvSpPr>
          <p:cNvPr id="20" name="TextBox 9">
            <a:extLst>
              <a:ext uri="{FF2B5EF4-FFF2-40B4-BE49-F238E27FC236}">
                <a16:creationId xmlns:a16="http://schemas.microsoft.com/office/drawing/2014/main" id="{41B10542-2693-4376-8BB6-DEA43DB8D5A6}"/>
              </a:ext>
            </a:extLst>
          </p:cNvPr>
          <p:cNvSpPr txBox="1"/>
          <p:nvPr/>
        </p:nvSpPr>
        <p:spPr>
          <a:xfrm>
            <a:off x="6969700" y="1253075"/>
            <a:ext cx="5120967" cy="3416320"/>
          </a:xfrm>
          <a:prstGeom prst="rect">
            <a:avLst/>
          </a:prstGeom>
          <a:noFill/>
        </p:spPr>
        <p:txBody>
          <a:bodyPr wrap="square" rtlCol="0">
            <a:spAutoFit/>
          </a:bodyPr>
          <a:lstStyle/>
          <a:p>
            <a:pPr algn="just"/>
            <a:r>
              <a:rPr lang="tr-TR" dirty="0"/>
              <a:t>İki uçuş kontrol bilgisayarı arasında herhangi haberleşme olmayacaktır. İki uçuş bilgisayarı kurtarma sistemlerini bağımsız olarak tetikleyebilecektir. Bu sebeple iki uçuş bilgisayarı arasında bir geçiş bulunmayacaktır. Kurtarma sistemleri herhangi bir uçuş kontrol bilgisayarından sinyal gelmesi durumunda tetiklenecektir. Bu sayede uçuş kontrol bilgisayarlarının birbirlerini yedeklemesi sağlanmış olacaktır.</a:t>
            </a:r>
          </a:p>
          <a:p>
            <a:pPr algn="just"/>
            <a:r>
              <a:rPr lang="tr-TR" dirty="0"/>
              <a:t>2 uçuş kontrol bilgisayarına ek olarak faydalı yükün roketten ayrıldıktan sonra bulunabilmesi adına kendi faydalı yük bilgisayarı bulunmaktadır.</a:t>
            </a:r>
          </a:p>
        </p:txBody>
      </p:sp>
    </p:spTree>
    <p:extLst>
      <p:ext uri="{BB962C8B-B14F-4D97-AF65-F5344CB8AC3E}">
        <p14:creationId xmlns:p14="http://schemas.microsoft.com/office/powerpoint/2010/main" val="3175926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9203"/>
            <a:ext cx="9144000" cy="750956"/>
          </a:xfrm>
        </p:spPr>
        <p:txBody>
          <a:bodyPr vert="horz" lIns="91440" tIns="45720" rIns="91440" bIns="45720" rtlCol="0" anchor="b">
            <a:noAutofit/>
          </a:bodyPr>
          <a:lstStyle/>
          <a:p>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Aviyonik </a:t>
            </a:r>
            <a:r>
              <a:rPr lang="mr-IN" sz="4800" b="1" dirty="0">
                <a:solidFill>
                  <a:srgbClr val="0070C0"/>
                </a:solidFill>
                <a:highlight>
                  <a:srgbClr val="00FF00"/>
                </a:highlight>
                <a:latin typeface="Times New Roman" panose="02020603050405020304" pitchFamily="18" charset="0"/>
                <a:cs typeface="Times New Roman" panose="02020603050405020304" pitchFamily="18" charset="0"/>
              </a:rPr>
              <a:t>–</a:t>
            </a:r>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 </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1.</a:t>
            </a:r>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Sistem Detay</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/1</a:t>
            </a:r>
            <a:endParaRPr lang="tr-TR" sz="4800" b="1" dirty="0">
              <a:solidFill>
                <a:srgbClr val="0070C0"/>
              </a:solidFill>
              <a:highlight>
                <a:srgbClr val="00FF00"/>
              </a:highlight>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7</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21 Kasım 2022 Pazartesi</a:t>
            </a:fld>
            <a:endParaRPr lang="tr-TR"/>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4" name="Footer Placeholder 8">
            <a:extLst>
              <a:ext uri="{FF2B5EF4-FFF2-40B4-BE49-F238E27FC236}">
                <a16:creationId xmlns:a16="http://schemas.microsoft.com/office/drawing/2014/main" id="{C2363147-68EE-442C-8B51-A5644C668160}"/>
              </a:ext>
            </a:extLst>
          </p:cNvPr>
          <p:cNvSpPr>
            <a:spLocks noGrp="1"/>
          </p:cNvSpPr>
          <p:nvPr>
            <p:ph type="ftr" sz="quarter" idx="11"/>
          </p:nvPr>
        </p:nvSpPr>
        <p:spPr>
          <a:xfrm>
            <a:off x="4038600" y="6356350"/>
            <a:ext cx="4114800" cy="365125"/>
          </a:xfrm>
        </p:spPr>
        <p:txBody>
          <a:bodyPr/>
          <a:lstStyle/>
          <a:p>
            <a:r>
              <a:rPr lang="tr-TR"/>
              <a:t>2022 TEKNOFEST ROKET YARIŞMASI ÖN TASARIM RAPORU (ÖTR)</a:t>
            </a:r>
          </a:p>
        </p:txBody>
      </p:sp>
      <p:graphicFrame>
        <p:nvGraphicFramePr>
          <p:cNvPr id="13" name="Tablo 6">
            <a:extLst>
              <a:ext uri="{FF2B5EF4-FFF2-40B4-BE49-F238E27FC236}">
                <a16:creationId xmlns:a16="http://schemas.microsoft.com/office/drawing/2014/main" id="{D4685882-35B1-4BC1-9C4E-2B20D741CD11}"/>
              </a:ext>
            </a:extLst>
          </p:cNvPr>
          <p:cNvGraphicFramePr>
            <a:graphicFrameLocks noGrp="1"/>
          </p:cNvGraphicFramePr>
          <p:nvPr>
            <p:extLst>
              <p:ext uri="{D42A27DB-BD31-4B8C-83A1-F6EECF244321}">
                <p14:modId xmlns:p14="http://schemas.microsoft.com/office/powerpoint/2010/main" val="1323691858"/>
              </p:ext>
            </p:extLst>
          </p:nvPr>
        </p:nvGraphicFramePr>
        <p:xfrm>
          <a:off x="435320" y="3033404"/>
          <a:ext cx="11150600" cy="2850594"/>
        </p:xfrm>
        <a:graphic>
          <a:graphicData uri="http://schemas.openxmlformats.org/drawingml/2006/table">
            <a:tbl>
              <a:tblPr firstRow="1" bandRow="1">
                <a:tableStyleId>{5C22544A-7EE6-4342-B048-85BDC9FD1C3A}</a:tableStyleId>
              </a:tblPr>
              <a:tblGrid>
                <a:gridCol w="1521668">
                  <a:extLst>
                    <a:ext uri="{9D8B030D-6E8A-4147-A177-3AD203B41FA5}">
                      <a16:colId xmlns:a16="http://schemas.microsoft.com/office/drawing/2014/main" val="577779967"/>
                    </a:ext>
                  </a:extLst>
                </a:gridCol>
                <a:gridCol w="786212">
                  <a:extLst>
                    <a:ext uri="{9D8B030D-6E8A-4147-A177-3AD203B41FA5}">
                      <a16:colId xmlns:a16="http://schemas.microsoft.com/office/drawing/2014/main" val="399812716"/>
                    </a:ext>
                  </a:extLst>
                </a:gridCol>
                <a:gridCol w="2084439">
                  <a:extLst>
                    <a:ext uri="{9D8B030D-6E8A-4147-A177-3AD203B41FA5}">
                      <a16:colId xmlns:a16="http://schemas.microsoft.com/office/drawing/2014/main" val="2787587625"/>
                    </a:ext>
                  </a:extLst>
                </a:gridCol>
                <a:gridCol w="2979174">
                  <a:extLst>
                    <a:ext uri="{9D8B030D-6E8A-4147-A177-3AD203B41FA5}">
                      <a16:colId xmlns:a16="http://schemas.microsoft.com/office/drawing/2014/main" val="2188634747"/>
                    </a:ext>
                  </a:extLst>
                </a:gridCol>
                <a:gridCol w="3779107">
                  <a:extLst>
                    <a:ext uri="{9D8B030D-6E8A-4147-A177-3AD203B41FA5}">
                      <a16:colId xmlns:a16="http://schemas.microsoft.com/office/drawing/2014/main" val="2058972501"/>
                    </a:ext>
                  </a:extLst>
                </a:gridCol>
              </a:tblGrid>
              <a:tr h="384437">
                <a:tc>
                  <a:txBody>
                    <a:bodyPr/>
                    <a:lstStyle/>
                    <a:p>
                      <a:r>
                        <a:rPr lang="tr-TR" dirty="0"/>
                        <a:t>Adı</a:t>
                      </a:r>
                    </a:p>
                  </a:txBody>
                  <a:tcPr/>
                </a:tc>
                <a:tc>
                  <a:txBody>
                    <a:bodyPr/>
                    <a:lstStyle/>
                    <a:p>
                      <a:r>
                        <a:rPr lang="tr-TR" dirty="0"/>
                        <a:t>Kodu</a:t>
                      </a:r>
                    </a:p>
                  </a:txBody>
                  <a:tcPr/>
                </a:tc>
                <a:tc>
                  <a:txBody>
                    <a:bodyPr/>
                    <a:lstStyle/>
                    <a:p>
                      <a:r>
                        <a:rPr lang="en-US" dirty="0" err="1"/>
                        <a:t>Avantaj</a:t>
                      </a:r>
                      <a:endParaRPr lang="tr-TR" dirty="0"/>
                    </a:p>
                  </a:txBody>
                  <a:tcPr/>
                </a:tc>
                <a:tc>
                  <a:txBody>
                    <a:bodyPr/>
                    <a:lstStyle/>
                    <a:p>
                      <a:r>
                        <a:rPr lang="en-US"/>
                        <a:t>Dezavantaj</a:t>
                      </a:r>
                      <a:endParaRPr lang="tr-TR"/>
                    </a:p>
                  </a:txBody>
                  <a:tcPr/>
                </a:tc>
                <a:tc>
                  <a:txBody>
                    <a:bodyPr/>
                    <a:lstStyle/>
                    <a:p>
                      <a:r>
                        <a:rPr lang="en-US"/>
                        <a:t> Açıklama</a:t>
                      </a:r>
                    </a:p>
                    <a:p>
                      <a:endParaRPr lang="tr-TR"/>
                    </a:p>
                  </a:txBody>
                  <a:tcPr/>
                </a:tc>
                <a:extLst>
                  <a:ext uri="{0D108BD9-81ED-4DB2-BD59-A6C34878D82A}">
                    <a16:rowId xmlns:a16="http://schemas.microsoft.com/office/drawing/2014/main" val="3329028861"/>
                  </a:ext>
                </a:extLst>
              </a:tr>
              <a:tr h="672766">
                <a:tc>
                  <a:txBody>
                    <a:bodyPr/>
                    <a:lstStyle/>
                    <a:p>
                      <a:r>
                        <a:rPr lang="tr-TR"/>
                        <a:t>Y Barometresi</a:t>
                      </a:r>
                    </a:p>
                  </a:txBody>
                  <a:tcPr/>
                </a:tc>
                <a:tc>
                  <a:txBody>
                    <a:bodyPr/>
                    <a:lstStyle/>
                    <a:p>
                      <a:r>
                        <a:rPr lang="tr-TR"/>
                        <a:t>YYYY</a:t>
                      </a:r>
                    </a:p>
                  </a:txBody>
                  <a:tcPr/>
                </a:tc>
                <a:tc>
                  <a:txBody>
                    <a:bodyPr/>
                    <a:lstStyle/>
                    <a:p>
                      <a:r>
                        <a:rPr lang="en-US"/>
                        <a:t>Yüksek hassasiyet</a:t>
                      </a:r>
                      <a:endParaRPr lang="tr-TR"/>
                    </a:p>
                  </a:txBody>
                  <a:tcPr/>
                </a:tc>
                <a:tc>
                  <a:txBody>
                    <a:bodyPr/>
                    <a:lstStyle/>
                    <a:p>
                      <a:r>
                        <a:rPr lang="en-US"/>
                        <a:t>Düşük frekanslı örnekleme</a:t>
                      </a:r>
                      <a:endParaRPr lang="tr-TR"/>
                    </a:p>
                  </a:txBody>
                  <a:tcPr/>
                </a:tc>
                <a:tc>
                  <a:txBody>
                    <a:bodyPr/>
                    <a:lstStyle/>
                    <a:p>
                      <a:endParaRPr lang="tr-TR"/>
                    </a:p>
                  </a:txBody>
                  <a:tcPr/>
                </a:tc>
                <a:extLst>
                  <a:ext uri="{0D108BD9-81ED-4DB2-BD59-A6C34878D82A}">
                    <a16:rowId xmlns:a16="http://schemas.microsoft.com/office/drawing/2014/main" val="2618265386"/>
                  </a:ext>
                </a:extLst>
              </a:tr>
              <a:tr h="384437">
                <a:tc>
                  <a:txBody>
                    <a:bodyPr/>
                    <a:lstStyle/>
                    <a:p>
                      <a:r>
                        <a:rPr lang="tr-TR"/>
                        <a:t>X GPS’i</a:t>
                      </a:r>
                    </a:p>
                  </a:txBody>
                  <a:tcPr/>
                </a:tc>
                <a:tc>
                  <a:txBody>
                    <a:bodyPr/>
                    <a:lstStyle/>
                    <a:p>
                      <a:r>
                        <a:rPr lang="tr-TR"/>
                        <a:t>XXXX</a:t>
                      </a:r>
                    </a:p>
                  </a:txBody>
                  <a:tcPr/>
                </a:tc>
                <a:tc>
                  <a:txBody>
                    <a:bodyPr/>
                    <a:lstStyle/>
                    <a:p>
                      <a:r>
                        <a:rPr lang="tr-TR"/>
                        <a:t>.</a:t>
                      </a:r>
                    </a:p>
                  </a:txBody>
                  <a:tcPr/>
                </a:tc>
                <a:tc>
                  <a:txBody>
                    <a:bodyPr/>
                    <a:lstStyle/>
                    <a:p>
                      <a:r>
                        <a:rPr lang="tr-TR"/>
                        <a:t>.</a:t>
                      </a:r>
                    </a:p>
                  </a:txBody>
                  <a:tcPr/>
                </a:tc>
                <a:tc>
                  <a:txBody>
                    <a:bodyPr/>
                    <a:lstStyle/>
                    <a:p>
                      <a:endParaRPr lang="tr-TR"/>
                    </a:p>
                  </a:txBody>
                  <a:tcPr/>
                </a:tc>
                <a:extLst>
                  <a:ext uri="{0D108BD9-81ED-4DB2-BD59-A6C34878D82A}">
                    <a16:rowId xmlns:a16="http://schemas.microsoft.com/office/drawing/2014/main" val="2754309649"/>
                  </a:ext>
                </a:extLst>
              </a:tr>
              <a:tr h="384437">
                <a:tc>
                  <a:txBody>
                    <a:bodyPr/>
                    <a:lstStyle/>
                    <a:p>
                      <a:r>
                        <a:rPr lang="tr-TR"/>
                        <a:t>Z İşlemcisi</a:t>
                      </a:r>
                    </a:p>
                  </a:txBody>
                  <a:tcPr/>
                </a:tc>
                <a:tc>
                  <a:txBody>
                    <a:bodyPr/>
                    <a:lstStyle/>
                    <a:p>
                      <a:r>
                        <a:rPr lang="tr-TR"/>
                        <a:t>ZZZZ</a:t>
                      </a:r>
                    </a:p>
                  </a:txBody>
                  <a:tcPr/>
                </a:tc>
                <a:tc>
                  <a:txBody>
                    <a:bodyPr/>
                    <a:lstStyle/>
                    <a:p>
                      <a:r>
                        <a:rPr lang="tr-TR"/>
                        <a:t>.</a:t>
                      </a:r>
                    </a:p>
                  </a:txBody>
                  <a:tcPr/>
                </a:tc>
                <a:tc>
                  <a:txBody>
                    <a:bodyPr/>
                    <a:lstStyle/>
                    <a:p>
                      <a:r>
                        <a:rPr lang="tr-TR"/>
                        <a:t>.</a:t>
                      </a:r>
                    </a:p>
                  </a:txBody>
                  <a:tcPr/>
                </a:tc>
                <a:tc>
                  <a:txBody>
                    <a:bodyPr/>
                    <a:lstStyle/>
                    <a:p>
                      <a:endParaRPr lang="tr-TR"/>
                    </a:p>
                  </a:txBody>
                  <a:tcPr/>
                </a:tc>
                <a:extLst>
                  <a:ext uri="{0D108BD9-81ED-4DB2-BD59-A6C34878D82A}">
                    <a16:rowId xmlns:a16="http://schemas.microsoft.com/office/drawing/2014/main" val="3525978726"/>
                  </a:ext>
                </a:extLst>
              </a:tr>
              <a:tr h="384437">
                <a:tc>
                  <a:txBody>
                    <a:bodyPr/>
                    <a:lstStyle/>
                    <a:p>
                      <a:r>
                        <a:rPr lang="tr-TR"/>
                        <a:t>.</a:t>
                      </a:r>
                    </a:p>
                  </a:txBody>
                  <a:tcPr/>
                </a:tc>
                <a:tc>
                  <a:txBody>
                    <a:bodyPr/>
                    <a:lstStyle/>
                    <a:p>
                      <a:r>
                        <a:rPr lang="tr-TR"/>
                        <a:t>.</a:t>
                      </a:r>
                    </a:p>
                  </a:txBody>
                  <a:tcPr/>
                </a:tc>
                <a:tc>
                  <a:txBody>
                    <a:bodyPr/>
                    <a:lstStyle/>
                    <a:p>
                      <a:r>
                        <a:rPr lang="tr-TR"/>
                        <a:t>.</a:t>
                      </a:r>
                    </a:p>
                  </a:txBody>
                  <a:tcPr/>
                </a:tc>
                <a:tc>
                  <a:txBody>
                    <a:bodyPr/>
                    <a:lstStyle/>
                    <a:p>
                      <a:r>
                        <a:rPr lang="tr-TR"/>
                        <a:t>.</a:t>
                      </a:r>
                    </a:p>
                  </a:txBody>
                  <a:tcPr/>
                </a:tc>
                <a:tc>
                  <a:txBody>
                    <a:bodyPr/>
                    <a:lstStyle/>
                    <a:p>
                      <a:endParaRPr lang="tr-TR"/>
                    </a:p>
                  </a:txBody>
                  <a:tcPr/>
                </a:tc>
                <a:extLst>
                  <a:ext uri="{0D108BD9-81ED-4DB2-BD59-A6C34878D82A}">
                    <a16:rowId xmlns:a16="http://schemas.microsoft.com/office/drawing/2014/main" val="545976878"/>
                  </a:ext>
                </a:extLst>
              </a:tr>
              <a:tr h="384437">
                <a:tc>
                  <a:txBody>
                    <a:bodyPr/>
                    <a:lstStyle/>
                    <a:p>
                      <a:r>
                        <a:rPr lang="tr-TR"/>
                        <a:t>.</a:t>
                      </a:r>
                    </a:p>
                  </a:txBody>
                  <a:tcPr/>
                </a:tc>
                <a:tc>
                  <a:txBody>
                    <a:bodyPr/>
                    <a:lstStyle/>
                    <a:p>
                      <a:r>
                        <a:rPr lang="tr-TR"/>
                        <a:t>.</a:t>
                      </a:r>
                    </a:p>
                  </a:txBody>
                  <a:tcPr/>
                </a:tc>
                <a:tc>
                  <a:txBody>
                    <a:bodyPr/>
                    <a:lstStyle/>
                    <a:p>
                      <a:r>
                        <a:rPr lang="tr-TR"/>
                        <a:t>.</a:t>
                      </a:r>
                    </a:p>
                  </a:txBody>
                  <a:tcPr/>
                </a:tc>
                <a:tc>
                  <a:txBody>
                    <a:bodyPr/>
                    <a:lstStyle/>
                    <a:p>
                      <a:r>
                        <a:rPr lang="tr-TR"/>
                        <a:t>.</a:t>
                      </a:r>
                    </a:p>
                  </a:txBody>
                  <a:tcPr/>
                </a:tc>
                <a:tc>
                  <a:txBody>
                    <a:bodyPr/>
                    <a:lstStyle/>
                    <a:p>
                      <a:endParaRPr lang="tr-TR" dirty="0"/>
                    </a:p>
                  </a:txBody>
                  <a:tcPr/>
                </a:tc>
                <a:extLst>
                  <a:ext uri="{0D108BD9-81ED-4DB2-BD59-A6C34878D82A}">
                    <a16:rowId xmlns:a16="http://schemas.microsoft.com/office/drawing/2014/main" val="1924173571"/>
                  </a:ext>
                </a:extLst>
              </a:tr>
            </a:tbl>
          </a:graphicData>
        </a:graphic>
      </p:graphicFrame>
      <p:sp>
        <p:nvSpPr>
          <p:cNvPr id="15" name="TextBox 14">
            <a:extLst>
              <a:ext uri="{FF2B5EF4-FFF2-40B4-BE49-F238E27FC236}">
                <a16:creationId xmlns:a16="http://schemas.microsoft.com/office/drawing/2014/main" id="{0B9D3794-9246-465B-BCFC-73CBE68BFBB9}"/>
              </a:ext>
            </a:extLst>
          </p:cNvPr>
          <p:cNvSpPr txBox="1"/>
          <p:nvPr/>
        </p:nvSpPr>
        <p:spPr>
          <a:xfrm>
            <a:off x="0" y="1240196"/>
            <a:ext cx="11664052"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highlight>
                  <a:srgbClr val="00FF00"/>
                </a:highlight>
              </a:rPr>
              <a:t>1. </a:t>
            </a:r>
            <a:r>
              <a:rPr lang="en-US" dirty="0" err="1">
                <a:highlight>
                  <a:srgbClr val="00FF00"/>
                </a:highlight>
              </a:rPr>
              <a:t>Uçuş</a:t>
            </a:r>
            <a:r>
              <a:rPr lang="en-US" dirty="0">
                <a:highlight>
                  <a:srgbClr val="00FF00"/>
                </a:highlight>
              </a:rPr>
              <a:t> </a:t>
            </a:r>
            <a:r>
              <a:rPr lang="en-US" dirty="0" err="1">
                <a:highlight>
                  <a:srgbClr val="00FF00"/>
                </a:highlight>
              </a:rPr>
              <a:t>Kontrol</a:t>
            </a:r>
            <a:r>
              <a:rPr lang="en-US" dirty="0">
                <a:highlight>
                  <a:srgbClr val="00FF00"/>
                </a:highlight>
              </a:rPr>
              <a:t> </a:t>
            </a:r>
            <a:r>
              <a:rPr lang="tr-TR" dirty="0">
                <a:highlight>
                  <a:srgbClr val="00FF00"/>
                </a:highlight>
              </a:rPr>
              <a:t>Bilgisayarında kullanılan temel devre elemanlarının (Sensör, Kontrolcü ve/veya işlemcilerin)</a:t>
            </a:r>
            <a:r>
              <a:rPr lang="en-US" dirty="0">
                <a:highlight>
                  <a:srgbClr val="00FF00"/>
                </a:highlight>
              </a:rPr>
              <a:t> </a:t>
            </a:r>
            <a:r>
              <a:rPr lang="en-US" dirty="0" err="1">
                <a:highlight>
                  <a:srgbClr val="00FF00"/>
                </a:highlight>
              </a:rPr>
              <a:t>seçim</a:t>
            </a:r>
            <a:r>
              <a:rPr lang="en-US" dirty="0">
                <a:highlight>
                  <a:srgbClr val="00FF00"/>
                </a:highlight>
              </a:rPr>
              <a:t> </a:t>
            </a:r>
            <a:r>
              <a:rPr lang="en-US" dirty="0" err="1">
                <a:highlight>
                  <a:srgbClr val="00FF00"/>
                </a:highlight>
              </a:rPr>
              <a:t>kriterleri</a:t>
            </a:r>
            <a:r>
              <a:rPr lang="en-US" dirty="0">
                <a:highlight>
                  <a:srgbClr val="00FF00"/>
                </a:highlight>
              </a:rPr>
              <a:t> </a:t>
            </a:r>
            <a:r>
              <a:rPr lang="en-US" dirty="0" err="1">
                <a:highlight>
                  <a:srgbClr val="00FF00"/>
                </a:highlight>
              </a:rPr>
              <a:t>paylaşılarak</a:t>
            </a:r>
            <a:r>
              <a:rPr lang="en-US" dirty="0">
                <a:highlight>
                  <a:srgbClr val="00FF00"/>
                </a:highlight>
              </a:rPr>
              <a:t> </a:t>
            </a:r>
            <a:r>
              <a:rPr lang="en-US" dirty="0" err="1">
                <a:highlight>
                  <a:srgbClr val="00FF00"/>
                </a:highlight>
              </a:rPr>
              <a:t>avantaj</a:t>
            </a:r>
            <a:r>
              <a:rPr lang="en-US" dirty="0">
                <a:highlight>
                  <a:srgbClr val="00FF00"/>
                </a:highlight>
              </a:rPr>
              <a:t> </a:t>
            </a:r>
            <a:r>
              <a:rPr lang="en-US" dirty="0" err="1">
                <a:highlight>
                  <a:srgbClr val="00FF00"/>
                </a:highlight>
              </a:rPr>
              <a:t>ve</a:t>
            </a:r>
            <a:r>
              <a:rPr lang="en-US" dirty="0">
                <a:highlight>
                  <a:srgbClr val="00FF00"/>
                </a:highlight>
              </a:rPr>
              <a:t> </a:t>
            </a:r>
            <a:r>
              <a:rPr lang="en-US" dirty="0" err="1">
                <a:highlight>
                  <a:srgbClr val="00FF00"/>
                </a:highlight>
              </a:rPr>
              <a:t>dezavantajları</a:t>
            </a:r>
            <a:r>
              <a:rPr lang="en-US" dirty="0">
                <a:highlight>
                  <a:srgbClr val="00FF00"/>
                </a:highlight>
              </a:rPr>
              <a:t> </a:t>
            </a:r>
            <a:r>
              <a:rPr lang="tr-TR" dirty="0">
                <a:highlight>
                  <a:srgbClr val="00FF00"/>
                </a:highlight>
              </a:rPr>
              <a:t>tabloda </a:t>
            </a:r>
            <a:r>
              <a:rPr lang="en-US" dirty="0" err="1">
                <a:highlight>
                  <a:srgbClr val="00FF00"/>
                </a:highlight>
              </a:rPr>
              <a:t>belirtilmelidir</a:t>
            </a:r>
            <a:r>
              <a:rPr lang="en-US" dirty="0">
                <a:highlight>
                  <a:srgbClr val="00FF00"/>
                </a:highlight>
              </a:rPr>
              <a:t>. </a:t>
            </a:r>
            <a:r>
              <a:rPr lang="tr-TR" dirty="0">
                <a:highlight>
                  <a:srgbClr val="00FF00"/>
                </a:highlight>
              </a:rPr>
              <a:t>Açıklama kısmına devredeki görevi kısaca yazılmalıdır.  </a:t>
            </a:r>
            <a:endParaRPr lang="en-US" dirty="0">
              <a:highlight>
                <a:srgbClr val="00FF00"/>
              </a:highlight>
            </a:endParaRPr>
          </a:p>
          <a:p>
            <a:pPr marL="285750" indent="-285750" algn="just">
              <a:buFont typeface="Arial" panose="020B0604020202020204" pitchFamily="34" charset="0"/>
              <a:buChar char="•"/>
            </a:pPr>
            <a:r>
              <a:rPr lang="en-US" dirty="0" err="1">
                <a:highlight>
                  <a:srgbClr val="00FF00"/>
                </a:highlight>
              </a:rPr>
              <a:t>Devre</a:t>
            </a:r>
            <a:r>
              <a:rPr lang="en-US" dirty="0">
                <a:highlight>
                  <a:srgbClr val="00FF00"/>
                </a:highlight>
              </a:rPr>
              <a:t> </a:t>
            </a:r>
            <a:r>
              <a:rPr lang="en-US" dirty="0" err="1">
                <a:highlight>
                  <a:srgbClr val="00FF00"/>
                </a:highlight>
              </a:rPr>
              <a:t>elemanları</a:t>
            </a:r>
            <a:r>
              <a:rPr lang="en-US" dirty="0">
                <a:highlight>
                  <a:srgbClr val="00FF00"/>
                </a:highlight>
              </a:rPr>
              <a:t> </a:t>
            </a:r>
            <a:r>
              <a:rPr lang="en-US" dirty="0" err="1">
                <a:highlight>
                  <a:srgbClr val="00FF00"/>
                </a:highlight>
              </a:rPr>
              <a:t>belirtilirken</a:t>
            </a:r>
            <a:r>
              <a:rPr lang="en-US" dirty="0">
                <a:highlight>
                  <a:srgbClr val="00FF00"/>
                </a:highlight>
              </a:rPr>
              <a:t> hem </a:t>
            </a:r>
            <a:r>
              <a:rPr lang="en-US" dirty="0" err="1">
                <a:highlight>
                  <a:srgbClr val="00FF00"/>
                </a:highlight>
              </a:rPr>
              <a:t>türü</a:t>
            </a:r>
            <a:r>
              <a:rPr lang="en-US" dirty="0">
                <a:highlight>
                  <a:srgbClr val="00FF00"/>
                </a:highlight>
              </a:rPr>
              <a:t> (</a:t>
            </a:r>
            <a:r>
              <a:rPr lang="en-US" dirty="0" err="1">
                <a:highlight>
                  <a:srgbClr val="00FF00"/>
                </a:highlight>
              </a:rPr>
              <a:t>barometre</a:t>
            </a:r>
            <a:r>
              <a:rPr lang="en-US" dirty="0">
                <a:highlight>
                  <a:srgbClr val="00FF00"/>
                </a:highlight>
              </a:rPr>
              <a:t>, </a:t>
            </a:r>
            <a:r>
              <a:rPr lang="en-US" dirty="0" err="1">
                <a:highlight>
                  <a:srgbClr val="00FF00"/>
                </a:highlight>
              </a:rPr>
              <a:t>gps</a:t>
            </a:r>
            <a:r>
              <a:rPr lang="en-US" dirty="0">
                <a:highlight>
                  <a:srgbClr val="00FF00"/>
                </a:highlight>
              </a:rPr>
              <a:t>, </a:t>
            </a:r>
            <a:r>
              <a:rPr lang="en-US" dirty="0" err="1">
                <a:highlight>
                  <a:srgbClr val="00FF00"/>
                </a:highlight>
              </a:rPr>
              <a:t>işlemci</a:t>
            </a:r>
            <a:r>
              <a:rPr lang="en-US" dirty="0">
                <a:highlight>
                  <a:srgbClr val="00FF00"/>
                </a:highlight>
              </a:rPr>
              <a:t> vb.) hem de </a:t>
            </a:r>
            <a:r>
              <a:rPr lang="en-US" dirty="0" err="1">
                <a:highlight>
                  <a:srgbClr val="00FF00"/>
                </a:highlight>
              </a:rPr>
              <a:t>kodu</a:t>
            </a:r>
            <a:r>
              <a:rPr lang="en-US" dirty="0">
                <a:highlight>
                  <a:srgbClr val="00FF00"/>
                </a:highlight>
              </a:rPr>
              <a:t> </a:t>
            </a:r>
            <a:r>
              <a:rPr lang="en-US" dirty="0" err="1">
                <a:highlight>
                  <a:srgbClr val="00FF00"/>
                </a:highlight>
              </a:rPr>
              <a:t>belirtilmelidir</a:t>
            </a:r>
            <a:r>
              <a:rPr lang="en-US" dirty="0">
                <a:highlight>
                  <a:srgbClr val="00FF00"/>
                </a:highlight>
              </a:rPr>
              <a:t>.</a:t>
            </a:r>
            <a:r>
              <a:rPr lang="tr-TR" dirty="0">
                <a:highlight>
                  <a:srgbClr val="00FF00"/>
                </a:highlight>
              </a:rPr>
              <a:t> </a:t>
            </a:r>
          </a:p>
          <a:p>
            <a:pPr marL="285750" indent="-285750" algn="just">
              <a:buFont typeface="Arial" panose="020B0604020202020204" pitchFamily="34" charset="0"/>
              <a:buChar char="•"/>
            </a:pPr>
            <a:r>
              <a:rPr lang="en-US" dirty="0" err="1">
                <a:highlight>
                  <a:srgbClr val="00FF00"/>
                </a:highlight>
              </a:rPr>
              <a:t>Seçilmesi</a:t>
            </a:r>
            <a:r>
              <a:rPr lang="en-US" dirty="0">
                <a:highlight>
                  <a:srgbClr val="00FF00"/>
                </a:highlight>
              </a:rPr>
              <a:t> </a:t>
            </a:r>
            <a:r>
              <a:rPr lang="en-US" dirty="0" err="1">
                <a:highlight>
                  <a:srgbClr val="00FF00"/>
                </a:highlight>
              </a:rPr>
              <a:t>planlanan</a:t>
            </a:r>
            <a:r>
              <a:rPr lang="en-US" dirty="0">
                <a:highlight>
                  <a:srgbClr val="00FF00"/>
                </a:highlight>
              </a:rPr>
              <a:t> </a:t>
            </a:r>
            <a:r>
              <a:rPr lang="en-US" dirty="0" err="1">
                <a:highlight>
                  <a:srgbClr val="00FF00"/>
                </a:highlight>
              </a:rPr>
              <a:t>unsurlar</a:t>
            </a:r>
            <a:r>
              <a:rPr lang="en-US" dirty="0">
                <a:highlight>
                  <a:srgbClr val="00FF00"/>
                </a:highlight>
              </a:rPr>
              <a:t> </a:t>
            </a:r>
            <a:r>
              <a:rPr lang="en-US" dirty="0" err="1">
                <a:highlight>
                  <a:srgbClr val="00FF00"/>
                </a:highlight>
              </a:rPr>
              <a:t>yeşile</a:t>
            </a:r>
            <a:r>
              <a:rPr lang="en-US" dirty="0">
                <a:highlight>
                  <a:srgbClr val="00FF00"/>
                </a:highlight>
              </a:rPr>
              <a:t> </a:t>
            </a:r>
            <a:r>
              <a:rPr lang="en-US" dirty="0" err="1">
                <a:highlight>
                  <a:srgbClr val="00FF00"/>
                </a:highlight>
              </a:rPr>
              <a:t>boyanarak</a:t>
            </a:r>
            <a:r>
              <a:rPr lang="en-US" dirty="0">
                <a:highlight>
                  <a:srgbClr val="00FF00"/>
                </a:highlight>
              </a:rPr>
              <a:t> </a:t>
            </a:r>
            <a:r>
              <a:rPr lang="en-US" dirty="0" err="1">
                <a:highlight>
                  <a:srgbClr val="00FF00"/>
                </a:highlight>
              </a:rPr>
              <a:t>belirtilmelidir</a:t>
            </a:r>
            <a:r>
              <a:rPr lang="en-US" dirty="0">
                <a:highlight>
                  <a:srgbClr val="00FF00"/>
                </a:highlight>
              </a:rPr>
              <a:t>.</a:t>
            </a:r>
            <a:endParaRPr lang="tr-TR" dirty="0">
              <a:highlight>
                <a:srgbClr val="00FF00"/>
              </a:highlight>
            </a:endParaRPr>
          </a:p>
          <a:p>
            <a:pPr marL="285750" indent="-285750" algn="just">
              <a:buFont typeface="Arial" panose="020B0604020202020204" pitchFamily="34" charset="0"/>
              <a:buChar char="•"/>
            </a:pPr>
            <a:r>
              <a:rPr lang="tr-TR" dirty="0">
                <a:highlight>
                  <a:srgbClr val="00FF00"/>
                </a:highlight>
              </a:rPr>
              <a:t>Bu kısım 2 (iki) yansıyı geçmemelidir.</a:t>
            </a:r>
            <a:endParaRPr lang="en-US" dirty="0">
              <a:highlight>
                <a:srgbClr val="00FF00"/>
              </a:highlight>
            </a:endParaRPr>
          </a:p>
        </p:txBody>
      </p:sp>
      <p:pic>
        <p:nvPicPr>
          <p:cNvPr id="7" name="Resim 6">
            <a:extLst>
              <a:ext uri="{FF2B5EF4-FFF2-40B4-BE49-F238E27FC236}">
                <a16:creationId xmlns:a16="http://schemas.microsoft.com/office/drawing/2014/main" id="{DE802326-4042-CCA8-553F-CE0F0BC60E9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9920"/>
            <a:ext cx="1212161" cy="1212161"/>
          </a:xfrm>
          <a:prstGeom prst="rect">
            <a:avLst/>
          </a:prstGeom>
        </p:spPr>
      </p:pic>
    </p:spTree>
    <p:extLst>
      <p:ext uri="{BB962C8B-B14F-4D97-AF65-F5344CB8AC3E}">
        <p14:creationId xmlns:p14="http://schemas.microsoft.com/office/powerpoint/2010/main" val="2592071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9203"/>
            <a:ext cx="9144000" cy="750956"/>
          </a:xfrm>
        </p:spPr>
        <p:txBody>
          <a:bodyPr vert="horz" lIns="91440" tIns="45720" rIns="91440" bIns="45720" rtlCol="0" anchor="b">
            <a:noAutofit/>
          </a:bodyPr>
          <a:lstStyle/>
          <a:p>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Aviyonik </a:t>
            </a:r>
            <a:r>
              <a:rPr lang="mr-IN" sz="4800" b="1" dirty="0">
                <a:solidFill>
                  <a:srgbClr val="0070C0"/>
                </a:solidFill>
                <a:highlight>
                  <a:srgbClr val="00FF00"/>
                </a:highlight>
                <a:latin typeface="Times New Roman" panose="02020603050405020304" pitchFamily="18" charset="0"/>
                <a:cs typeface="Times New Roman" panose="02020603050405020304" pitchFamily="18" charset="0"/>
              </a:rPr>
              <a:t>–</a:t>
            </a:r>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 </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1.</a:t>
            </a:r>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Sistem Detay</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/1</a:t>
            </a:r>
            <a:endParaRPr lang="tr-TR" sz="4800" b="1" dirty="0">
              <a:solidFill>
                <a:srgbClr val="0070C0"/>
              </a:solidFill>
              <a:highlight>
                <a:srgbClr val="00FF00"/>
              </a:highlight>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8</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21 Kasım 2022 Pazartesi</a:t>
            </a:fld>
            <a:endParaRPr lang="tr-TR"/>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4" name="Footer Placeholder 8">
            <a:extLst>
              <a:ext uri="{FF2B5EF4-FFF2-40B4-BE49-F238E27FC236}">
                <a16:creationId xmlns:a16="http://schemas.microsoft.com/office/drawing/2014/main" id="{C2363147-68EE-442C-8B51-A5644C668160}"/>
              </a:ext>
            </a:extLst>
          </p:cNvPr>
          <p:cNvSpPr>
            <a:spLocks noGrp="1"/>
          </p:cNvSpPr>
          <p:nvPr>
            <p:ph type="ftr" sz="quarter" idx="11"/>
          </p:nvPr>
        </p:nvSpPr>
        <p:spPr>
          <a:xfrm>
            <a:off x="4038600" y="6356350"/>
            <a:ext cx="4114800" cy="365125"/>
          </a:xfrm>
        </p:spPr>
        <p:txBody>
          <a:bodyPr/>
          <a:lstStyle/>
          <a:p>
            <a:r>
              <a:rPr lang="tr-TR"/>
              <a:t>2022 TEKNOFEST ROKET YARIŞMASI ÖN TASARIM RAPORU (ÖTR)</a:t>
            </a:r>
          </a:p>
        </p:txBody>
      </p:sp>
      <p:graphicFrame>
        <p:nvGraphicFramePr>
          <p:cNvPr id="18" name="Tablo 6">
            <a:extLst>
              <a:ext uri="{FF2B5EF4-FFF2-40B4-BE49-F238E27FC236}">
                <a16:creationId xmlns:a16="http://schemas.microsoft.com/office/drawing/2014/main" id="{24EF12C0-19D1-4EEC-A060-4F4AC8146282}"/>
              </a:ext>
            </a:extLst>
          </p:cNvPr>
          <p:cNvGraphicFramePr>
            <a:graphicFrameLocks noGrp="1"/>
          </p:cNvGraphicFramePr>
          <p:nvPr>
            <p:extLst>
              <p:ext uri="{D42A27DB-BD31-4B8C-83A1-F6EECF244321}">
                <p14:modId xmlns:p14="http://schemas.microsoft.com/office/powerpoint/2010/main" val="1698265624"/>
              </p:ext>
            </p:extLst>
          </p:nvPr>
        </p:nvGraphicFramePr>
        <p:xfrm>
          <a:off x="38100" y="1637564"/>
          <a:ext cx="12115799" cy="3973491"/>
        </p:xfrm>
        <a:graphic>
          <a:graphicData uri="http://schemas.openxmlformats.org/drawingml/2006/table">
            <a:tbl>
              <a:tblPr firstRow="1" bandRow="1">
                <a:tableStyleId>{5C22544A-7EE6-4342-B048-85BDC9FD1C3A}</a:tableStyleId>
              </a:tblPr>
              <a:tblGrid>
                <a:gridCol w="1978788">
                  <a:extLst>
                    <a:ext uri="{9D8B030D-6E8A-4147-A177-3AD203B41FA5}">
                      <a16:colId xmlns:a16="http://schemas.microsoft.com/office/drawing/2014/main" val="577779967"/>
                    </a:ext>
                  </a:extLst>
                </a:gridCol>
                <a:gridCol w="1227194">
                  <a:extLst>
                    <a:ext uri="{9D8B030D-6E8A-4147-A177-3AD203B41FA5}">
                      <a16:colId xmlns:a16="http://schemas.microsoft.com/office/drawing/2014/main" val="399812716"/>
                    </a:ext>
                  </a:extLst>
                </a:gridCol>
                <a:gridCol w="3035195">
                  <a:extLst>
                    <a:ext uri="{9D8B030D-6E8A-4147-A177-3AD203B41FA5}">
                      <a16:colId xmlns:a16="http://schemas.microsoft.com/office/drawing/2014/main" val="2787587625"/>
                    </a:ext>
                  </a:extLst>
                </a:gridCol>
                <a:gridCol w="3035196">
                  <a:extLst>
                    <a:ext uri="{9D8B030D-6E8A-4147-A177-3AD203B41FA5}">
                      <a16:colId xmlns:a16="http://schemas.microsoft.com/office/drawing/2014/main" val="2188634747"/>
                    </a:ext>
                  </a:extLst>
                </a:gridCol>
                <a:gridCol w="2839426">
                  <a:extLst>
                    <a:ext uri="{9D8B030D-6E8A-4147-A177-3AD203B41FA5}">
                      <a16:colId xmlns:a16="http://schemas.microsoft.com/office/drawing/2014/main" val="2058972501"/>
                    </a:ext>
                  </a:extLst>
                </a:gridCol>
              </a:tblGrid>
              <a:tr h="315891">
                <a:tc>
                  <a:txBody>
                    <a:bodyPr/>
                    <a:lstStyle/>
                    <a:p>
                      <a:pPr algn="just"/>
                      <a:r>
                        <a:rPr lang="tr-TR" sz="1400" dirty="0"/>
                        <a:t>Adı</a:t>
                      </a:r>
                    </a:p>
                  </a:txBody>
                  <a:tcPr/>
                </a:tc>
                <a:tc>
                  <a:txBody>
                    <a:bodyPr/>
                    <a:lstStyle/>
                    <a:p>
                      <a:pPr algn="just"/>
                      <a:r>
                        <a:rPr lang="tr-TR" sz="1400" dirty="0"/>
                        <a:t>Kodu</a:t>
                      </a:r>
                    </a:p>
                  </a:txBody>
                  <a:tcPr/>
                </a:tc>
                <a:tc>
                  <a:txBody>
                    <a:bodyPr/>
                    <a:lstStyle/>
                    <a:p>
                      <a:pPr algn="just"/>
                      <a:r>
                        <a:rPr lang="tr-TR" sz="1400" noProof="0" dirty="0"/>
                        <a:t>Avantaj</a:t>
                      </a:r>
                    </a:p>
                  </a:txBody>
                  <a:tcPr/>
                </a:tc>
                <a:tc>
                  <a:txBody>
                    <a:bodyPr/>
                    <a:lstStyle/>
                    <a:p>
                      <a:pPr algn="just"/>
                      <a:r>
                        <a:rPr lang="tr-TR" sz="1400" noProof="0" dirty="0"/>
                        <a:t>Dezavantaj</a:t>
                      </a:r>
                    </a:p>
                  </a:txBody>
                  <a:tcPr/>
                </a:tc>
                <a:tc>
                  <a:txBody>
                    <a:bodyPr/>
                    <a:lstStyle/>
                    <a:p>
                      <a:pPr algn="just"/>
                      <a:r>
                        <a:rPr lang="en-US" sz="1400" dirty="0"/>
                        <a:t> </a:t>
                      </a:r>
                      <a:r>
                        <a:rPr lang="tr-TR" sz="1400" noProof="0" dirty="0"/>
                        <a:t>Açıklama</a:t>
                      </a:r>
                    </a:p>
                  </a:txBody>
                  <a:tcPr/>
                </a:tc>
                <a:extLst>
                  <a:ext uri="{0D108BD9-81ED-4DB2-BD59-A6C34878D82A}">
                    <a16:rowId xmlns:a16="http://schemas.microsoft.com/office/drawing/2014/main" val="3329028861"/>
                  </a:ext>
                </a:extLst>
              </a:tr>
              <a:tr h="157611">
                <a:tc>
                  <a:txBody>
                    <a:bodyPr/>
                    <a:lstStyle/>
                    <a:p>
                      <a:pPr algn="just"/>
                      <a:r>
                        <a:rPr lang="tr-TR" sz="1400" dirty="0">
                          <a:solidFill>
                            <a:schemeClr val="accent6">
                              <a:lumMod val="50000"/>
                            </a:schemeClr>
                          </a:solidFill>
                        </a:rPr>
                        <a:t>Arduino Nano Geliştirme Kartı</a:t>
                      </a:r>
                    </a:p>
                  </a:txBody>
                  <a:tcPr/>
                </a:tc>
                <a:tc>
                  <a:txBody>
                    <a:bodyPr/>
                    <a:lstStyle/>
                    <a:p>
                      <a:pPr algn="just"/>
                      <a:r>
                        <a:rPr lang="tr-TR" sz="1400" b="0" i="0" u="none" strike="noStrike" kern="1200" baseline="0" dirty="0">
                          <a:solidFill>
                            <a:schemeClr val="accent6">
                              <a:lumMod val="50000"/>
                            </a:schemeClr>
                          </a:solidFill>
                          <a:latin typeface="+mn-lt"/>
                          <a:ea typeface="+mn-ea"/>
                          <a:cs typeface="+mn-cs"/>
                        </a:rPr>
                        <a:t>A000005</a:t>
                      </a:r>
                    </a:p>
                  </a:txBody>
                  <a:tcPr/>
                </a:tc>
                <a:tc>
                  <a:txBody>
                    <a:bodyPr/>
                    <a:lstStyle/>
                    <a:p>
                      <a:pPr marL="0" indent="0" algn="just">
                        <a:buNone/>
                      </a:pPr>
                      <a:r>
                        <a:rPr lang="tr-TR" sz="1400" dirty="0">
                          <a:solidFill>
                            <a:schemeClr val="accent6">
                              <a:lumMod val="50000"/>
                            </a:schemeClr>
                          </a:solidFill>
                        </a:rPr>
                        <a:t>1. Tedarik edilmesi daha kolay</a:t>
                      </a:r>
                    </a:p>
                    <a:p>
                      <a:pPr marL="0" indent="0" algn="just">
                        <a:buNone/>
                      </a:pPr>
                      <a:r>
                        <a:rPr lang="tr-TR" sz="1400" dirty="0">
                          <a:solidFill>
                            <a:schemeClr val="accent6">
                              <a:lumMod val="50000"/>
                            </a:schemeClr>
                          </a:solidFill>
                        </a:rPr>
                        <a:t>2. Daha düşük güç tüketimi</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400" dirty="0">
                          <a:solidFill>
                            <a:schemeClr val="accent6">
                              <a:lumMod val="50000"/>
                            </a:schemeClr>
                          </a:solidFill>
                        </a:rPr>
                        <a:t>3. Daha düşük maliyet</a:t>
                      </a:r>
                    </a:p>
                  </a:txBody>
                  <a:tcPr/>
                </a:tc>
                <a:tc>
                  <a:txBody>
                    <a:bodyPr/>
                    <a:lstStyle/>
                    <a:p>
                      <a:pPr algn="just"/>
                      <a:r>
                        <a:rPr lang="tr-TR" sz="1400" dirty="0">
                          <a:solidFill>
                            <a:schemeClr val="accent6">
                              <a:lumMod val="50000"/>
                            </a:schemeClr>
                          </a:solidFill>
                        </a:rPr>
                        <a:t>1. Daha düşük işlem kapasitesi</a:t>
                      </a:r>
                    </a:p>
                    <a:p>
                      <a:pPr algn="just"/>
                      <a:r>
                        <a:rPr lang="tr-TR" sz="1400" dirty="0">
                          <a:solidFill>
                            <a:schemeClr val="accent6">
                              <a:lumMod val="50000"/>
                            </a:schemeClr>
                          </a:solidFill>
                        </a:rPr>
                        <a:t>2. Daha az giriş – çıkış pin sayısı</a:t>
                      </a:r>
                    </a:p>
                    <a:p>
                      <a:pPr algn="just"/>
                      <a:r>
                        <a:rPr lang="tr-TR" sz="1400" dirty="0">
                          <a:solidFill>
                            <a:schemeClr val="accent6">
                              <a:lumMod val="50000"/>
                            </a:schemeClr>
                          </a:solidFill>
                        </a:rPr>
                        <a:t>3. Harici microSD modülü gereksinimi</a:t>
                      </a:r>
                    </a:p>
                  </a:txBody>
                  <a:tcPr/>
                </a:tc>
                <a:tc rowSpan="2">
                  <a:txBody>
                    <a:bodyPr/>
                    <a:lstStyle/>
                    <a:p>
                      <a:pPr algn="just"/>
                      <a:r>
                        <a:rPr lang="tr-TR" sz="1400" dirty="0">
                          <a:solidFill>
                            <a:schemeClr val="tx1"/>
                          </a:solidFill>
                        </a:rPr>
                        <a:t>Sensörlerden gelecek verileri işlenmesi ve iletişim modülü aracılığıyla  yer istasyonuna iletilmesi, kurtarma sistemlerini tetiklenmesi.</a:t>
                      </a:r>
                    </a:p>
                  </a:txBody>
                  <a:tcPr/>
                </a:tc>
                <a:extLst>
                  <a:ext uri="{0D108BD9-81ED-4DB2-BD59-A6C34878D82A}">
                    <a16:rowId xmlns:a16="http://schemas.microsoft.com/office/drawing/2014/main" val="3180873831"/>
                  </a:ext>
                </a:extLst>
              </a:tr>
              <a:tr h="304448">
                <a:tc>
                  <a:txBody>
                    <a:bodyPr/>
                    <a:lstStyle/>
                    <a:p>
                      <a:pPr algn="just"/>
                      <a:r>
                        <a:rPr lang="tr-TR" sz="1400" dirty="0" err="1">
                          <a:solidFill>
                            <a:schemeClr val="tx1"/>
                          </a:solidFill>
                        </a:rPr>
                        <a:t>Teensy</a:t>
                      </a:r>
                      <a:r>
                        <a:rPr lang="tr-TR" sz="1400" dirty="0">
                          <a:solidFill>
                            <a:schemeClr val="tx1"/>
                          </a:solidFill>
                        </a:rPr>
                        <a:t> 3.6 Geliştirme Kartı</a:t>
                      </a:r>
                    </a:p>
                  </a:txBody>
                  <a:tcPr/>
                </a:tc>
                <a:tc>
                  <a:txBody>
                    <a:bodyPr/>
                    <a:lstStyle/>
                    <a:p>
                      <a:pPr algn="just"/>
                      <a:r>
                        <a:rPr lang="tr-TR" sz="1400" b="0" i="0" u="none" strike="noStrike" kern="1200" baseline="0" dirty="0">
                          <a:solidFill>
                            <a:schemeClr val="tx1"/>
                          </a:solidFill>
                          <a:latin typeface="+mn-lt"/>
                          <a:ea typeface="+mn-ea"/>
                          <a:cs typeface="+mn-cs"/>
                        </a:rPr>
                        <a:t>DEV-14057</a:t>
                      </a:r>
                    </a:p>
                  </a:txBody>
                  <a:tcPr/>
                </a:tc>
                <a:tc>
                  <a:txBody>
                    <a:bodyPr/>
                    <a:lstStyle/>
                    <a:p>
                      <a:pPr algn="just"/>
                      <a:r>
                        <a:rPr lang="tr-TR" sz="1400" dirty="0">
                          <a:solidFill>
                            <a:schemeClr val="tx1"/>
                          </a:solidFill>
                        </a:rPr>
                        <a:t>1. Daha yüksek işlem kapasitesi</a:t>
                      </a:r>
                    </a:p>
                    <a:p>
                      <a:pPr algn="just"/>
                      <a:r>
                        <a:rPr lang="tr-TR" sz="1400" dirty="0">
                          <a:solidFill>
                            <a:schemeClr val="tx1"/>
                          </a:solidFill>
                        </a:rPr>
                        <a:t>2. Daha fazla giriş </a:t>
                      </a:r>
                      <a:r>
                        <a:rPr lang="tr-TR" sz="1400" dirty="0">
                          <a:solidFill>
                            <a:schemeClr val="accent6">
                              <a:lumMod val="50000"/>
                            </a:schemeClr>
                          </a:solidFill>
                        </a:rPr>
                        <a:t>– </a:t>
                      </a:r>
                      <a:r>
                        <a:rPr lang="tr-TR" sz="1400" dirty="0">
                          <a:solidFill>
                            <a:schemeClr val="tx1"/>
                          </a:solidFill>
                        </a:rPr>
                        <a:t>çıkış pin sayısı</a:t>
                      </a:r>
                    </a:p>
                    <a:p>
                      <a:pPr algn="just"/>
                      <a:r>
                        <a:rPr lang="tr-TR" sz="1400" dirty="0">
                          <a:solidFill>
                            <a:schemeClr val="tx1"/>
                          </a:solidFill>
                        </a:rPr>
                        <a:t>3. Dahili microSD girişi</a:t>
                      </a:r>
                    </a:p>
                  </a:txBody>
                  <a:tcPr/>
                </a:tc>
                <a:tc>
                  <a:txBody>
                    <a:bodyPr/>
                    <a:lstStyle/>
                    <a:p>
                      <a:pPr algn="just"/>
                      <a:r>
                        <a:rPr lang="tr-TR" sz="1400" dirty="0">
                          <a:solidFill>
                            <a:schemeClr val="tx1"/>
                          </a:solidFill>
                        </a:rPr>
                        <a:t>1. Daha yüksek güç tüketimi</a:t>
                      </a:r>
                    </a:p>
                    <a:p>
                      <a:pPr algn="just"/>
                      <a:r>
                        <a:rPr lang="tr-TR" sz="1400" dirty="0">
                          <a:solidFill>
                            <a:schemeClr val="tx1"/>
                          </a:solidFill>
                        </a:rPr>
                        <a:t>2. Daha yüksek maliyet</a:t>
                      </a:r>
                    </a:p>
                    <a:p>
                      <a:pPr algn="just"/>
                      <a:r>
                        <a:rPr lang="tr-TR" sz="1400" dirty="0">
                          <a:solidFill>
                            <a:schemeClr val="tx1"/>
                          </a:solidFill>
                        </a:rPr>
                        <a:t>3. Tedarik edilmesi daha zor</a:t>
                      </a:r>
                    </a:p>
                  </a:txBody>
                  <a:tcPr/>
                </a:tc>
                <a:tc vMerge="1">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tr-TR" sz="1400" dirty="0">
                        <a:solidFill>
                          <a:schemeClr val="accent6">
                            <a:lumMod val="50000"/>
                          </a:schemeClr>
                        </a:solidFill>
                      </a:endParaRPr>
                    </a:p>
                  </a:txBody>
                  <a:tcPr/>
                </a:tc>
                <a:extLst>
                  <a:ext uri="{0D108BD9-81ED-4DB2-BD59-A6C34878D82A}">
                    <a16:rowId xmlns:a16="http://schemas.microsoft.com/office/drawing/2014/main" val="923411936"/>
                  </a:ext>
                </a:extLst>
              </a:tr>
              <a:tr h="157611">
                <a:tc>
                  <a:txBody>
                    <a:bodyPr/>
                    <a:lstStyle/>
                    <a:p>
                      <a:pPr algn="just"/>
                      <a:r>
                        <a:rPr lang="tr-TR" sz="1400" dirty="0">
                          <a:solidFill>
                            <a:schemeClr val="accent6">
                              <a:lumMod val="50000"/>
                            </a:schemeClr>
                          </a:solidFill>
                        </a:rPr>
                        <a:t>LPS25HB Ortam Basıncı / İrtifa Sensörü Kontrol Kartı</a:t>
                      </a:r>
                    </a:p>
                  </a:txBody>
                  <a:tcPr/>
                </a:tc>
                <a:tc>
                  <a:txBody>
                    <a:bodyPr/>
                    <a:lstStyle/>
                    <a:p>
                      <a:pPr algn="just"/>
                      <a:r>
                        <a:rPr lang="tr-TR" sz="1400" dirty="0">
                          <a:solidFill>
                            <a:schemeClr val="accent6">
                              <a:lumMod val="50000"/>
                            </a:schemeClr>
                          </a:solidFill>
                        </a:rPr>
                        <a:t>LPS25HB</a:t>
                      </a:r>
                      <a:endParaRPr lang="tr-TR" sz="1400" b="0" i="0" u="none" strike="noStrike" kern="1200" baseline="0" dirty="0">
                        <a:solidFill>
                          <a:schemeClr val="accent6">
                            <a:lumMod val="50000"/>
                          </a:schemeClr>
                        </a:solidFill>
                        <a:latin typeface="+mn-lt"/>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1400" dirty="0">
                          <a:solidFill>
                            <a:schemeClr val="accent6">
                              <a:lumMod val="50000"/>
                            </a:schemeClr>
                          </a:solidFill>
                        </a:rPr>
                        <a:t>1. Daha yüksek maliyet</a:t>
                      </a:r>
                    </a:p>
                    <a:p>
                      <a:pPr algn="just"/>
                      <a:r>
                        <a:rPr lang="tr-TR" sz="1400" dirty="0">
                          <a:solidFill>
                            <a:schemeClr val="accent6">
                              <a:lumMod val="50000"/>
                            </a:schemeClr>
                          </a:solidFill>
                        </a:rPr>
                        <a:t>2. Daha yüksek ölçüm aralığı</a:t>
                      </a:r>
                    </a:p>
                    <a:p>
                      <a:pPr algn="just"/>
                      <a:r>
                        <a:rPr lang="tr-TR" sz="1400" dirty="0">
                          <a:solidFill>
                            <a:schemeClr val="accent6">
                              <a:lumMod val="50000"/>
                            </a:schemeClr>
                          </a:solidFill>
                        </a:rPr>
                        <a:t>3. Daha yüksek ölçüm hassasiyeti</a:t>
                      </a:r>
                    </a:p>
                  </a:txBody>
                  <a:tcPr/>
                </a:tc>
                <a:tc>
                  <a:txBody>
                    <a:bodyPr/>
                    <a:lstStyle/>
                    <a:p>
                      <a:pPr algn="just"/>
                      <a:r>
                        <a:rPr lang="tr-TR" sz="1400" dirty="0">
                          <a:solidFill>
                            <a:schemeClr val="accent6">
                              <a:lumMod val="50000"/>
                            </a:schemeClr>
                          </a:solidFill>
                        </a:rPr>
                        <a:t>1. Daha düşük çalışma sıcaklığı aralığı</a:t>
                      </a:r>
                    </a:p>
                  </a:txBody>
                  <a:tcPr/>
                </a:tc>
                <a:tc rowSpan="3">
                  <a:txBody>
                    <a:bodyPr/>
                    <a:lstStyle/>
                    <a:p>
                      <a:pPr algn="just"/>
                      <a:r>
                        <a:rPr lang="tr-TR" sz="1400" dirty="0">
                          <a:solidFill>
                            <a:schemeClr val="tx1"/>
                          </a:solidFill>
                        </a:rPr>
                        <a:t>Roketin bulunduğu irtifada açık hava basıncını ölçerek anlık irtifanın bulunması ve geliştirme kartına aktarılması.</a:t>
                      </a:r>
                    </a:p>
                  </a:txBody>
                  <a:tcPr/>
                </a:tc>
                <a:extLst>
                  <a:ext uri="{0D108BD9-81ED-4DB2-BD59-A6C34878D82A}">
                    <a16:rowId xmlns:a16="http://schemas.microsoft.com/office/drawing/2014/main" val="2536621397"/>
                  </a:ext>
                </a:extLst>
              </a:tr>
              <a:tr h="157611">
                <a:tc>
                  <a:txBody>
                    <a:bodyPr/>
                    <a:lstStyle/>
                    <a:p>
                      <a:pPr algn="just"/>
                      <a:r>
                        <a:rPr lang="tr-TR" sz="1400" dirty="0"/>
                        <a:t>BME680 Dijital Basınç Sensörü Modülü</a:t>
                      </a:r>
                    </a:p>
                  </a:txBody>
                  <a:tcPr/>
                </a:tc>
                <a:tc>
                  <a:txBody>
                    <a:bodyPr/>
                    <a:lstStyle/>
                    <a:p>
                      <a:pPr algn="just"/>
                      <a:r>
                        <a:rPr lang="tr-TR" sz="1400" b="0" i="0" u="none" strike="noStrike" kern="1200" baseline="0" dirty="0">
                          <a:solidFill>
                            <a:schemeClr val="dk1"/>
                          </a:solidFill>
                          <a:latin typeface="+mn-lt"/>
                          <a:ea typeface="+mn-ea"/>
                          <a:cs typeface="+mn-cs"/>
                        </a:rPr>
                        <a:t>BME680</a:t>
                      </a:r>
                    </a:p>
                  </a:txBody>
                  <a:tcPr/>
                </a:tc>
                <a:tc>
                  <a:txBody>
                    <a:bodyPr/>
                    <a:lstStyle/>
                    <a:p>
                      <a:pPr marL="0" indent="0" algn="just">
                        <a:buNone/>
                      </a:pPr>
                      <a:r>
                        <a:rPr lang="tr-TR" sz="1400" dirty="0">
                          <a:solidFill>
                            <a:schemeClr val="tx1"/>
                          </a:solidFill>
                        </a:rPr>
                        <a:t>1. Daha yüksek ölçüm aralığı</a:t>
                      </a:r>
                    </a:p>
                    <a:p>
                      <a:pPr marL="0" indent="0" algn="just">
                        <a:buNone/>
                      </a:pPr>
                      <a:r>
                        <a:rPr lang="tr-TR" sz="1400" dirty="0">
                          <a:solidFill>
                            <a:schemeClr val="tx1"/>
                          </a:solidFill>
                        </a:rPr>
                        <a:t>2. Daha yüksek ölçüm hassasiyeti</a:t>
                      </a:r>
                    </a:p>
                    <a:p>
                      <a:pPr marL="0" indent="0" algn="just">
                        <a:buNone/>
                      </a:pPr>
                      <a:r>
                        <a:rPr lang="tr-TR" sz="1400" dirty="0">
                          <a:solidFill>
                            <a:schemeClr val="tx1"/>
                          </a:solidFill>
                        </a:rPr>
                        <a:t>3. Dahili sıcaklık ve nem sensörleri</a:t>
                      </a:r>
                    </a:p>
                    <a:p>
                      <a:pPr marL="0" indent="0" algn="just">
                        <a:buNone/>
                      </a:pPr>
                      <a:r>
                        <a:rPr lang="tr-TR" sz="1400" dirty="0">
                          <a:solidFill>
                            <a:schemeClr val="tx1"/>
                          </a:solidFill>
                        </a:rPr>
                        <a:t>4. Daha yüksek çalışma sıcaklığı aralığı</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1400" dirty="0">
                          <a:solidFill>
                            <a:schemeClr val="tx1"/>
                          </a:solidFill>
                        </a:rPr>
                        <a:t>1. Daha yüksek maliyet</a:t>
                      </a:r>
                    </a:p>
                  </a:txBody>
                  <a:tcPr/>
                </a:tc>
                <a:tc vMerge="1">
                  <a:txBody>
                    <a:bodyPr/>
                    <a:lstStyle/>
                    <a:p>
                      <a:pPr algn="just"/>
                      <a:r>
                        <a:rPr lang="tr-TR" sz="1400"/>
                        <a:t>Basınç sensörüne olarak dahili sıcaklık ve nem sensörleri içerdiği için faydalı  yük aviyonik sisteminde kullanılması planlanmaktadır.</a:t>
                      </a:r>
                      <a:endParaRPr lang="tr-TR" sz="1400" dirty="0"/>
                    </a:p>
                  </a:txBody>
                  <a:tcPr/>
                </a:tc>
                <a:extLst>
                  <a:ext uri="{0D108BD9-81ED-4DB2-BD59-A6C34878D82A}">
                    <a16:rowId xmlns:a16="http://schemas.microsoft.com/office/drawing/2014/main" val="1708632711"/>
                  </a:ext>
                </a:extLst>
              </a:tr>
              <a:tr h="157611">
                <a:tc>
                  <a:txBody>
                    <a:bodyPr/>
                    <a:lstStyle/>
                    <a:p>
                      <a:pPr algn="just"/>
                      <a:r>
                        <a:rPr lang="tr-TR" sz="1400" dirty="0">
                          <a:solidFill>
                            <a:schemeClr val="tx1"/>
                          </a:solidFill>
                        </a:rPr>
                        <a:t>MPL115A2 Barometrik Basınç - Sıcaklık Sensörü</a:t>
                      </a:r>
                    </a:p>
                  </a:txBody>
                  <a:tcPr/>
                </a:tc>
                <a:tc>
                  <a:txBody>
                    <a:bodyPr/>
                    <a:lstStyle/>
                    <a:p>
                      <a:pPr algn="just"/>
                      <a:r>
                        <a:rPr lang="tr-TR" sz="1400" b="0" i="0" u="none" strike="noStrike" kern="1200" baseline="0" dirty="0">
                          <a:solidFill>
                            <a:schemeClr val="tx1"/>
                          </a:solidFill>
                          <a:latin typeface="+mn-lt"/>
                          <a:ea typeface="+mn-ea"/>
                          <a:cs typeface="+mn-cs"/>
                        </a:rPr>
                        <a:t>MPL115A2</a:t>
                      </a:r>
                    </a:p>
                  </a:txBody>
                  <a:tcPr/>
                </a:tc>
                <a:tc>
                  <a:txBody>
                    <a:bodyPr/>
                    <a:lstStyle/>
                    <a:p>
                      <a:pPr marL="0" indent="0" algn="just">
                        <a:buNone/>
                      </a:pPr>
                      <a:r>
                        <a:rPr lang="tr-TR" sz="1400" dirty="0">
                          <a:solidFill>
                            <a:schemeClr val="tx1"/>
                          </a:solidFill>
                        </a:rPr>
                        <a:t>1. Daha düşük maliyet</a:t>
                      </a:r>
                    </a:p>
                    <a:p>
                      <a:pPr marL="0" indent="0" algn="just">
                        <a:buNone/>
                      </a:pPr>
                      <a:r>
                        <a:rPr lang="tr-TR" sz="1400" dirty="0">
                          <a:solidFill>
                            <a:schemeClr val="tx1"/>
                          </a:solidFill>
                        </a:rPr>
                        <a:t>2. Daha yüksek çalışma sıcaklığı aralığı</a:t>
                      </a:r>
                    </a:p>
                  </a:txBody>
                  <a:tcPr/>
                </a:tc>
                <a:tc>
                  <a:txBody>
                    <a:bodyPr/>
                    <a:lstStyle/>
                    <a:p>
                      <a:pPr algn="just"/>
                      <a:r>
                        <a:rPr lang="tr-TR" sz="1400" dirty="0">
                          <a:solidFill>
                            <a:schemeClr val="tx1"/>
                          </a:solidFill>
                        </a:rPr>
                        <a:t>1. Daha düşük ölçüm aralığı</a:t>
                      </a:r>
                    </a:p>
                    <a:p>
                      <a:pPr algn="just"/>
                      <a:r>
                        <a:rPr lang="tr-TR" sz="1400" dirty="0">
                          <a:solidFill>
                            <a:schemeClr val="tx1"/>
                          </a:solidFill>
                        </a:rPr>
                        <a:t>2. Daha düşük ölçüm hassasiyeti</a:t>
                      </a:r>
                    </a:p>
                  </a:txBody>
                  <a:tcPr/>
                </a:tc>
                <a:tc vMerge="1">
                  <a:txBody>
                    <a:bodyPr/>
                    <a:lstStyle/>
                    <a:p>
                      <a:pPr algn="just"/>
                      <a:r>
                        <a:rPr lang="tr-TR" sz="1400" dirty="0">
                          <a:solidFill>
                            <a:schemeClr val="tx1"/>
                          </a:solidFill>
                        </a:rPr>
                        <a:t>Düşük ölçüm hassasiyeti nedeniyle 1. tercih olarak seçilmemiştir.</a:t>
                      </a:r>
                    </a:p>
                  </a:txBody>
                  <a:tcPr/>
                </a:tc>
                <a:extLst>
                  <a:ext uri="{0D108BD9-81ED-4DB2-BD59-A6C34878D82A}">
                    <a16:rowId xmlns:a16="http://schemas.microsoft.com/office/drawing/2014/main" val="2618265386"/>
                  </a:ext>
                </a:extLst>
              </a:tr>
            </a:tbl>
          </a:graphicData>
        </a:graphic>
      </p:graphicFrame>
      <p:sp>
        <p:nvSpPr>
          <p:cNvPr id="11" name="Metin kutusu 10">
            <a:extLst>
              <a:ext uri="{FF2B5EF4-FFF2-40B4-BE49-F238E27FC236}">
                <a16:creationId xmlns:a16="http://schemas.microsoft.com/office/drawing/2014/main" id="{3595C78B-59AF-45FE-910B-2578F18D17F9}"/>
              </a:ext>
            </a:extLst>
          </p:cNvPr>
          <p:cNvSpPr txBox="1"/>
          <p:nvPr/>
        </p:nvSpPr>
        <p:spPr>
          <a:xfrm>
            <a:off x="0" y="1268232"/>
            <a:ext cx="6527108" cy="369332"/>
          </a:xfrm>
          <a:prstGeom prst="rect">
            <a:avLst/>
          </a:prstGeom>
          <a:noFill/>
        </p:spPr>
        <p:txBody>
          <a:bodyPr wrap="none" rtlCol="0">
            <a:spAutoFit/>
          </a:bodyPr>
          <a:lstStyle/>
          <a:p>
            <a:r>
              <a:rPr lang="tr-TR" b="1" dirty="0">
                <a:solidFill>
                  <a:schemeClr val="accent1">
                    <a:lumMod val="50000"/>
                  </a:schemeClr>
                </a:solidFill>
              </a:rPr>
              <a:t>1. Aviyonik Sistem Temel Devre Elemanları Seçim Kriterleri Tablosu</a:t>
            </a:r>
            <a:r>
              <a:rPr lang="tr-TR" dirty="0">
                <a:solidFill>
                  <a:schemeClr val="accent1">
                    <a:lumMod val="50000"/>
                  </a:schemeClr>
                </a:solidFill>
              </a:rPr>
              <a:t>:</a:t>
            </a:r>
          </a:p>
        </p:txBody>
      </p:sp>
      <p:pic>
        <p:nvPicPr>
          <p:cNvPr id="13" name="Resim 12">
            <a:extLst>
              <a:ext uri="{FF2B5EF4-FFF2-40B4-BE49-F238E27FC236}">
                <a16:creationId xmlns:a16="http://schemas.microsoft.com/office/drawing/2014/main" id="{363BC556-8A8B-4E5E-A67C-3DA5D2413E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9920"/>
            <a:ext cx="1212161" cy="1212161"/>
          </a:xfrm>
          <a:prstGeom prst="rect">
            <a:avLst/>
          </a:prstGeom>
        </p:spPr>
      </p:pic>
    </p:spTree>
    <p:extLst>
      <p:ext uri="{BB962C8B-B14F-4D97-AF65-F5344CB8AC3E}">
        <p14:creationId xmlns:p14="http://schemas.microsoft.com/office/powerpoint/2010/main" val="98782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9203"/>
            <a:ext cx="9144000" cy="750956"/>
          </a:xfrm>
        </p:spPr>
        <p:txBody>
          <a:bodyPr vert="horz" lIns="91440" tIns="45720" rIns="91440" bIns="45720" rtlCol="0" anchor="b">
            <a:noAutofit/>
          </a:bodyPr>
          <a:lstStyle/>
          <a:p>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Aviyonik </a:t>
            </a:r>
            <a:r>
              <a:rPr lang="mr-IN" sz="4800" b="1" dirty="0">
                <a:solidFill>
                  <a:srgbClr val="0070C0"/>
                </a:solidFill>
                <a:highlight>
                  <a:srgbClr val="00FF00"/>
                </a:highlight>
                <a:latin typeface="Times New Roman" panose="02020603050405020304" pitchFamily="18" charset="0"/>
                <a:cs typeface="Times New Roman" panose="02020603050405020304" pitchFamily="18" charset="0"/>
              </a:rPr>
              <a:t>–</a:t>
            </a:r>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 </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1.Sistem </a:t>
            </a:r>
            <a:r>
              <a:rPr lang="tr-TR" sz="4800" b="1" dirty="0">
                <a:solidFill>
                  <a:srgbClr val="0070C0"/>
                </a:solidFill>
                <a:highlight>
                  <a:srgbClr val="00FF00"/>
                </a:highlight>
                <a:latin typeface="Times New Roman" panose="02020603050405020304" pitchFamily="18" charset="0"/>
                <a:cs typeface="Times New Roman" panose="02020603050405020304" pitchFamily="18" charset="0"/>
              </a:rPr>
              <a:t>Detay</a:t>
            </a:r>
            <a:r>
              <a:rPr lang="en-US" sz="4800" b="1" dirty="0">
                <a:solidFill>
                  <a:srgbClr val="0070C0"/>
                </a:solidFill>
                <a:highlight>
                  <a:srgbClr val="00FF00"/>
                </a:highlight>
                <a:latin typeface="Times New Roman" panose="02020603050405020304" pitchFamily="18" charset="0"/>
                <a:cs typeface="Times New Roman" panose="02020603050405020304" pitchFamily="18" charset="0"/>
              </a:rPr>
              <a:t>/1</a:t>
            </a:r>
            <a:endParaRPr lang="tr-TR" sz="4800" b="1" dirty="0">
              <a:solidFill>
                <a:srgbClr val="0070C0"/>
              </a:solidFill>
              <a:highlight>
                <a:srgbClr val="00FF00"/>
              </a:highlight>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9</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21 Kasım 2022 Pazartesi</a:t>
            </a:fld>
            <a:endParaRPr lang="tr-TR"/>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4" name="Footer Placeholder 8">
            <a:extLst>
              <a:ext uri="{FF2B5EF4-FFF2-40B4-BE49-F238E27FC236}">
                <a16:creationId xmlns:a16="http://schemas.microsoft.com/office/drawing/2014/main" id="{C2363147-68EE-442C-8B51-A5644C668160}"/>
              </a:ext>
            </a:extLst>
          </p:cNvPr>
          <p:cNvSpPr>
            <a:spLocks noGrp="1"/>
          </p:cNvSpPr>
          <p:nvPr>
            <p:ph type="ftr" sz="quarter" idx="11"/>
          </p:nvPr>
        </p:nvSpPr>
        <p:spPr>
          <a:xfrm>
            <a:off x="4038600" y="6356350"/>
            <a:ext cx="4114800" cy="365125"/>
          </a:xfrm>
        </p:spPr>
        <p:txBody>
          <a:bodyPr/>
          <a:lstStyle/>
          <a:p>
            <a:r>
              <a:rPr lang="tr-TR"/>
              <a:t>2022 TEKNOFEST ROKET YARIŞMASI ÖN TASARIM RAPORU (ÖTR)</a:t>
            </a:r>
          </a:p>
        </p:txBody>
      </p:sp>
      <p:graphicFrame>
        <p:nvGraphicFramePr>
          <p:cNvPr id="18" name="Tablo 6">
            <a:extLst>
              <a:ext uri="{FF2B5EF4-FFF2-40B4-BE49-F238E27FC236}">
                <a16:creationId xmlns:a16="http://schemas.microsoft.com/office/drawing/2014/main" id="{24EF12C0-19D1-4EEC-A060-4F4AC8146282}"/>
              </a:ext>
            </a:extLst>
          </p:cNvPr>
          <p:cNvGraphicFramePr>
            <a:graphicFrameLocks noGrp="1"/>
          </p:cNvGraphicFramePr>
          <p:nvPr>
            <p:extLst>
              <p:ext uri="{D42A27DB-BD31-4B8C-83A1-F6EECF244321}">
                <p14:modId xmlns:p14="http://schemas.microsoft.com/office/powerpoint/2010/main" val="130108712"/>
              </p:ext>
            </p:extLst>
          </p:nvPr>
        </p:nvGraphicFramePr>
        <p:xfrm>
          <a:off x="30480" y="1637564"/>
          <a:ext cx="12134848" cy="3638211"/>
        </p:xfrm>
        <a:graphic>
          <a:graphicData uri="http://schemas.openxmlformats.org/drawingml/2006/table">
            <a:tbl>
              <a:tblPr firstRow="1" bandRow="1">
                <a:tableStyleId>{5C22544A-7EE6-4342-B048-85BDC9FD1C3A}</a:tableStyleId>
              </a:tblPr>
              <a:tblGrid>
                <a:gridCol w="1981899">
                  <a:extLst>
                    <a:ext uri="{9D8B030D-6E8A-4147-A177-3AD203B41FA5}">
                      <a16:colId xmlns:a16="http://schemas.microsoft.com/office/drawing/2014/main" val="577779967"/>
                    </a:ext>
                  </a:extLst>
                </a:gridCol>
                <a:gridCol w="1229123">
                  <a:extLst>
                    <a:ext uri="{9D8B030D-6E8A-4147-A177-3AD203B41FA5}">
                      <a16:colId xmlns:a16="http://schemas.microsoft.com/office/drawing/2014/main" val="399812716"/>
                    </a:ext>
                  </a:extLst>
                </a:gridCol>
                <a:gridCol w="3039967">
                  <a:extLst>
                    <a:ext uri="{9D8B030D-6E8A-4147-A177-3AD203B41FA5}">
                      <a16:colId xmlns:a16="http://schemas.microsoft.com/office/drawing/2014/main" val="2787587625"/>
                    </a:ext>
                  </a:extLst>
                </a:gridCol>
                <a:gridCol w="3039968">
                  <a:extLst>
                    <a:ext uri="{9D8B030D-6E8A-4147-A177-3AD203B41FA5}">
                      <a16:colId xmlns:a16="http://schemas.microsoft.com/office/drawing/2014/main" val="2188634747"/>
                    </a:ext>
                  </a:extLst>
                </a:gridCol>
                <a:gridCol w="2843891">
                  <a:extLst>
                    <a:ext uri="{9D8B030D-6E8A-4147-A177-3AD203B41FA5}">
                      <a16:colId xmlns:a16="http://schemas.microsoft.com/office/drawing/2014/main" val="2058972501"/>
                    </a:ext>
                  </a:extLst>
                </a:gridCol>
              </a:tblGrid>
              <a:tr h="315891">
                <a:tc>
                  <a:txBody>
                    <a:bodyPr/>
                    <a:lstStyle/>
                    <a:p>
                      <a:pPr algn="just"/>
                      <a:r>
                        <a:rPr lang="tr-TR" sz="1400" dirty="0"/>
                        <a:t>Adı</a:t>
                      </a:r>
                    </a:p>
                  </a:txBody>
                  <a:tcPr/>
                </a:tc>
                <a:tc>
                  <a:txBody>
                    <a:bodyPr/>
                    <a:lstStyle/>
                    <a:p>
                      <a:pPr algn="just"/>
                      <a:r>
                        <a:rPr lang="tr-TR" sz="1400" dirty="0"/>
                        <a:t>Kodu</a:t>
                      </a:r>
                    </a:p>
                  </a:txBody>
                  <a:tcPr/>
                </a:tc>
                <a:tc>
                  <a:txBody>
                    <a:bodyPr/>
                    <a:lstStyle/>
                    <a:p>
                      <a:pPr algn="just"/>
                      <a:r>
                        <a:rPr lang="tr-TR" sz="1400" noProof="0" dirty="0"/>
                        <a:t>Avantaj</a:t>
                      </a:r>
                    </a:p>
                  </a:txBody>
                  <a:tcPr/>
                </a:tc>
                <a:tc>
                  <a:txBody>
                    <a:bodyPr/>
                    <a:lstStyle/>
                    <a:p>
                      <a:pPr algn="just"/>
                      <a:r>
                        <a:rPr lang="tr-TR" sz="1400" noProof="0" dirty="0"/>
                        <a:t>Dezavantaj</a:t>
                      </a:r>
                    </a:p>
                  </a:txBody>
                  <a:tcPr/>
                </a:tc>
                <a:tc>
                  <a:txBody>
                    <a:bodyPr/>
                    <a:lstStyle/>
                    <a:p>
                      <a:pPr algn="just"/>
                      <a:r>
                        <a:rPr lang="en-US" sz="1400" dirty="0"/>
                        <a:t> </a:t>
                      </a:r>
                      <a:r>
                        <a:rPr lang="tr-TR" sz="1400" noProof="0" dirty="0"/>
                        <a:t>Açıklama</a:t>
                      </a:r>
                    </a:p>
                  </a:txBody>
                  <a:tcPr/>
                </a:tc>
                <a:extLst>
                  <a:ext uri="{0D108BD9-81ED-4DB2-BD59-A6C34878D82A}">
                    <a16:rowId xmlns:a16="http://schemas.microsoft.com/office/drawing/2014/main" val="3329028861"/>
                  </a:ext>
                </a:extLst>
              </a:tr>
              <a:tr h="228719">
                <a:tc>
                  <a:txBody>
                    <a:bodyPr/>
                    <a:lstStyle/>
                    <a:p>
                      <a:pPr algn="just"/>
                      <a:r>
                        <a:rPr lang="tr-TR" sz="1400" dirty="0">
                          <a:solidFill>
                            <a:schemeClr val="accent6">
                              <a:lumMod val="50000"/>
                            </a:schemeClr>
                          </a:solidFill>
                        </a:rPr>
                        <a:t>BNO055 9-DOF Mutlak Oryantasyon IMU Füzyon Tümleşik Kartı</a:t>
                      </a:r>
                    </a:p>
                  </a:txBody>
                  <a:tcPr/>
                </a:tc>
                <a:tc>
                  <a:txBody>
                    <a:bodyPr/>
                    <a:lstStyle/>
                    <a:p>
                      <a:pPr algn="just"/>
                      <a:r>
                        <a:rPr lang="tr-TR" sz="1400" dirty="0">
                          <a:solidFill>
                            <a:schemeClr val="accent6">
                              <a:lumMod val="50000"/>
                            </a:schemeClr>
                          </a:solidFill>
                        </a:rPr>
                        <a:t>BNO055</a:t>
                      </a:r>
                      <a:endParaRPr lang="tr-TR" sz="1400" b="0" i="0" u="none" strike="noStrike" kern="1200" baseline="0" dirty="0">
                        <a:solidFill>
                          <a:schemeClr val="accent6">
                            <a:lumMod val="50000"/>
                          </a:schemeClr>
                        </a:solidFill>
                        <a:latin typeface="+mn-lt"/>
                        <a:ea typeface="+mn-ea"/>
                        <a:cs typeface="+mn-cs"/>
                      </a:endParaRPr>
                    </a:p>
                  </a:txBody>
                  <a:tcPr/>
                </a:tc>
                <a:tc>
                  <a:txBody>
                    <a:bodyPr/>
                    <a:lstStyle/>
                    <a:p>
                      <a:pPr algn="just"/>
                      <a:r>
                        <a:rPr lang="tr-TR" sz="1400" dirty="0">
                          <a:solidFill>
                            <a:schemeClr val="accent6">
                              <a:lumMod val="50000"/>
                            </a:schemeClr>
                          </a:solidFill>
                        </a:rPr>
                        <a:t>1. Dahili veri işleme kapasitesi</a:t>
                      </a:r>
                    </a:p>
                    <a:p>
                      <a:pPr algn="just"/>
                      <a:r>
                        <a:rPr lang="tr-TR" sz="1400" dirty="0">
                          <a:solidFill>
                            <a:schemeClr val="accent6">
                              <a:lumMod val="50000"/>
                            </a:schemeClr>
                          </a:solidFill>
                        </a:rPr>
                        <a:t>2. Tedarik edilmesi daha kolay</a:t>
                      </a:r>
                    </a:p>
                  </a:txBody>
                  <a:tcPr/>
                </a:tc>
                <a:tc>
                  <a:txBody>
                    <a:bodyPr/>
                    <a:lstStyle/>
                    <a:p>
                      <a:pPr algn="just"/>
                      <a:r>
                        <a:rPr lang="tr-TR" sz="1400" dirty="0">
                          <a:solidFill>
                            <a:schemeClr val="accent6">
                              <a:lumMod val="50000"/>
                            </a:schemeClr>
                          </a:solidFill>
                        </a:rPr>
                        <a:t>1. Daha düşük ölçüm hassasiyeti</a:t>
                      </a:r>
                    </a:p>
                    <a:p>
                      <a:pPr algn="just"/>
                      <a:r>
                        <a:rPr lang="tr-TR" sz="1400" dirty="0">
                          <a:solidFill>
                            <a:schemeClr val="accent6">
                              <a:lumMod val="50000"/>
                            </a:schemeClr>
                          </a:solidFill>
                        </a:rPr>
                        <a:t>2. Daha yüksek maliyet</a:t>
                      </a:r>
                    </a:p>
                  </a:txBody>
                  <a:tcPr/>
                </a:tc>
                <a:tc rowSpan="3">
                  <a:txBody>
                    <a:bodyPr/>
                    <a:lstStyle/>
                    <a:p>
                      <a:pPr algn="just"/>
                      <a:r>
                        <a:rPr lang="tr-TR" sz="1400" dirty="0">
                          <a:solidFill>
                            <a:schemeClr val="tx1"/>
                          </a:solidFill>
                        </a:rPr>
                        <a:t>Roketin 9 eksenli hareketinin takip edilmesi ve bu verilerin geliştirme kartına aktarılması.</a:t>
                      </a:r>
                    </a:p>
                  </a:txBody>
                  <a:tcPr/>
                </a:tc>
                <a:extLst>
                  <a:ext uri="{0D108BD9-81ED-4DB2-BD59-A6C34878D82A}">
                    <a16:rowId xmlns:a16="http://schemas.microsoft.com/office/drawing/2014/main" val="1431425731"/>
                  </a:ext>
                </a:extLst>
              </a:tr>
              <a:tr h="157611">
                <a:tc>
                  <a:txBody>
                    <a:bodyPr/>
                    <a:lstStyle/>
                    <a:p>
                      <a:pPr algn="just"/>
                      <a:r>
                        <a:rPr lang="tr-TR" sz="1400" dirty="0"/>
                        <a:t>NXP 9-DOF </a:t>
                      </a:r>
                      <a:r>
                        <a:rPr lang="tr-TR" sz="1400" dirty="0">
                          <a:solidFill>
                            <a:schemeClr val="tx1"/>
                          </a:solidFill>
                        </a:rPr>
                        <a:t>Tümleşik</a:t>
                      </a:r>
                      <a:r>
                        <a:rPr lang="tr-TR" sz="1400" dirty="0"/>
                        <a:t> Kartı</a:t>
                      </a:r>
                    </a:p>
                  </a:txBody>
                  <a:tcPr/>
                </a:tc>
                <a:tc>
                  <a:txBody>
                    <a:bodyPr/>
                    <a:lstStyle/>
                    <a:p>
                      <a:pPr algn="just"/>
                      <a:r>
                        <a:rPr lang="tr-TR" sz="1400" b="0" i="0" u="none" strike="noStrike" kern="1200" baseline="0" dirty="0">
                          <a:solidFill>
                            <a:schemeClr val="dk1"/>
                          </a:solidFill>
                          <a:latin typeface="+mn-lt"/>
                          <a:ea typeface="+mn-ea"/>
                          <a:cs typeface="+mn-cs"/>
                        </a:rPr>
                        <a:t>FXOS8700 + FXAS21002</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1400" dirty="0"/>
                        <a:t>1. Daha yüksek ölçüm hassasiyeti </a:t>
                      </a:r>
                    </a:p>
                    <a:p>
                      <a:pPr algn="just"/>
                      <a:r>
                        <a:rPr lang="tr-TR" sz="1400" dirty="0"/>
                        <a:t>2. Daha düşük maliyet</a:t>
                      </a:r>
                    </a:p>
                  </a:txBody>
                  <a:tcPr/>
                </a:tc>
                <a:tc>
                  <a:txBody>
                    <a:bodyPr/>
                    <a:lstStyle/>
                    <a:p>
                      <a:pPr algn="just"/>
                      <a:r>
                        <a:rPr lang="tr-TR" sz="1400" dirty="0"/>
                        <a:t>1. Harici veri işleme ihtiyacı</a:t>
                      </a:r>
                    </a:p>
                    <a:p>
                      <a:pPr algn="just"/>
                      <a:r>
                        <a:rPr lang="tr-TR" sz="1400" dirty="0"/>
                        <a:t>2. Tedarik edilmesi daha zor</a:t>
                      </a:r>
                    </a:p>
                  </a:txBody>
                  <a:tcPr/>
                </a:tc>
                <a:tc vMerge="1">
                  <a:txBody>
                    <a:bodyPr/>
                    <a:lstStyle/>
                    <a:p>
                      <a:pPr algn="just"/>
                      <a:r>
                        <a:rPr lang="tr-TR" sz="1400" dirty="0">
                          <a:solidFill>
                            <a:schemeClr val="tx1"/>
                          </a:solidFill>
                        </a:rPr>
                        <a:t>Harici işlem ihtiyacı sebebiyle 1. tercih olarak seçilmemiştir.</a:t>
                      </a:r>
                    </a:p>
                  </a:txBody>
                  <a:tcPr/>
                </a:tc>
                <a:extLst>
                  <a:ext uri="{0D108BD9-81ED-4DB2-BD59-A6C34878D82A}">
                    <a16:rowId xmlns:a16="http://schemas.microsoft.com/office/drawing/2014/main" val="23570978"/>
                  </a:ext>
                </a:extLst>
              </a:tr>
              <a:tr h="157611">
                <a:tc>
                  <a:txBody>
                    <a:bodyPr/>
                    <a:lstStyle/>
                    <a:p>
                      <a:pPr algn="just"/>
                      <a:r>
                        <a:rPr lang="tr-TR" sz="1400" dirty="0"/>
                        <a:t>BMX160 9-DOF Sensör</a:t>
                      </a:r>
                    </a:p>
                  </a:txBody>
                  <a:tcPr/>
                </a:tc>
                <a:tc>
                  <a:txBody>
                    <a:bodyPr/>
                    <a:lstStyle/>
                    <a:p>
                      <a:pPr algn="just"/>
                      <a:r>
                        <a:rPr lang="tr-TR" sz="1400" b="0" i="0" u="none" strike="noStrike" kern="1200" baseline="0" dirty="0">
                          <a:solidFill>
                            <a:schemeClr val="dk1"/>
                          </a:solidFill>
                          <a:latin typeface="+mn-lt"/>
                          <a:ea typeface="+mn-ea"/>
                          <a:cs typeface="+mn-cs"/>
                        </a:rPr>
                        <a:t>BMX160</a:t>
                      </a:r>
                    </a:p>
                  </a:txBody>
                  <a:tcPr/>
                </a:tc>
                <a:tc>
                  <a:txBody>
                    <a:bodyPr/>
                    <a:lstStyle/>
                    <a:p>
                      <a:pPr algn="just"/>
                      <a:r>
                        <a:rPr lang="tr-TR" sz="1400" dirty="0"/>
                        <a:t>1. Daha düşük maliyet</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1400" dirty="0"/>
                        <a:t>1. Harici veri işleme ihtiyacı</a:t>
                      </a:r>
                    </a:p>
                  </a:txBody>
                  <a:tcPr/>
                </a:tc>
                <a:tc vMerge="1">
                  <a:txBody>
                    <a:bodyPr/>
                    <a:lstStyle/>
                    <a:p>
                      <a:pPr algn="just"/>
                      <a:endParaRPr lang="tr-TR" sz="1400" dirty="0">
                        <a:solidFill>
                          <a:schemeClr val="tx1"/>
                        </a:solidFill>
                      </a:endParaRPr>
                    </a:p>
                  </a:txBody>
                  <a:tcPr/>
                </a:tc>
                <a:extLst>
                  <a:ext uri="{0D108BD9-81ED-4DB2-BD59-A6C34878D82A}">
                    <a16:rowId xmlns:a16="http://schemas.microsoft.com/office/drawing/2014/main" val="3134010"/>
                  </a:ext>
                </a:extLst>
              </a:tr>
              <a:tr h="384437">
                <a:tc>
                  <a:txBody>
                    <a:bodyPr/>
                    <a:lstStyle/>
                    <a:p>
                      <a:pPr algn="just"/>
                      <a:r>
                        <a:rPr lang="tr-TR" sz="1400" b="0" dirty="0">
                          <a:solidFill>
                            <a:schemeClr val="accent6">
                              <a:lumMod val="50000"/>
                            </a:schemeClr>
                          </a:solidFill>
                        </a:rPr>
                        <a:t>Quectel L86 GPS</a:t>
                      </a:r>
                    </a:p>
                  </a:txBody>
                  <a:tcPr/>
                </a:tc>
                <a:tc>
                  <a:txBody>
                    <a:bodyPr/>
                    <a:lstStyle/>
                    <a:p>
                      <a:pPr algn="just" fontAlgn="base"/>
                      <a:r>
                        <a:rPr lang="tr-TR" sz="1400" b="0" kern="1200" dirty="0">
                          <a:solidFill>
                            <a:schemeClr val="accent6">
                              <a:lumMod val="50000"/>
                            </a:schemeClr>
                          </a:solidFill>
                          <a:effectLst/>
                        </a:rPr>
                        <a:t>L86-M33/L86NR01A05S</a:t>
                      </a:r>
                      <a:endParaRPr lang="tr-TR" sz="1400" b="0" i="0" kern="1200" dirty="0">
                        <a:solidFill>
                          <a:schemeClr val="accent6">
                            <a:lumMod val="50000"/>
                          </a:schemeClr>
                        </a:solidFill>
                        <a:effectLst/>
                        <a:latin typeface="+mn-lt"/>
                        <a:ea typeface="+mn-ea"/>
                        <a:cs typeface="+mn-cs"/>
                      </a:endParaRPr>
                    </a:p>
                  </a:txBody>
                  <a:tcPr/>
                </a:tc>
                <a:tc>
                  <a:txBody>
                    <a:bodyPr/>
                    <a:lstStyle/>
                    <a:p>
                      <a:pPr algn="just"/>
                      <a:r>
                        <a:rPr lang="tr-TR" sz="1400" dirty="0">
                          <a:solidFill>
                            <a:schemeClr val="accent6">
                              <a:lumMod val="50000"/>
                            </a:schemeClr>
                          </a:solidFill>
                        </a:rPr>
                        <a:t>1. Daha yüksek ölçüm hassasiyeti</a:t>
                      </a:r>
                    </a:p>
                    <a:p>
                      <a:pPr algn="just"/>
                      <a:r>
                        <a:rPr lang="tr-TR" sz="1400" dirty="0">
                          <a:solidFill>
                            <a:schemeClr val="accent6">
                              <a:lumMod val="50000"/>
                            </a:schemeClr>
                          </a:solidFill>
                        </a:rPr>
                        <a:t>2. Tedarik edilmesi daha kolay</a:t>
                      </a:r>
                    </a:p>
                    <a:p>
                      <a:pPr algn="just"/>
                      <a:endParaRPr lang="tr-TR" sz="1400" dirty="0">
                        <a:solidFill>
                          <a:schemeClr val="accent6">
                            <a:lumMod val="50000"/>
                          </a:schemeClr>
                        </a:solidFill>
                      </a:endParaRPr>
                    </a:p>
                  </a:txBody>
                  <a:tcPr/>
                </a:tc>
                <a:tc>
                  <a:txBody>
                    <a:bodyPr/>
                    <a:lstStyle/>
                    <a:p>
                      <a:pPr algn="just"/>
                      <a:r>
                        <a:rPr lang="tr-TR" sz="1400" dirty="0">
                          <a:solidFill>
                            <a:schemeClr val="accent6">
                              <a:lumMod val="50000"/>
                            </a:schemeClr>
                          </a:solidFill>
                        </a:rPr>
                        <a:t>1. Daha yüksek maliyet</a:t>
                      </a:r>
                    </a:p>
                    <a:p>
                      <a:pPr algn="just"/>
                      <a:r>
                        <a:rPr lang="tr-TR" sz="1400" dirty="0">
                          <a:solidFill>
                            <a:schemeClr val="accent6">
                              <a:lumMod val="50000"/>
                            </a:schemeClr>
                          </a:solidFill>
                        </a:rPr>
                        <a:t>2. Harici veri kaydı gereksinimi</a:t>
                      </a:r>
                    </a:p>
                  </a:txBody>
                  <a:tcPr/>
                </a:tc>
                <a:tc rowSpan="3">
                  <a:txBody>
                    <a:bodyPr/>
                    <a:lstStyle/>
                    <a:p>
                      <a:pPr algn="just"/>
                      <a:r>
                        <a:rPr lang="tr-TR" sz="1400" dirty="0">
                          <a:solidFill>
                            <a:schemeClr val="tx1"/>
                          </a:solidFill>
                        </a:rPr>
                        <a:t>Roketin 3 boyutlu uzaydaki mutlak oryantasyon verilerinin elde edilmesi ve bu verilerin geliştirme kartına aktarılması.</a:t>
                      </a:r>
                    </a:p>
                  </a:txBody>
                  <a:tcPr/>
                </a:tc>
                <a:extLst>
                  <a:ext uri="{0D108BD9-81ED-4DB2-BD59-A6C34878D82A}">
                    <a16:rowId xmlns:a16="http://schemas.microsoft.com/office/drawing/2014/main" val="2754309649"/>
                  </a:ext>
                </a:extLst>
              </a:tr>
              <a:tr h="384437">
                <a:tc>
                  <a:txBody>
                    <a:bodyPr/>
                    <a:lstStyle/>
                    <a:p>
                      <a:pPr algn="just"/>
                      <a:r>
                        <a:rPr lang="tr-TR" sz="1400" dirty="0"/>
                        <a:t>Adafruit Ultimate Tümleşik GPS</a:t>
                      </a:r>
                    </a:p>
                  </a:txBody>
                  <a:tcPr/>
                </a:tc>
                <a:tc>
                  <a:txBody>
                    <a:bodyPr/>
                    <a:lstStyle/>
                    <a:p>
                      <a:pPr algn="just"/>
                      <a:r>
                        <a:rPr lang="tr-TR" sz="1400" dirty="0"/>
                        <a:t>PA1616S</a:t>
                      </a:r>
                    </a:p>
                  </a:txBody>
                  <a:tcPr/>
                </a:tc>
                <a:tc>
                  <a:txBody>
                    <a:bodyPr/>
                    <a:lstStyle/>
                    <a:p>
                      <a:pPr marL="0" indent="0" algn="just">
                        <a:buNone/>
                      </a:pPr>
                      <a:r>
                        <a:rPr lang="tr-TR" sz="1400" dirty="0"/>
                        <a:t>1. Daha yüksek ölçüm hassasiyeti </a:t>
                      </a:r>
                    </a:p>
                    <a:p>
                      <a:pPr marL="0" indent="0" algn="just">
                        <a:buNone/>
                      </a:pPr>
                      <a:r>
                        <a:rPr lang="tr-TR" sz="1400" dirty="0"/>
                        <a:t>2. Dahili microSD kart veri kaydı imkanı</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1400" dirty="0"/>
                        <a:t>1. Çok yüksek maliyet</a:t>
                      </a:r>
                    </a:p>
                    <a:p>
                      <a:pPr algn="just"/>
                      <a:r>
                        <a:rPr lang="tr-TR" sz="1400" dirty="0"/>
                        <a:t>2. Tedarik edilmesi daha zor</a:t>
                      </a:r>
                    </a:p>
                  </a:txBody>
                  <a:tcPr/>
                </a:tc>
                <a:tc vMerge="1">
                  <a:txBody>
                    <a:bodyPr/>
                    <a:lstStyle/>
                    <a:p>
                      <a:pPr algn="just"/>
                      <a:endParaRPr lang="tr-TR" sz="1400" dirty="0"/>
                    </a:p>
                  </a:txBody>
                  <a:tcPr/>
                </a:tc>
                <a:extLst>
                  <a:ext uri="{0D108BD9-81ED-4DB2-BD59-A6C34878D82A}">
                    <a16:rowId xmlns:a16="http://schemas.microsoft.com/office/drawing/2014/main" val="3525978726"/>
                  </a:ext>
                </a:extLst>
              </a:tr>
              <a:tr h="384437">
                <a:tc>
                  <a:txBody>
                    <a:bodyPr/>
                    <a:lstStyle/>
                    <a:p>
                      <a:pPr algn="just"/>
                      <a:r>
                        <a:rPr lang="tr-TR" sz="1400" dirty="0"/>
                        <a:t>NEO-6M GPS</a:t>
                      </a:r>
                    </a:p>
                  </a:txBody>
                  <a:tcPr/>
                </a:tc>
                <a:tc>
                  <a:txBody>
                    <a:bodyPr/>
                    <a:lstStyle/>
                    <a:p>
                      <a:pPr algn="just"/>
                      <a:r>
                        <a:rPr lang="tr-TR" sz="1400" dirty="0"/>
                        <a:t>NEO-6M</a:t>
                      </a:r>
                    </a:p>
                  </a:txBody>
                  <a:tcPr/>
                </a:tc>
                <a:tc>
                  <a:txBody>
                    <a:bodyPr/>
                    <a:lstStyle/>
                    <a:p>
                      <a:pPr marL="0" indent="0" algn="just">
                        <a:buNone/>
                      </a:pPr>
                      <a:r>
                        <a:rPr lang="tr-TR" sz="1400" dirty="0"/>
                        <a:t>1. Daha düşük maliyet</a:t>
                      </a:r>
                    </a:p>
                    <a:p>
                      <a:pPr marL="0" indent="0" algn="just">
                        <a:buNone/>
                      </a:pPr>
                      <a:r>
                        <a:rPr lang="tr-TR" sz="1400" dirty="0"/>
                        <a:t>2. Tedarik edilmesi daha kolay</a:t>
                      </a:r>
                    </a:p>
                  </a:txBody>
                  <a:tcPr/>
                </a:tc>
                <a:tc>
                  <a:txBody>
                    <a:bodyPr/>
                    <a:lstStyle/>
                    <a:p>
                      <a:pPr algn="just"/>
                      <a:r>
                        <a:rPr lang="tr-TR" sz="1400" dirty="0"/>
                        <a:t>1. Daha düşük ölçüm hassasiyeti</a:t>
                      </a:r>
                    </a:p>
                    <a:p>
                      <a:pPr algn="just"/>
                      <a:r>
                        <a:rPr lang="tr-TR" sz="1400" dirty="0"/>
                        <a:t>2. Harici veri kaydı gereksinimi</a:t>
                      </a:r>
                    </a:p>
                  </a:txBody>
                  <a:tcPr/>
                </a:tc>
                <a:tc vMerge="1">
                  <a:txBody>
                    <a:bodyPr/>
                    <a:lstStyle/>
                    <a:p>
                      <a:pPr algn="just"/>
                      <a:endParaRPr lang="tr-TR" sz="1400" dirty="0">
                        <a:solidFill>
                          <a:schemeClr val="tx1"/>
                        </a:solidFill>
                      </a:endParaRPr>
                    </a:p>
                  </a:txBody>
                  <a:tcPr/>
                </a:tc>
                <a:extLst>
                  <a:ext uri="{0D108BD9-81ED-4DB2-BD59-A6C34878D82A}">
                    <a16:rowId xmlns:a16="http://schemas.microsoft.com/office/drawing/2014/main" val="2806284035"/>
                  </a:ext>
                </a:extLst>
              </a:tr>
            </a:tbl>
          </a:graphicData>
        </a:graphic>
      </p:graphicFrame>
      <p:sp>
        <p:nvSpPr>
          <p:cNvPr id="11" name="Metin kutusu 10">
            <a:extLst>
              <a:ext uri="{FF2B5EF4-FFF2-40B4-BE49-F238E27FC236}">
                <a16:creationId xmlns:a16="http://schemas.microsoft.com/office/drawing/2014/main" id="{3595C78B-59AF-45FE-910B-2578F18D17F9}"/>
              </a:ext>
            </a:extLst>
          </p:cNvPr>
          <p:cNvSpPr txBox="1"/>
          <p:nvPr/>
        </p:nvSpPr>
        <p:spPr>
          <a:xfrm>
            <a:off x="0" y="1268232"/>
            <a:ext cx="6527108" cy="369332"/>
          </a:xfrm>
          <a:prstGeom prst="rect">
            <a:avLst/>
          </a:prstGeom>
          <a:noFill/>
        </p:spPr>
        <p:txBody>
          <a:bodyPr wrap="none" rtlCol="0">
            <a:spAutoFit/>
          </a:bodyPr>
          <a:lstStyle/>
          <a:p>
            <a:r>
              <a:rPr lang="tr-TR" b="1" dirty="0">
                <a:solidFill>
                  <a:schemeClr val="accent1">
                    <a:lumMod val="50000"/>
                  </a:schemeClr>
                </a:solidFill>
              </a:rPr>
              <a:t>1. Aviyonik Sistem Temel Devre Elemanları Seçim Kriterleri Tablosu</a:t>
            </a:r>
            <a:r>
              <a:rPr lang="tr-TR" dirty="0">
                <a:solidFill>
                  <a:schemeClr val="accent1">
                    <a:lumMod val="50000"/>
                  </a:schemeClr>
                </a:solidFill>
              </a:rPr>
              <a:t>:</a:t>
            </a:r>
          </a:p>
        </p:txBody>
      </p:sp>
      <p:pic>
        <p:nvPicPr>
          <p:cNvPr id="13" name="Resim 12">
            <a:extLst>
              <a:ext uri="{FF2B5EF4-FFF2-40B4-BE49-F238E27FC236}">
                <a16:creationId xmlns:a16="http://schemas.microsoft.com/office/drawing/2014/main" id="{363BC556-8A8B-4E5E-A67C-3DA5D2413E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9920"/>
            <a:ext cx="1212161" cy="1212161"/>
          </a:xfrm>
          <a:prstGeom prst="rect">
            <a:avLst/>
          </a:prstGeom>
        </p:spPr>
      </p:pic>
    </p:spTree>
    <p:extLst>
      <p:ext uri="{BB962C8B-B14F-4D97-AF65-F5344CB8AC3E}">
        <p14:creationId xmlns:p14="http://schemas.microsoft.com/office/powerpoint/2010/main" val="4183095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902FFAA-239F-491B-B3BF-EB2ABD1F71BD}">
  <we:reference id="wa200000113" version="1.0.0.0" store="tr-TR" storeType="OMEX"/>
  <we:alternateReferences>
    <we:reference id="WA200000113" version="1.0.0.0" store="WA200000113"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elge" ma:contentTypeID="0x010100D470C76E1B2F514D9D930B6B0DCD220C" ma:contentTypeVersion="16" ma:contentTypeDescription="Yeni belge oluşturun." ma:contentTypeScope="" ma:versionID="75399c4034e8d02aaf90ea058d60c959">
  <xsd:schema xmlns:xsd="http://www.w3.org/2001/XMLSchema" xmlns:xs="http://www.w3.org/2001/XMLSchema" xmlns:p="http://schemas.microsoft.com/office/2006/metadata/properties" xmlns:ns2="461b51cf-fae4-4b8b-9079-6f1d3d578e1c" xmlns:ns3="032345de-d3c7-4adb-be82-da5257eb0095" targetNamespace="http://schemas.microsoft.com/office/2006/metadata/properties" ma:root="true" ma:fieldsID="4eed0d33969cbb70e238d5acca554327" ns2:_="" ns3:_="">
    <xsd:import namespace="461b51cf-fae4-4b8b-9079-6f1d3d578e1c"/>
    <xsd:import namespace="032345de-d3c7-4adb-be82-da5257eb00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1b51cf-fae4-4b8b-9079-6f1d3d578e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Resim Etiketleri" ma:readOnly="false" ma:fieldId="{5cf76f15-5ced-4ddc-b409-7134ff3c332f}" ma:taxonomyMulti="true" ma:sspId="bdb4ad91-825d-4c05-aaca-780a7ecb51f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32345de-d3c7-4adb-be82-da5257eb0095" elementFormDefault="qualified">
    <xsd:import namespace="http://schemas.microsoft.com/office/2006/documentManagement/types"/>
    <xsd:import namespace="http://schemas.microsoft.com/office/infopath/2007/PartnerControls"/>
    <xsd:element name="SharedWithUsers" ma:index="17" nillable="true" ma:displayName="Paylaşılanla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Ayrıntıları ile Paylaşıldı" ma:internalName="SharedWithDetails" ma:readOnly="true">
      <xsd:simpleType>
        <xsd:restriction base="dms:Note">
          <xsd:maxLength value="255"/>
        </xsd:restriction>
      </xsd:simpleType>
    </xsd:element>
    <xsd:element name="TaxCatchAll" ma:index="23" nillable="true" ma:displayName="Taxonomy Catch All Column" ma:hidden="true" ma:list="{1c0fb8eb-6259-4744-843d-a9c21058576c}" ma:internalName="TaxCatchAll" ma:showField="CatchAllData" ma:web="032345de-d3c7-4adb-be82-da5257eb00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61b51cf-fae4-4b8b-9079-6f1d3d578e1c">
      <Terms xmlns="http://schemas.microsoft.com/office/infopath/2007/PartnerControls"/>
    </lcf76f155ced4ddcb4097134ff3c332f>
    <TaxCatchAll xmlns="032345de-d3c7-4adb-be82-da5257eb0095" xsi:nil="true"/>
  </documentManagement>
</p:properties>
</file>

<file path=customXml/itemProps1.xml><?xml version="1.0" encoding="utf-8"?>
<ds:datastoreItem xmlns:ds="http://schemas.openxmlformats.org/officeDocument/2006/customXml" ds:itemID="{EEF8BA67-ECAA-4F18-B2FB-913C2B4F7AE7}">
  <ds:schemaRefs>
    <ds:schemaRef ds:uri="http://schemas.microsoft.com/sharepoint/v3/contenttype/forms"/>
  </ds:schemaRefs>
</ds:datastoreItem>
</file>

<file path=customXml/itemProps2.xml><?xml version="1.0" encoding="utf-8"?>
<ds:datastoreItem xmlns:ds="http://schemas.openxmlformats.org/officeDocument/2006/customXml" ds:itemID="{1B692169-4DD5-4388-9768-CCDA1739F8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1b51cf-fae4-4b8b-9079-6f1d3d578e1c"/>
    <ds:schemaRef ds:uri="032345de-d3c7-4adb-be82-da5257eb00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F2FDD9F-95E0-4B93-9889-25249AAEBAA5}">
  <ds:schemaRefs>
    <ds:schemaRef ds:uri="http://schemas.microsoft.com/office/2006/metadata/properties"/>
    <ds:schemaRef ds:uri="http://schemas.microsoft.com/office/infopath/2007/PartnerControls"/>
    <ds:schemaRef ds:uri="461b51cf-fae4-4b8b-9079-6f1d3d578e1c"/>
    <ds:schemaRef ds:uri="032345de-d3c7-4adb-be82-da5257eb0095"/>
  </ds:schemaRefs>
</ds:datastoreItem>
</file>

<file path=docProps/app.xml><?xml version="1.0" encoding="utf-8"?>
<Properties xmlns="http://schemas.openxmlformats.org/officeDocument/2006/extended-properties" xmlns:vt="http://schemas.openxmlformats.org/officeDocument/2006/docPropsVTypes">
  <TotalTime>1033</TotalTime>
  <Words>3335</Words>
  <Application>Microsoft Office PowerPoint</Application>
  <PresentationFormat>Geniş ekran</PresentationFormat>
  <Paragraphs>560</Paragraphs>
  <Slides>24</Slides>
  <Notes>24</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24</vt:i4>
      </vt:variant>
    </vt:vector>
  </HeadingPairs>
  <TitlesOfParts>
    <vt:vector size="30" baseType="lpstr">
      <vt:lpstr>Arial</vt:lpstr>
      <vt:lpstr>Calibri</vt:lpstr>
      <vt:lpstr>Calibri Light</vt:lpstr>
      <vt:lpstr>Microsoft Sans Serif</vt:lpstr>
      <vt:lpstr>Times New Roman</vt:lpstr>
      <vt:lpstr>Office Theme</vt:lpstr>
      <vt:lpstr>UYARI </vt:lpstr>
      <vt:lpstr>Görev Yükü</vt:lpstr>
      <vt:lpstr>Görev Yükü</vt:lpstr>
      <vt:lpstr>Aviyonik – Özet</vt:lpstr>
      <vt:lpstr>Aviyonik – Özet</vt:lpstr>
      <vt:lpstr>Aviyonik – Özet</vt:lpstr>
      <vt:lpstr>Aviyonik – 1.Sistem Detay/1</vt:lpstr>
      <vt:lpstr>Aviyonik – 1.Sistem Detay/1</vt:lpstr>
      <vt:lpstr>Aviyonik – 1.Sistem Detay/1</vt:lpstr>
      <vt:lpstr>Aviyonik – 1.Sistem Detay/2</vt:lpstr>
      <vt:lpstr>Aviyonik – 1.Sistem Detay/2</vt:lpstr>
      <vt:lpstr>Aviyonik – 1.Sistem Detay/2</vt:lpstr>
      <vt:lpstr>Aviyonik – 1.Sistem Detay/3</vt:lpstr>
      <vt:lpstr>Aviyonik – 1.Sistem Detay/3</vt:lpstr>
      <vt:lpstr>Aviyonik – 1.Sistem Detay/3</vt:lpstr>
      <vt:lpstr>Aviyonik – 2.Sistem Detay/1</vt:lpstr>
      <vt:lpstr>Aviyonik – 2.Sistem Detay/1</vt:lpstr>
      <vt:lpstr>Aviyonik – 2.Sistem Detay/2</vt:lpstr>
      <vt:lpstr>Aviyonik – 2.Sistem Detay/2</vt:lpstr>
      <vt:lpstr>Aviyonik – 2.Sistem Detay/2</vt:lpstr>
      <vt:lpstr>Aviyonik – 2.Sistem Detay/3</vt:lpstr>
      <vt:lpstr>Aviyonik – 2.Sistem Detay/3</vt:lpstr>
      <vt:lpstr>Aviyonik – İletişim</vt:lpstr>
      <vt:lpstr>Aviyonik – İletişim</vt:lpstr>
    </vt:vector>
  </TitlesOfParts>
  <Company>Ford Otomotiv San. 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Erdi Coşkunpınar</dc:creator>
  <cp:keywords>Herkese Açık</cp:keywords>
  <cp:lastModifiedBy>Şakir Ahmet Arslan</cp:lastModifiedBy>
  <cp:revision>225</cp:revision>
  <dcterms:created xsi:type="dcterms:W3CDTF">2018-04-02T10:57:15Z</dcterms:created>
  <dcterms:modified xsi:type="dcterms:W3CDTF">2022-11-21T21:01:36Z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e24b52de-3f7f-4829-ab57-dc337770eac8</vt:lpwstr>
  </property>
  <property fmtid="{D5CDD505-2E9C-101B-9397-08002B2CF9AE}" pid="3" name="Classification">
    <vt:lpwstr>Herkese Açık</vt:lpwstr>
  </property>
  <property fmtid="{D5CDD505-2E9C-101B-9397-08002B2CF9AE}" pid="4" name="_NewReviewCycle">
    <vt:lpwstr/>
  </property>
  <property fmtid="{D5CDD505-2E9C-101B-9397-08002B2CF9AE}" pid="5" name="ContentTypeId">
    <vt:lpwstr>0x010100D470C76E1B2F514D9D930B6B0DCD220C</vt:lpwstr>
  </property>
  <property fmtid="{D5CDD505-2E9C-101B-9397-08002B2CF9AE}" pid="6" name="MediaServiceImageTags">
    <vt:lpwstr/>
  </property>
</Properties>
</file>