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2"/>
  </p:notesMasterIdLst>
  <p:sldIdLst>
    <p:sldId id="256" r:id="rId2"/>
    <p:sldId id="261" r:id="rId3"/>
    <p:sldId id="258" r:id="rId4"/>
    <p:sldId id="259" r:id="rId5"/>
    <p:sldId id="299" r:id="rId6"/>
    <p:sldId id="297" r:id="rId7"/>
    <p:sldId id="298" r:id="rId8"/>
    <p:sldId id="300" r:id="rId9"/>
    <p:sldId id="269" r:id="rId10"/>
    <p:sldId id="278" r:id="rId11"/>
  </p:sldIdLst>
  <p:sldSz cx="9144000" cy="5143500" type="screen16x9"/>
  <p:notesSz cx="6858000" cy="9144000"/>
  <p:embeddedFontLst>
    <p:embeddedFont>
      <p:font typeface="Advent Pro SemiBold" panose="020B0604020202020204" charset="-94"/>
      <p:regular r:id="rId13"/>
      <p:bold r:id="rId14"/>
    </p:embeddedFont>
    <p:embeddedFont>
      <p:font typeface="Corbel Light" panose="020B0303020204020204" pitchFamily="34" charset="0"/>
      <p:regular r:id="rId15"/>
      <p:italic r:id="rId16"/>
    </p:embeddedFont>
    <p:embeddedFont>
      <p:font typeface="Fira Sans Condensed Medium" panose="020B0603050000020004" pitchFamily="34" charset="0"/>
      <p:regular r:id="rId17"/>
      <p:bold r:id="rId18"/>
      <p:italic r:id="rId19"/>
      <p:boldItalic r:id="rId20"/>
    </p:embeddedFont>
    <p:embeddedFont>
      <p:font typeface="Fira Sans Extra Condensed Medium" panose="020B0604020202020204" charset="0"/>
      <p:regular r:id="rId21"/>
      <p:bold r:id="rId22"/>
      <p:italic r:id="rId23"/>
      <p:boldItalic r:id="rId24"/>
    </p:embeddedFont>
    <p:embeddedFont>
      <p:font typeface="Maven Pro" panose="020B0604020202020204" charset="-94"/>
      <p:regular r:id="rId25"/>
      <p:bold r:id="rId26"/>
    </p:embeddedFont>
    <p:embeddedFont>
      <p:font typeface="Share Tech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FCC"/>
    <a:srgbClr val="E898AC"/>
    <a:srgbClr val="002845"/>
    <a:srgbClr val="FF9973"/>
    <a:srgbClr val="F649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468F21-4D6E-4107-AB4D-189A1AEAD7E8}">
  <a:tblStyle styleId="{37468F21-4D6E-4107-AB4D-189A1AEAD7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02" autoAdjust="0"/>
  </p:normalViewPr>
  <p:slideViewPr>
    <p:cSldViewPr snapToGrid="0">
      <p:cViewPr>
        <p:scale>
          <a:sx n="75" d="100"/>
          <a:sy n="75" d="100"/>
        </p:scale>
        <p:origin x="141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7692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4886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6c52a2e8d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6c52a2e8d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2490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9" r:id="rId4"/>
    <p:sldLayoutId id="2147483663" r:id="rId5"/>
    <p:sldLayoutId id="2147483665" r:id="rId6"/>
    <p:sldLayoutId id="2147483667" r:id="rId7"/>
    <p:sldLayoutId id="2147483668" r:id="rId8"/>
    <p:sldLayoutId id="214748367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946882" y="2803050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200" dirty="0"/>
              <a:t>BELGE</a:t>
            </a:r>
            <a:r>
              <a:rPr lang="en" sz="3200" dirty="0"/>
              <a:t> </a:t>
            </a:r>
            <a:r>
              <a:rPr lang="tr-TR" sz="3200" dirty="0">
                <a:solidFill>
                  <a:schemeClr val="accent2"/>
                </a:solidFill>
              </a:rPr>
              <a:t>ÜRETME</a:t>
            </a:r>
            <a:r>
              <a:rPr lang="en" sz="3200" dirty="0"/>
              <a:t> </a:t>
            </a:r>
            <a:r>
              <a:rPr lang="tr-TR" sz="3200" dirty="0"/>
              <a:t>VE </a:t>
            </a:r>
            <a:r>
              <a:rPr lang="tr-TR" sz="3200" dirty="0">
                <a:solidFill>
                  <a:schemeClr val="accent2"/>
                </a:solidFill>
              </a:rPr>
              <a:t>DOGRULAMA</a:t>
            </a:r>
            <a:endParaRPr sz="3200"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462150" y="764986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tr-TR" sz="6600" dirty="0"/>
            </a:br>
            <a:r>
              <a:rPr lang="tr-TR" sz="6600" dirty="0">
                <a:solidFill>
                  <a:schemeClr val="accent2"/>
                </a:solidFill>
              </a:rPr>
              <a:t>N</a:t>
            </a:r>
            <a:r>
              <a:rPr lang="tr-TR" sz="6600" dirty="0"/>
              <a:t>ITELIKLI </a:t>
            </a:r>
            <a:r>
              <a:rPr lang="tr-TR" sz="6600" dirty="0">
                <a:solidFill>
                  <a:schemeClr val="accent2"/>
                </a:solidFill>
              </a:rPr>
              <a:t>B</a:t>
            </a:r>
            <a:r>
              <a:rPr lang="tr-TR" sz="6600" dirty="0"/>
              <a:t>ELGE  </a:t>
            </a:r>
            <a:r>
              <a:rPr lang="tr-TR" sz="6600" dirty="0">
                <a:solidFill>
                  <a:schemeClr val="accent2"/>
                </a:solidFill>
              </a:rPr>
              <a:t>T</a:t>
            </a:r>
            <a:r>
              <a:rPr lang="tr-TR" sz="6600" dirty="0"/>
              <a:t>APUSU</a:t>
            </a:r>
            <a:endParaRPr sz="6600"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361;p47">
            <a:extLst>
              <a:ext uri="{FF2B5EF4-FFF2-40B4-BE49-F238E27FC236}">
                <a16:creationId xmlns:a16="http://schemas.microsoft.com/office/drawing/2014/main" id="{70E6158C-FB7F-1E0A-FC47-A77B2E54CA91}"/>
              </a:ext>
            </a:extLst>
          </p:cNvPr>
          <p:cNvSpPr txBox="1">
            <a:spLocks/>
          </p:cNvSpPr>
          <p:nvPr/>
        </p:nvSpPr>
        <p:spPr>
          <a:xfrm>
            <a:off x="7731457" y="4510585"/>
            <a:ext cx="1423778" cy="62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7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tr-TR" sz="2800" dirty="0"/>
              <a:t>WAHAP3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" grpId="0" build="p"/>
      <p:bldP spid="43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CFE14836-6FC5-2BFC-1172-78F3492280CD}"/>
              </a:ext>
            </a:extLst>
          </p:cNvPr>
          <p:cNvSpPr/>
          <p:nvPr/>
        </p:nvSpPr>
        <p:spPr>
          <a:xfrm>
            <a:off x="2040340" y="3800901"/>
            <a:ext cx="4618660" cy="921224"/>
          </a:xfrm>
          <a:prstGeom prst="rect">
            <a:avLst/>
          </a:prstGeom>
          <a:solidFill>
            <a:srgbClr val="00284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61" name="Google Shape;1361;p47"/>
          <p:cNvSpPr txBox="1">
            <a:spLocks noGrp="1"/>
          </p:cNvSpPr>
          <p:nvPr>
            <p:ph type="title"/>
          </p:nvPr>
        </p:nvSpPr>
        <p:spPr>
          <a:xfrm>
            <a:off x="2139945" y="564190"/>
            <a:ext cx="461866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Teşekkürler</a:t>
            </a:r>
            <a:endParaRPr dirty="0"/>
          </a:p>
        </p:txBody>
      </p:sp>
      <p:sp>
        <p:nvSpPr>
          <p:cNvPr id="1362" name="Google Shape;1362;p47"/>
          <p:cNvSpPr txBox="1">
            <a:spLocks noGrp="1"/>
          </p:cNvSpPr>
          <p:nvPr>
            <p:ph type="subTitle" idx="1"/>
          </p:nvPr>
        </p:nvSpPr>
        <p:spPr>
          <a:xfrm>
            <a:off x="2641211" y="4059959"/>
            <a:ext cx="3564177" cy="4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 b="1" dirty="0">
                <a:solidFill>
                  <a:srgbClr val="00CFCC"/>
                </a:solidFill>
                <a:latin typeface="Corbel Light" panose="020B0303020204020204" pitchFamily="34" charset="0"/>
              </a:rPr>
              <a:t>linktr.ee/tobbetublockchain</a:t>
            </a:r>
            <a:endParaRPr sz="2400" b="1" dirty="0">
              <a:solidFill>
                <a:srgbClr val="00CFCC"/>
              </a:solidFill>
              <a:latin typeface="Corbel Light" panose="020B0303020204020204" pitchFamily="34" charset="0"/>
            </a:endParaRPr>
          </a:p>
        </p:txBody>
      </p:sp>
      <p:sp>
        <p:nvSpPr>
          <p:cNvPr id="1364" name="Google Shape;1364;p47"/>
          <p:cNvSpPr/>
          <p:nvPr/>
        </p:nvSpPr>
        <p:spPr>
          <a:xfrm>
            <a:off x="-65247" y="971445"/>
            <a:ext cx="62397" cy="62143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5" name="Google Shape;1365;p47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1366" name="Google Shape;1366;p47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7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7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9" name="Google Shape;1369;p47"/>
          <p:cNvSpPr/>
          <p:nvPr/>
        </p:nvSpPr>
        <p:spPr>
          <a:xfrm>
            <a:off x="9011243" y="-640123"/>
            <a:ext cx="9132" cy="2718429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47"/>
          <p:cNvSpPr/>
          <p:nvPr/>
        </p:nvSpPr>
        <p:spPr>
          <a:xfrm>
            <a:off x="335228" y="-685306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1" name="Google Shape;1371;p47"/>
          <p:cNvSpPr/>
          <p:nvPr/>
        </p:nvSpPr>
        <p:spPr>
          <a:xfrm>
            <a:off x="3377208" y="1748096"/>
            <a:ext cx="523800" cy="52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2" name="Google Shape;1372;p47"/>
          <p:cNvSpPr/>
          <p:nvPr/>
        </p:nvSpPr>
        <p:spPr>
          <a:xfrm>
            <a:off x="4221258" y="1748096"/>
            <a:ext cx="523800" cy="52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3" name="Google Shape;1373;p47"/>
          <p:cNvSpPr/>
          <p:nvPr/>
        </p:nvSpPr>
        <p:spPr>
          <a:xfrm>
            <a:off x="5065308" y="1748096"/>
            <a:ext cx="523800" cy="523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4" name="Google Shape;1374;p47"/>
          <p:cNvGrpSpPr/>
          <p:nvPr/>
        </p:nvGrpSpPr>
        <p:grpSpPr>
          <a:xfrm>
            <a:off x="3508290" y="1879182"/>
            <a:ext cx="261630" cy="261630"/>
            <a:chOff x="3368074" y="3882537"/>
            <a:chExt cx="215298" cy="215298"/>
          </a:xfrm>
        </p:grpSpPr>
        <p:sp>
          <p:nvSpPr>
            <p:cNvPr id="1375" name="Google Shape;1375;p47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7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7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8" name="Google Shape;1378;p47"/>
          <p:cNvSpPr/>
          <p:nvPr/>
        </p:nvSpPr>
        <p:spPr>
          <a:xfrm>
            <a:off x="5167031" y="1879169"/>
            <a:ext cx="320355" cy="261656"/>
          </a:xfrm>
          <a:custGeom>
            <a:avLst/>
            <a:gdLst/>
            <a:ahLst/>
            <a:cxnLst/>
            <a:rect l="l" t="t" r="r" b="b"/>
            <a:pathLst>
              <a:path w="7144" h="5835" extrusionOk="0">
                <a:moveTo>
                  <a:pt x="4620" y="0"/>
                </a:moveTo>
                <a:cubicBezTo>
                  <a:pt x="3727" y="0"/>
                  <a:pt x="2977" y="691"/>
                  <a:pt x="2905" y="1572"/>
                </a:cubicBezTo>
                <a:cubicBezTo>
                  <a:pt x="2727" y="1548"/>
                  <a:pt x="2358" y="1441"/>
                  <a:pt x="2262" y="1405"/>
                </a:cubicBezTo>
                <a:cubicBezTo>
                  <a:pt x="1643" y="1203"/>
                  <a:pt x="1072" y="810"/>
                  <a:pt x="631" y="322"/>
                </a:cubicBezTo>
                <a:cubicBezTo>
                  <a:pt x="596" y="298"/>
                  <a:pt x="572" y="274"/>
                  <a:pt x="524" y="262"/>
                </a:cubicBezTo>
                <a:cubicBezTo>
                  <a:pt x="517" y="261"/>
                  <a:pt x="509" y="260"/>
                  <a:pt x="501" y="260"/>
                </a:cubicBezTo>
                <a:cubicBezTo>
                  <a:pt x="436" y="260"/>
                  <a:pt x="367" y="304"/>
                  <a:pt x="346" y="357"/>
                </a:cubicBezTo>
                <a:cubicBezTo>
                  <a:pt x="238" y="572"/>
                  <a:pt x="179" y="810"/>
                  <a:pt x="179" y="1048"/>
                </a:cubicBezTo>
                <a:cubicBezTo>
                  <a:pt x="179" y="1393"/>
                  <a:pt x="286" y="1727"/>
                  <a:pt x="476" y="1977"/>
                </a:cubicBezTo>
                <a:cubicBezTo>
                  <a:pt x="466" y="1975"/>
                  <a:pt x="456" y="1974"/>
                  <a:pt x="446" y="1974"/>
                </a:cubicBezTo>
                <a:cubicBezTo>
                  <a:pt x="397" y="1974"/>
                  <a:pt x="349" y="1997"/>
                  <a:pt x="310" y="2036"/>
                </a:cubicBezTo>
                <a:cubicBezTo>
                  <a:pt x="286" y="2060"/>
                  <a:pt x="286" y="2108"/>
                  <a:pt x="274" y="2143"/>
                </a:cubicBezTo>
                <a:lnTo>
                  <a:pt x="274" y="2203"/>
                </a:lnTo>
                <a:cubicBezTo>
                  <a:pt x="274" y="2655"/>
                  <a:pt x="476" y="3072"/>
                  <a:pt x="822" y="3358"/>
                </a:cubicBezTo>
                <a:cubicBezTo>
                  <a:pt x="786" y="3370"/>
                  <a:pt x="774" y="3405"/>
                  <a:pt x="762" y="3417"/>
                </a:cubicBezTo>
                <a:cubicBezTo>
                  <a:pt x="750" y="3465"/>
                  <a:pt x="727" y="3513"/>
                  <a:pt x="750" y="3548"/>
                </a:cubicBezTo>
                <a:cubicBezTo>
                  <a:pt x="893" y="4024"/>
                  <a:pt x="1262" y="4405"/>
                  <a:pt x="1727" y="4548"/>
                </a:cubicBezTo>
                <a:cubicBezTo>
                  <a:pt x="1310" y="4798"/>
                  <a:pt x="834" y="4941"/>
                  <a:pt x="334" y="4941"/>
                </a:cubicBezTo>
                <a:lnTo>
                  <a:pt x="191" y="4941"/>
                </a:lnTo>
                <a:cubicBezTo>
                  <a:pt x="107" y="4941"/>
                  <a:pt x="36" y="5001"/>
                  <a:pt x="12" y="5084"/>
                </a:cubicBezTo>
                <a:cubicBezTo>
                  <a:pt x="0" y="5156"/>
                  <a:pt x="48" y="5239"/>
                  <a:pt x="107" y="5263"/>
                </a:cubicBezTo>
                <a:cubicBezTo>
                  <a:pt x="727" y="5632"/>
                  <a:pt x="1465" y="5834"/>
                  <a:pt x="2191" y="5834"/>
                </a:cubicBezTo>
                <a:cubicBezTo>
                  <a:pt x="3072" y="5834"/>
                  <a:pt x="3905" y="5560"/>
                  <a:pt x="4596" y="5060"/>
                </a:cubicBezTo>
                <a:cubicBezTo>
                  <a:pt x="4691" y="5001"/>
                  <a:pt x="4691" y="4858"/>
                  <a:pt x="4620" y="4786"/>
                </a:cubicBezTo>
                <a:cubicBezTo>
                  <a:pt x="4587" y="4754"/>
                  <a:pt x="4544" y="4735"/>
                  <a:pt x="4499" y="4735"/>
                </a:cubicBezTo>
                <a:cubicBezTo>
                  <a:pt x="4463" y="4735"/>
                  <a:pt x="4426" y="4748"/>
                  <a:pt x="4394" y="4775"/>
                </a:cubicBezTo>
                <a:cubicBezTo>
                  <a:pt x="3763" y="5215"/>
                  <a:pt x="3013" y="5489"/>
                  <a:pt x="2191" y="5489"/>
                </a:cubicBezTo>
                <a:cubicBezTo>
                  <a:pt x="1727" y="5489"/>
                  <a:pt x="1262" y="5394"/>
                  <a:pt x="846" y="5239"/>
                </a:cubicBezTo>
                <a:cubicBezTo>
                  <a:pt x="1369" y="5144"/>
                  <a:pt x="1846" y="4917"/>
                  <a:pt x="2262" y="4584"/>
                </a:cubicBezTo>
                <a:cubicBezTo>
                  <a:pt x="2310" y="4536"/>
                  <a:pt x="2334" y="4477"/>
                  <a:pt x="2322" y="4417"/>
                </a:cubicBezTo>
                <a:cubicBezTo>
                  <a:pt x="2310" y="4346"/>
                  <a:pt x="2239" y="4286"/>
                  <a:pt x="2155" y="4286"/>
                </a:cubicBezTo>
                <a:cubicBezTo>
                  <a:pt x="1739" y="4263"/>
                  <a:pt x="1369" y="4048"/>
                  <a:pt x="1167" y="3691"/>
                </a:cubicBezTo>
                <a:cubicBezTo>
                  <a:pt x="1250" y="3691"/>
                  <a:pt x="1358" y="3667"/>
                  <a:pt x="1441" y="3643"/>
                </a:cubicBezTo>
                <a:cubicBezTo>
                  <a:pt x="1524" y="3632"/>
                  <a:pt x="1584" y="3572"/>
                  <a:pt x="1584" y="3489"/>
                </a:cubicBezTo>
                <a:cubicBezTo>
                  <a:pt x="1596" y="3405"/>
                  <a:pt x="1536" y="3334"/>
                  <a:pt x="1441" y="3298"/>
                </a:cubicBezTo>
                <a:cubicBezTo>
                  <a:pt x="1000" y="3191"/>
                  <a:pt x="667" y="2822"/>
                  <a:pt x="596" y="2381"/>
                </a:cubicBezTo>
                <a:lnTo>
                  <a:pt x="596" y="2381"/>
                </a:lnTo>
                <a:cubicBezTo>
                  <a:pt x="727" y="2405"/>
                  <a:pt x="869" y="2417"/>
                  <a:pt x="1000" y="2417"/>
                </a:cubicBezTo>
                <a:cubicBezTo>
                  <a:pt x="1084" y="2417"/>
                  <a:pt x="1143" y="2358"/>
                  <a:pt x="1167" y="2274"/>
                </a:cubicBezTo>
                <a:cubicBezTo>
                  <a:pt x="1179" y="2203"/>
                  <a:pt x="1131" y="2143"/>
                  <a:pt x="1072" y="2108"/>
                </a:cubicBezTo>
                <a:cubicBezTo>
                  <a:pt x="703" y="1881"/>
                  <a:pt x="476" y="1488"/>
                  <a:pt x="476" y="1048"/>
                </a:cubicBezTo>
                <a:cubicBezTo>
                  <a:pt x="476" y="953"/>
                  <a:pt x="488" y="846"/>
                  <a:pt x="524" y="738"/>
                </a:cubicBezTo>
                <a:cubicBezTo>
                  <a:pt x="965" y="1191"/>
                  <a:pt x="1524" y="1524"/>
                  <a:pt x="2120" y="1727"/>
                </a:cubicBezTo>
                <a:cubicBezTo>
                  <a:pt x="2120" y="1727"/>
                  <a:pt x="2715" y="1905"/>
                  <a:pt x="2929" y="1917"/>
                </a:cubicBezTo>
                <a:lnTo>
                  <a:pt x="3024" y="1917"/>
                </a:lnTo>
                <a:cubicBezTo>
                  <a:pt x="3096" y="1917"/>
                  <a:pt x="3167" y="1869"/>
                  <a:pt x="3191" y="1798"/>
                </a:cubicBezTo>
                <a:cubicBezTo>
                  <a:pt x="3203" y="1786"/>
                  <a:pt x="3203" y="1750"/>
                  <a:pt x="3203" y="1738"/>
                </a:cubicBezTo>
                <a:lnTo>
                  <a:pt x="3203" y="1703"/>
                </a:lnTo>
                <a:cubicBezTo>
                  <a:pt x="3203" y="953"/>
                  <a:pt x="3810" y="334"/>
                  <a:pt x="4572" y="334"/>
                </a:cubicBezTo>
                <a:cubicBezTo>
                  <a:pt x="4941" y="334"/>
                  <a:pt x="5287" y="488"/>
                  <a:pt x="5549" y="750"/>
                </a:cubicBezTo>
                <a:cubicBezTo>
                  <a:pt x="5585" y="787"/>
                  <a:pt x="5621" y="802"/>
                  <a:pt x="5663" y="802"/>
                </a:cubicBezTo>
                <a:cubicBezTo>
                  <a:pt x="5676" y="802"/>
                  <a:pt x="5689" y="801"/>
                  <a:pt x="5703" y="798"/>
                </a:cubicBezTo>
                <a:cubicBezTo>
                  <a:pt x="5882" y="762"/>
                  <a:pt x="6049" y="738"/>
                  <a:pt x="6203" y="679"/>
                </a:cubicBezTo>
                <a:lnTo>
                  <a:pt x="6203" y="679"/>
                </a:lnTo>
                <a:cubicBezTo>
                  <a:pt x="6120" y="762"/>
                  <a:pt x="6013" y="857"/>
                  <a:pt x="5894" y="917"/>
                </a:cubicBezTo>
                <a:cubicBezTo>
                  <a:pt x="5822" y="965"/>
                  <a:pt x="5787" y="1048"/>
                  <a:pt x="5822" y="1143"/>
                </a:cubicBezTo>
                <a:cubicBezTo>
                  <a:pt x="5846" y="1203"/>
                  <a:pt x="5930" y="1250"/>
                  <a:pt x="6001" y="1250"/>
                </a:cubicBezTo>
                <a:cubicBezTo>
                  <a:pt x="6144" y="1227"/>
                  <a:pt x="6287" y="1215"/>
                  <a:pt x="6418" y="1167"/>
                </a:cubicBezTo>
                <a:lnTo>
                  <a:pt x="6418" y="1167"/>
                </a:lnTo>
                <a:cubicBezTo>
                  <a:pt x="6299" y="1286"/>
                  <a:pt x="6168" y="1405"/>
                  <a:pt x="6013" y="1512"/>
                </a:cubicBezTo>
                <a:cubicBezTo>
                  <a:pt x="5965" y="1548"/>
                  <a:pt x="5941" y="1608"/>
                  <a:pt x="5941" y="1655"/>
                </a:cubicBezTo>
                <a:lnTo>
                  <a:pt x="5941" y="1679"/>
                </a:lnTo>
                <a:lnTo>
                  <a:pt x="5941" y="1703"/>
                </a:lnTo>
                <a:lnTo>
                  <a:pt x="5941" y="1727"/>
                </a:lnTo>
                <a:cubicBezTo>
                  <a:pt x="5941" y="2691"/>
                  <a:pt x="5572" y="3572"/>
                  <a:pt x="4977" y="4227"/>
                </a:cubicBezTo>
                <a:cubicBezTo>
                  <a:pt x="4918" y="4298"/>
                  <a:pt x="4918" y="4405"/>
                  <a:pt x="4977" y="4465"/>
                </a:cubicBezTo>
                <a:cubicBezTo>
                  <a:pt x="5011" y="4499"/>
                  <a:pt x="5053" y="4514"/>
                  <a:pt x="5096" y="4514"/>
                </a:cubicBezTo>
                <a:cubicBezTo>
                  <a:pt x="5143" y="4514"/>
                  <a:pt x="5190" y="4496"/>
                  <a:pt x="5227" y="4465"/>
                </a:cubicBezTo>
                <a:cubicBezTo>
                  <a:pt x="5894" y="3715"/>
                  <a:pt x="6263" y="2762"/>
                  <a:pt x="6287" y="1750"/>
                </a:cubicBezTo>
                <a:cubicBezTo>
                  <a:pt x="6596" y="1524"/>
                  <a:pt x="6846" y="1250"/>
                  <a:pt x="7061" y="917"/>
                </a:cubicBezTo>
                <a:cubicBezTo>
                  <a:pt x="7144" y="857"/>
                  <a:pt x="7132" y="750"/>
                  <a:pt x="7061" y="715"/>
                </a:cubicBezTo>
                <a:cubicBezTo>
                  <a:pt x="7029" y="683"/>
                  <a:pt x="6987" y="667"/>
                  <a:pt x="6937" y="667"/>
                </a:cubicBezTo>
                <a:cubicBezTo>
                  <a:pt x="6912" y="667"/>
                  <a:pt x="6886" y="671"/>
                  <a:pt x="6858" y="679"/>
                </a:cubicBezTo>
                <a:cubicBezTo>
                  <a:pt x="6775" y="726"/>
                  <a:pt x="6680" y="750"/>
                  <a:pt x="6596" y="786"/>
                </a:cubicBezTo>
                <a:cubicBezTo>
                  <a:pt x="6680" y="667"/>
                  <a:pt x="6763" y="512"/>
                  <a:pt x="6823" y="369"/>
                </a:cubicBezTo>
                <a:cubicBezTo>
                  <a:pt x="6834" y="310"/>
                  <a:pt x="6834" y="238"/>
                  <a:pt x="6787" y="191"/>
                </a:cubicBezTo>
                <a:cubicBezTo>
                  <a:pt x="6750" y="153"/>
                  <a:pt x="6703" y="135"/>
                  <a:pt x="6659" y="135"/>
                </a:cubicBezTo>
                <a:cubicBezTo>
                  <a:pt x="6632" y="135"/>
                  <a:pt x="6607" y="142"/>
                  <a:pt x="6584" y="155"/>
                </a:cubicBezTo>
                <a:cubicBezTo>
                  <a:pt x="6322" y="310"/>
                  <a:pt x="6061" y="393"/>
                  <a:pt x="5775" y="441"/>
                </a:cubicBezTo>
                <a:cubicBezTo>
                  <a:pt x="5465" y="143"/>
                  <a:pt x="5048" y="0"/>
                  <a:pt x="46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9" name="Google Shape;1379;p47"/>
          <p:cNvGrpSpPr/>
          <p:nvPr/>
        </p:nvGrpSpPr>
        <p:grpSpPr>
          <a:xfrm>
            <a:off x="4336864" y="1879171"/>
            <a:ext cx="292574" cy="261652"/>
            <a:chOff x="3824739" y="3890112"/>
            <a:chExt cx="208105" cy="186110"/>
          </a:xfrm>
        </p:grpSpPr>
        <p:sp>
          <p:nvSpPr>
            <p:cNvPr id="1380" name="Google Shape;1380;p47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7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7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1361;p47">
            <a:extLst>
              <a:ext uri="{FF2B5EF4-FFF2-40B4-BE49-F238E27FC236}">
                <a16:creationId xmlns:a16="http://schemas.microsoft.com/office/drawing/2014/main" id="{437635C0-ADD5-1E01-BD76-630ABCBAB94D}"/>
              </a:ext>
            </a:extLst>
          </p:cNvPr>
          <p:cNvSpPr txBox="1">
            <a:spLocks/>
          </p:cNvSpPr>
          <p:nvPr/>
        </p:nvSpPr>
        <p:spPr>
          <a:xfrm>
            <a:off x="7731457" y="4510585"/>
            <a:ext cx="1423778" cy="62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7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tr-TR" sz="2800" dirty="0"/>
              <a:t>WAHAP3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C829F9B-3917-52FC-C124-CC1F777D8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292" y="2762543"/>
            <a:ext cx="1284016" cy="12840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" grpId="0"/>
      <p:bldP spid="1362" grpId="0" build="p"/>
      <p:bldP spid="1371" grpId="0" animBg="1"/>
      <p:bldP spid="1372" grpId="0" animBg="1"/>
      <p:bldP spid="1373" grpId="0" animBg="1"/>
      <p:bldP spid="137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610;p30">
            <a:extLst>
              <a:ext uri="{FF2B5EF4-FFF2-40B4-BE49-F238E27FC236}">
                <a16:creationId xmlns:a16="http://schemas.microsoft.com/office/drawing/2014/main" id="{F41A6305-4BE0-A8E3-8AEE-44B0C62C2454}"/>
              </a:ext>
            </a:extLst>
          </p:cNvPr>
          <p:cNvSpPr/>
          <p:nvPr/>
        </p:nvSpPr>
        <p:spPr>
          <a:xfrm>
            <a:off x="4541235" y="3240171"/>
            <a:ext cx="748543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611;p30">
            <a:extLst>
              <a:ext uri="{FF2B5EF4-FFF2-40B4-BE49-F238E27FC236}">
                <a16:creationId xmlns:a16="http://schemas.microsoft.com/office/drawing/2014/main" id="{79E16EE2-EC10-F0E5-3C12-09EBE23BCD56}"/>
              </a:ext>
            </a:extLst>
          </p:cNvPr>
          <p:cNvSpPr/>
          <p:nvPr/>
        </p:nvSpPr>
        <p:spPr>
          <a:xfrm>
            <a:off x="3115040" y="3245564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358474" y="70768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000" dirty="0"/>
              <a:t>Hedeflediklerimiz</a:t>
            </a:r>
            <a:endParaRPr sz="3000" dirty="0"/>
          </a:p>
        </p:txBody>
      </p:sp>
      <p:sp>
        <p:nvSpPr>
          <p:cNvPr id="603" name="Google Shape;603;p30"/>
          <p:cNvSpPr txBox="1">
            <a:spLocks noGrp="1"/>
          </p:cNvSpPr>
          <p:nvPr>
            <p:ph type="subTitle" idx="7"/>
          </p:nvPr>
        </p:nvSpPr>
        <p:spPr>
          <a:xfrm>
            <a:off x="5511283" y="2030832"/>
            <a:ext cx="2927772" cy="7585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Belgeleri kurcalamaya karşı korumalı ve blok zincirinde anında doğrulanabilir hale getirmek</a:t>
            </a:r>
            <a:endParaRPr dirty="0"/>
          </a:p>
        </p:txBody>
      </p:sp>
      <p:sp>
        <p:nvSpPr>
          <p:cNvPr id="605" name="Google Shape;605;p30"/>
          <p:cNvSpPr txBox="1">
            <a:spLocks noGrp="1"/>
          </p:cNvSpPr>
          <p:nvPr>
            <p:ph type="subTitle" idx="1"/>
          </p:nvPr>
        </p:nvSpPr>
        <p:spPr>
          <a:xfrm>
            <a:off x="411622" y="869062"/>
            <a:ext cx="2442122" cy="644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Belgelerin doğrulama sürecinin maliyetini ve süresini azaltmak.</a:t>
            </a:r>
            <a:endParaRPr lang="en-US" dirty="0"/>
          </a:p>
        </p:txBody>
      </p:sp>
      <p:sp>
        <p:nvSpPr>
          <p:cNvPr id="606" name="Google Shape;606;p30"/>
          <p:cNvSpPr txBox="1">
            <a:spLocks noGrp="1"/>
          </p:cNvSpPr>
          <p:nvPr>
            <p:ph type="subTitle" idx="3"/>
          </p:nvPr>
        </p:nvSpPr>
        <p:spPr>
          <a:xfrm>
            <a:off x="5511283" y="881353"/>
            <a:ext cx="2952967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Belgede sahtecilik ve dolandırıcılıkların önüne geçilmesi</a:t>
            </a:r>
            <a:endParaRPr lang="en-US" dirty="0"/>
          </a:p>
        </p:txBody>
      </p:sp>
      <p:sp>
        <p:nvSpPr>
          <p:cNvPr id="607" name="Google Shape;607;p30"/>
          <p:cNvSpPr txBox="1">
            <a:spLocks noGrp="1"/>
          </p:cNvSpPr>
          <p:nvPr>
            <p:ph type="subTitle" idx="5"/>
          </p:nvPr>
        </p:nvSpPr>
        <p:spPr>
          <a:xfrm>
            <a:off x="272955" y="2074411"/>
            <a:ext cx="2593401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Doğrulama sürecindeki üçüncü taraf ihtiyacını azaltmak.</a:t>
            </a:r>
            <a:endParaRPr dirty="0"/>
          </a:p>
        </p:txBody>
      </p:sp>
      <p:sp>
        <p:nvSpPr>
          <p:cNvPr id="609" name="Google Shape;609;p30"/>
          <p:cNvSpPr/>
          <p:nvPr/>
        </p:nvSpPr>
        <p:spPr>
          <a:xfrm>
            <a:off x="3115040" y="848286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0"/>
          <p:cNvSpPr/>
          <p:nvPr/>
        </p:nvSpPr>
        <p:spPr>
          <a:xfrm>
            <a:off x="3115040" y="2065507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0"/>
          <p:cNvSpPr/>
          <p:nvPr/>
        </p:nvSpPr>
        <p:spPr>
          <a:xfrm>
            <a:off x="4513490" y="848286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2" name="Google Shape;612;p30"/>
          <p:cNvSpPr/>
          <p:nvPr/>
        </p:nvSpPr>
        <p:spPr>
          <a:xfrm>
            <a:off x="4521274" y="2065507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3" name="Google Shape;613;p30"/>
          <p:cNvCxnSpPr>
            <a:stCxn id="609" idx="3"/>
            <a:endCxn id="611" idx="1"/>
          </p:cNvCxnSpPr>
          <p:nvPr/>
        </p:nvCxnSpPr>
        <p:spPr>
          <a:xfrm>
            <a:off x="3838940" y="1210236"/>
            <a:ext cx="674700" cy="6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4" name="Google Shape;614;p30"/>
          <p:cNvCxnSpPr>
            <a:stCxn id="611" idx="2"/>
            <a:endCxn id="610" idx="0"/>
          </p:cNvCxnSpPr>
          <p:nvPr/>
        </p:nvCxnSpPr>
        <p:spPr>
          <a:xfrm rot="5400000">
            <a:off x="3929555" y="1119621"/>
            <a:ext cx="493321" cy="13984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30"/>
          <p:cNvCxnSpPr>
            <a:stCxn id="610" idx="3"/>
            <a:endCxn id="612" idx="1"/>
          </p:cNvCxnSpPr>
          <p:nvPr/>
        </p:nvCxnSpPr>
        <p:spPr>
          <a:xfrm>
            <a:off x="3838940" y="2427457"/>
            <a:ext cx="682334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22" name="Google Shape;622;p30"/>
          <p:cNvGrpSpPr/>
          <p:nvPr/>
        </p:nvGrpSpPr>
        <p:grpSpPr>
          <a:xfrm>
            <a:off x="4659206" y="3338731"/>
            <a:ext cx="526731" cy="526779"/>
            <a:chOff x="4890434" y="4287389"/>
            <a:chExt cx="345997" cy="346029"/>
          </a:xfrm>
        </p:grpSpPr>
        <p:sp>
          <p:nvSpPr>
            <p:cNvPr id="623" name="Google Shape;623;p30"/>
            <p:cNvSpPr/>
            <p:nvPr/>
          </p:nvSpPr>
          <p:spPr>
            <a:xfrm>
              <a:off x="5111349" y="4400695"/>
              <a:ext cx="54998" cy="54998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5113640" y="4466642"/>
              <a:ext cx="70498" cy="51179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4943490" y="4467023"/>
              <a:ext cx="70880" cy="51179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4961282" y="4400695"/>
              <a:ext cx="54616" cy="54998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5028374" y="4386691"/>
              <a:ext cx="71262" cy="70880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5004122" y="4468901"/>
              <a:ext cx="120149" cy="65596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4890434" y="4287389"/>
              <a:ext cx="345997" cy="346029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30"/>
          <p:cNvGrpSpPr/>
          <p:nvPr/>
        </p:nvGrpSpPr>
        <p:grpSpPr>
          <a:xfrm>
            <a:off x="3222039" y="964669"/>
            <a:ext cx="483826" cy="491133"/>
            <a:chOff x="4874902" y="3808799"/>
            <a:chExt cx="345615" cy="350835"/>
          </a:xfrm>
        </p:grpSpPr>
        <p:sp>
          <p:nvSpPr>
            <p:cNvPr id="637" name="Google Shape;637;p30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497;p27">
            <a:extLst>
              <a:ext uri="{FF2B5EF4-FFF2-40B4-BE49-F238E27FC236}">
                <a16:creationId xmlns:a16="http://schemas.microsoft.com/office/drawing/2014/main" id="{6A24FA8F-FF82-3680-F132-CAF42487A728}"/>
              </a:ext>
            </a:extLst>
          </p:cNvPr>
          <p:cNvGrpSpPr/>
          <p:nvPr/>
        </p:nvGrpSpPr>
        <p:grpSpPr>
          <a:xfrm>
            <a:off x="4595644" y="2181005"/>
            <a:ext cx="583817" cy="580314"/>
            <a:chOff x="3541011" y="3367320"/>
            <a:chExt cx="348257" cy="346188"/>
          </a:xfrm>
        </p:grpSpPr>
        <p:sp>
          <p:nvSpPr>
            <p:cNvPr id="13" name="Google Shape;498;p27">
              <a:extLst>
                <a:ext uri="{FF2B5EF4-FFF2-40B4-BE49-F238E27FC236}">
                  <a16:creationId xmlns:a16="http://schemas.microsoft.com/office/drawing/2014/main" id="{A9D09C30-DEB6-913F-9B9C-B3895C73DE10}"/>
                </a:ext>
              </a:extLst>
            </p:cNvPr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499;p27">
              <a:extLst>
                <a:ext uri="{FF2B5EF4-FFF2-40B4-BE49-F238E27FC236}">
                  <a16:creationId xmlns:a16="http://schemas.microsoft.com/office/drawing/2014/main" id="{A85FDC56-0D90-CDF4-D048-14AB0F30434F}"/>
                </a:ext>
              </a:extLst>
            </p:cNvPr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00;p27">
              <a:extLst>
                <a:ext uri="{FF2B5EF4-FFF2-40B4-BE49-F238E27FC236}">
                  <a16:creationId xmlns:a16="http://schemas.microsoft.com/office/drawing/2014/main" id="{CE33F370-94E1-C02C-1C03-5004FD1F66E2}"/>
                </a:ext>
              </a:extLst>
            </p:cNvPr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01;p27">
              <a:extLst>
                <a:ext uri="{FF2B5EF4-FFF2-40B4-BE49-F238E27FC236}">
                  <a16:creationId xmlns:a16="http://schemas.microsoft.com/office/drawing/2014/main" id="{647E17A1-FFEC-18AD-5BDA-FB5301A500F4}"/>
                </a:ext>
              </a:extLst>
            </p:cNvPr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1040;p60">
            <a:extLst>
              <a:ext uri="{FF2B5EF4-FFF2-40B4-BE49-F238E27FC236}">
                <a16:creationId xmlns:a16="http://schemas.microsoft.com/office/drawing/2014/main" id="{A18461FF-E4FA-AFC1-F077-6204E5531DCD}"/>
              </a:ext>
            </a:extLst>
          </p:cNvPr>
          <p:cNvGrpSpPr/>
          <p:nvPr/>
        </p:nvGrpSpPr>
        <p:grpSpPr>
          <a:xfrm>
            <a:off x="3228305" y="2187378"/>
            <a:ext cx="502082" cy="467660"/>
            <a:chOff x="7070872" y="2410871"/>
            <a:chExt cx="398321" cy="371013"/>
          </a:xfrm>
        </p:grpSpPr>
        <p:sp>
          <p:nvSpPr>
            <p:cNvPr id="18" name="Google Shape;11041;p60">
              <a:extLst>
                <a:ext uri="{FF2B5EF4-FFF2-40B4-BE49-F238E27FC236}">
                  <a16:creationId xmlns:a16="http://schemas.microsoft.com/office/drawing/2014/main" id="{74449435-1710-98F4-E00E-61E1DBEB59FF}"/>
                </a:ext>
              </a:extLst>
            </p:cNvPr>
            <p:cNvSpPr/>
            <p:nvPr/>
          </p:nvSpPr>
          <p:spPr>
            <a:xfrm>
              <a:off x="7204643" y="2603364"/>
              <a:ext cx="123586" cy="107641"/>
            </a:xfrm>
            <a:custGeom>
              <a:avLst/>
              <a:gdLst/>
              <a:ahLst/>
              <a:cxnLst/>
              <a:rect l="l" t="t" r="r" b="b"/>
              <a:pathLst>
                <a:path w="3883" h="3382" extrusionOk="0">
                  <a:moveTo>
                    <a:pt x="1942" y="1"/>
                  </a:moveTo>
                  <a:cubicBezTo>
                    <a:pt x="1846" y="1"/>
                    <a:pt x="1751" y="96"/>
                    <a:pt x="1751" y="203"/>
                  </a:cubicBezTo>
                  <a:lnTo>
                    <a:pt x="1751" y="2072"/>
                  </a:lnTo>
                  <a:lnTo>
                    <a:pt x="132" y="3013"/>
                  </a:lnTo>
                  <a:cubicBezTo>
                    <a:pt x="37" y="3072"/>
                    <a:pt x="1" y="3192"/>
                    <a:pt x="60" y="3287"/>
                  </a:cubicBezTo>
                  <a:cubicBezTo>
                    <a:pt x="84" y="3346"/>
                    <a:pt x="156" y="3382"/>
                    <a:pt x="215" y="3382"/>
                  </a:cubicBezTo>
                  <a:cubicBezTo>
                    <a:pt x="251" y="3382"/>
                    <a:pt x="298" y="3370"/>
                    <a:pt x="322" y="3358"/>
                  </a:cubicBezTo>
                  <a:lnTo>
                    <a:pt x="1942" y="2418"/>
                  </a:lnTo>
                  <a:lnTo>
                    <a:pt x="3573" y="3358"/>
                  </a:lnTo>
                  <a:cubicBezTo>
                    <a:pt x="3596" y="3370"/>
                    <a:pt x="3632" y="3382"/>
                    <a:pt x="3668" y="3382"/>
                  </a:cubicBezTo>
                  <a:cubicBezTo>
                    <a:pt x="3751" y="3382"/>
                    <a:pt x="3811" y="3358"/>
                    <a:pt x="3835" y="3287"/>
                  </a:cubicBezTo>
                  <a:cubicBezTo>
                    <a:pt x="3882" y="3192"/>
                    <a:pt x="3847" y="3072"/>
                    <a:pt x="3763" y="3013"/>
                  </a:cubicBezTo>
                  <a:lnTo>
                    <a:pt x="2144" y="2072"/>
                  </a:lnTo>
                  <a:lnTo>
                    <a:pt x="2144" y="203"/>
                  </a:lnTo>
                  <a:cubicBezTo>
                    <a:pt x="2144" y="96"/>
                    <a:pt x="2049" y="1"/>
                    <a:pt x="1942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042;p60">
              <a:extLst>
                <a:ext uri="{FF2B5EF4-FFF2-40B4-BE49-F238E27FC236}">
                  <a16:creationId xmlns:a16="http://schemas.microsoft.com/office/drawing/2014/main" id="{90C83700-107C-EB70-4332-1B7853956D1E}"/>
                </a:ext>
              </a:extLst>
            </p:cNvPr>
            <p:cNvSpPr/>
            <p:nvPr/>
          </p:nvSpPr>
          <p:spPr>
            <a:xfrm>
              <a:off x="7203147" y="2410871"/>
              <a:ext cx="133421" cy="178902"/>
            </a:xfrm>
            <a:custGeom>
              <a:avLst/>
              <a:gdLst/>
              <a:ahLst/>
              <a:cxnLst/>
              <a:rect l="l" t="t" r="r" b="b"/>
              <a:pathLst>
                <a:path w="4192" h="5621" extrusionOk="0">
                  <a:moveTo>
                    <a:pt x="2131" y="405"/>
                  </a:moveTo>
                  <a:cubicBezTo>
                    <a:pt x="2631" y="405"/>
                    <a:pt x="3048" y="822"/>
                    <a:pt x="3048" y="1322"/>
                  </a:cubicBezTo>
                  <a:lnTo>
                    <a:pt x="3048" y="1441"/>
                  </a:lnTo>
                  <a:lnTo>
                    <a:pt x="3036" y="1441"/>
                  </a:lnTo>
                  <a:cubicBezTo>
                    <a:pt x="2762" y="1381"/>
                    <a:pt x="2679" y="1012"/>
                    <a:pt x="2679" y="1012"/>
                  </a:cubicBezTo>
                  <a:cubicBezTo>
                    <a:pt x="2667" y="941"/>
                    <a:pt x="2608" y="881"/>
                    <a:pt x="2524" y="858"/>
                  </a:cubicBezTo>
                  <a:cubicBezTo>
                    <a:pt x="2515" y="856"/>
                    <a:pt x="2506" y="855"/>
                    <a:pt x="2497" y="855"/>
                  </a:cubicBezTo>
                  <a:cubicBezTo>
                    <a:pt x="2435" y="855"/>
                    <a:pt x="2375" y="889"/>
                    <a:pt x="2334" y="941"/>
                  </a:cubicBezTo>
                  <a:cubicBezTo>
                    <a:pt x="1977" y="1417"/>
                    <a:pt x="1191" y="1429"/>
                    <a:pt x="1179" y="1429"/>
                  </a:cubicBezTo>
                  <a:cubicBezTo>
                    <a:pt x="1143" y="1429"/>
                    <a:pt x="1131" y="1429"/>
                    <a:pt x="1119" y="1441"/>
                  </a:cubicBezTo>
                  <a:lnTo>
                    <a:pt x="1119" y="1322"/>
                  </a:lnTo>
                  <a:cubicBezTo>
                    <a:pt x="1119" y="822"/>
                    <a:pt x="1536" y="405"/>
                    <a:pt x="2036" y="405"/>
                  </a:cubicBezTo>
                  <a:close/>
                  <a:moveTo>
                    <a:pt x="976" y="1965"/>
                  </a:moveTo>
                  <a:lnTo>
                    <a:pt x="976" y="2215"/>
                  </a:lnTo>
                  <a:cubicBezTo>
                    <a:pt x="941" y="2191"/>
                    <a:pt x="905" y="2143"/>
                    <a:pt x="905" y="2084"/>
                  </a:cubicBezTo>
                  <a:cubicBezTo>
                    <a:pt x="905" y="2036"/>
                    <a:pt x="917" y="2012"/>
                    <a:pt x="953" y="1977"/>
                  </a:cubicBezTo>
                  <a:cubicBezTo>
                    <a:pt x="965" y="1977"/>
                    <a:pt x="965" y="1977"/>
                    <a:pt x="976" y="1965"/>
                  </a:cubicBezTo>
                  <a:close/>
                  <a:moveTo>
                    <a:pt x="3215" y="1977"/>
                  </a:moveTo>
                  <a:cubicBezTo>
                    <a:pt x="3239" y="2012"/>
                    <a:pt x="3251" y="2048"/>
                    <a:pt x="3251" y="2084"/>
                  </a:cubicBezTo>
                  <a:cubicBezTo>
                    <a:pt x="3251" y="2143"/>
                    <a:pt x="3227" y="2179"/>
                    <a:pt x="3191" y="2215"/>
                  </a:cubicBezTo>
                  <a:lnTo>
                    <a:pt x="3191" y="1977"/>
                  </a:lnTo>
                  <a:close/>
                  <a:moveTo>
                    <a:pt x="2441" y="1393"/>
                  </a:moveTo>
                  <a:cubicBezTo>
                    <a:pt x="2512" y="1536"/>
                    <a:pt x="2631" y="1679"/>
                    <a:pt x="2810" y="1750"/>
                  </a:cubicBezTo>
                  <a:lnTo>
                    <a:pt x="2810" y="2322"/>
                  </a:lnTo>
                  <a:cubicBezTo>
                    <a:pt x="2810" y="2679"/>
                    <a:pt x="2524" y="2941"/>
                    <a:pt x="2191" y="2941"/>
                  </a:cubicBezTo>
                  <a:lnTo>
                    <a:pt x="2012" y="2941"/>
                  </a:lnTo>
                  <a:cubicBezTo>
                    <a:pt x="1667" y="2941"/>
                    <a:pt x="1381" y="2667"/>
                    <a:pt x="1381" y="2322"/>
                  </a:cubicBezTo>
                  <a:lnTo>
                    <a:pt x="1381" y="1798"/>
                  </a:lnTo>
                  <a:cubicBezTo>
                    <a:pt x="1631" y="1774"/>
                    <a:pt x="2096" y="1679"/>
                    <a:pt x="2441" y="1393"/>
                  </a:cubicBezTo>
                  <a:close/>
                  <a:moveTo>
                    <a:pt x="2286" y="3346"/>
                  </a:moveTo>
                  <a:lnTo>
                    <a:pt x="2286" y="3453"/>
                  </a:lnTo>
                  <a:lnTo>
                    <a:pt x="2310" y="3453"/>
                  </a:lnTo>
                  <a:lnTo>
                    <a:pt x="2084" y="3679"/>
                  </a:lnTo>
                  <a:lnTo>
                    <a:pt x="1869" y="3477"/>
                  </a:lnTo>
                  <a:lnTo>
                    <a:pt x="1869" y="3346"/>
                  </a:lnTo>
                  <a:close/>
                  <a:moveTo>
                    <a:pt x="2048" y="0"/>
                  </a:moveTo>
                  <a:cubicBezTo>
                    <a:pt x="1322" y="0"/>
                    <a:pt x="726" y="596"/>
                    <a:pt x="726" y="1322"/>
                  </a:cubicBezTo>
                  <a:lnTo>
                    <a:pt x="726" y="1667"/>
                  </a:lnTo>
                  <a:cubicBezTo>
                    <a:pt x="607" y="1774"/>
                    <a:pt x="512" y="1917"/>
                    <a:pt x="512" y="2096"/>
                  </a:cubicBezTo>
                  <a:cubicBezTo>
                    <a:pt x="512" y="2393"/>
                    <a:pt x="738" y="2632"/>
                    <a:pt x="1036" y="2643"/>
                  </a:cubicBezTo>
                  <a:cubicBezTo>
                    <a:pt x="1107" y="2882"/>
                    <a:pt x="1274" y="3096"/>
                    <a:pt x="1500" y="3215"/>
                  </a:cubicBezTo>
                  <a:lnTo>
                    <a:pt x="1500" y="3322"/>
                  </a:lnTo>
                  <a:lnTo>
                    <a:pt x="691" y="3632"/>
                  </a:lnTo>
                  <a:cubicBezTo>
                    <a:pt x="619" y="3655"/>
                    <a:pt x="0" y="3917"/>
                    <a:pt x="0" y="4715"/>
                  </a:cubicBezTo>
                  <a:lnTo>
                    <a:pt x="0" y="5418"/>
                  </a:lnTo>
                  <a:cubicBezTo>
                    <a:pt x="0" y="5525"/>
                    <a:pt x="84" y="5608"/>
                    <a:pt x="191" y="5608"/>
                  </a:cubicBezTo>
                  <a:lnTo>
                    <a:pt x="691" y="5608"/>
                  </a:lnTo>
                  <a:cubicBezTo>
                    <a:pt x="798" y="5608"/>
                    <a:pt x="893" y="5525"/>
                    <a:pt x="893" y="5418"/>
                  </a:cubicBezTo>
                  <a:cubicBezTo>
                    <a:pt x="893" y="5310"/>
                    <a:pt x="798" y="5227"/>
                    <a:pt x="691" y="5227"/>
                  </a:cubicBezTo>
                  <a:lnTo>
                    <a:pt x="393" y="5227"/>
                  </a:lnTo>
                  <a:lnTo>
                    <a:pt x="393" y="4715"/>
                  </a:lnTo>
                  <a:cubicBezTo>
                    <a:pt x="393" y="4167"/>
                    <a:pt x="834" y="4013"/>
                    <a:pt x="846" y="4001"/>
                  </a:cubicBezTo>
                  <a:lnTo>
                    <a:pt x="857" y="4001"/>
                  </a:lnTo>
                  <a:lnTo>
                    <a:pt x="1608" y="3715"/>
                  </a:lnTo>
                  <a:lnTo>
                    <a:pt x="1989" y="4108"/>
                  </a:lnTo>
                  <a:cubicBezTo>
                    <a:pt x="2024" y="4132"/>
                    <a:pt x="2084" y="4167"/>
                    <a:pt x="2119" y="4167"/>
                  </a:cubicBezTo>
                  <a:cubicBezTo>
                    <a:pt x="2179" y="4167"/>
                    <a:pt x="2227" y="4132"/>
                    <a:pt x="2262" y="4108"/>
                  </a:cubicBezTo>
                  <a:lnTo>
                    <a:pt x="2631" y="3715"/>
                  </a:lnTo>
                  <a:lnTo>
                    <a:pt x="3370" y="4013"/>
                  </a:lnTo>
                  <a:lnTo>
                    <a:pt x="3393" y="4013"/>
                  </a:lnTo>
                  <a:cubicBezTo>
                    <a:pt x="3405" y="4013"/>
                    <a:pt x="3834" y="4179"/>
                    <a:pt x="3834" y="4727"/>
                  </a:cubicBezTo>
                  <a:lnTo>
                    <a:pt x="3834" y="5239"/>
                  </a:lnTo>
                  <a:lnTo>
                    <a:pt x="1334" y="5239"/>
                  </a:lnTo>
                  <a:cubicBezTo>
                    <a:pt x="1227" y="5239"/>
                    <a:pt x="1143" y="5322"/>
                    <a:pt x="1143" y="5430"/>
                  </a:cubicBezTo>
                  <a:cubicBezTo>
                    <a:pt x="1143" y="5537"/>
                    <a:pt x="1227" y="5620"/>
                    <a:pt x="1334" y="5620"/>
                  </a:cubicBezTo>
                  <a:lnTo>
                    <a:pt x="4048" y="5620"/>
                  </a:lnTo>
                  <a:cubicBezTo>
                    <a:pt x="4108" y="5608"/>
                    <a:pt x="4191" y="5525"/>
                    <a:pt x="4191" y="5418"/>
                  </a:cubicBezTo>
                  <a:lnTo>
                    <a:pt x="4191" y="4715"/>
                  </a:lnTo>
                  <a:cubicBezTo>
                    <a:pt x="4191" y="3917"/>
                    <a:pt x="3572" y="3655"/>
                    <a:pt x="3501" y="3632"/>
                  </a:cubicBezTo>
                  <a:lnTo>
                    <a:pt x="2703" y="3322"/>
                  </a:lnTo>
                  <a:lnTo>
                    <a:pt x="2703" y="3215"/>
                  </a:lnTo>
                  <a:cubicBezTo>
                    <a:pt x="2917" y="3096"/>
                    <a:pt x="3084" y="2882"/>
                    <a:pt x="3167" y="2643"/>
                  </a:cubicBezTo>
                  <a:cubicBezTo>
                    <a:pt x="3453" y="2620"/>
                    <a:pt x="3679" y="2382"/>
                    <a:pt x="3679" y="2096"/>
                  </a:cubicBezTo>
                  <a:cubicBezTo>
                    <a:pt x="3679" y="1917"/>
                    <a:pt x="3596" y="1774"/>
                    <a:pt x="3465" y="1667"/>
                  </a:cubicBezTo>
                  <a:lnTo>
                    <a:pt x="3465" y="1322"/>
                  </a:lnTo>
                  <a:cubicBezTo>
                    <a:pt x="3465" y="596"/>
                    <a:pt x="2870" y="0"/>
                    <a:pt x="2143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043;p60">
              <a:extLst>
                <a:ext uri="{FF2B5EF4-FFF2-40B4-BE49-F238E27FC236}">
                  <a16:creationId xmlns:a16="http://schemas.microsoft.com/office/drawing/2014/main" id="{F64EA485-9C4A-4811-9FE0-4F207C67E069}"/>
                </a:ext>
              </a:extLst>
            </p:cNvPr>
            <p:cNvSpPr/>
            <p:nvPr/>
          </p:nvSpPr>
          <p:spPr>
            <a:xfrm>
              <a:off x="7334245" y="2602600"/>
              <a:ext cx="134949" cy="179284"/>
            </a:xfrm>
            <a:custGeom>
              <a:avLst/>
              <a:gdLst/>
              <a:ahLst/>
              <a:cxnLst/>
              <a:rect l="l" t="t" r="r" b="b"/>
              <a:pathLst>
                <a:path w="4240" h="5633" extrusionOk="0">
                  <a:moveTo>
                    <a:pt x="2144" y="394"/>
                  </a:moveTo>
                  <a:cubicBezTo>
                    <a:pt x="2656" y="394"/>
                    <a:pt x="3073" y="810"/>
                    <a:pt x="3073" y="1311"/>
                  </a:cubicBezTo>
                  <a:lnTo>
                    <a:pt x="3073" y="1430"/>
                  </a:lnTo>
                  <a:lnTo>
                    <a:pt x="3049" y="1430"/>
                  </a:lnTo>
                  <a:cubicBezTo>
                    <a:pt x="2787" y="1370"/>
                    <a:pt x="2692" y="1001"/>
                    <a:pt x="2692" y="1001"/>
                  </a:cubicBezTo>
                  <a:cubicBezTo>
                    <a:pt x="2680" y="930"/>
                    <a:pt x="2620" y="870"/>
                    <a:pt x="2549" y="846"/>
                  </a:cubicBezTo>
                  <a:cubicBezTo>
                    <a:pt x="2539" y="845"/>
                    <a:pt x="2530" y="844"/>
                    <a:pt x="2521" y="844"/>
                  </a:cubicBezTo>
                  <a:cubicBezTo>
                    <a:pt x="2456" y="844"/>
                    <a:pt x="2389" y="878"/>
                    <a:pt x="2358" y="930"/>
                  </a:cubicBezTo>
                  <a:cubicBezTo>
                    <a:pt x="2001" y="1418"/>
                    <a:pt x="1203" y="1430"/>
                    <a:pt x="1191" y="1430"/>
                  </a:cubicBezTo>
                  <a:lnTo>
                    <a:pt x="1132" y="1430"/>
                  </a:lnTo>
                  <a:lnTo>
                    <a:pt x="1132" y="1311"/>
                  </a:lnTo>
                  <a:cubicBezTo>
                    <a:pt x="1132" y="810"/>
                    <a:pt x="1549" y="394"/>
                    <a:pt x="2061" y="394"/>
                  </a:cubicBezTo>
                  <a:close/>
                  <a:moveTo>
                    <a:pt x="3227" y="1965"/>
                  </a:moveTo>
                  <a:cubicBezTo>
                    <a:pt x="3263" y="2001"/>
                    <a:pt x="3275" y="2037"/>
                    <a:pt x="3275" y="2073"/>
                  </a:cubicBezTo>
                  <a:cubicBezTo>
                    <a:pt x="3275" y="2132"/>
                    <a:pt x="3251" y="2180"/>
                    <a:pt x="3215" y="2203"/>
                  </a:cubicBezTo>
                  <a:lnTo>
                    <a:pt x="3215" y="1965"/>
                  </a:lnTo>
                  <a:close/>
                  <a:moveTo>
                    <a:pt x="1001" y="1965"/>
                  </a:moveTo>
                  <a:lnTo>
                    <a:pt x="1001" y="2215"/>
                  </a:lnTo>
                  <a:cubicBezTo>
                    <a:pt x="953" y="2192"/>
                    <a:pt x="929" y="2144"/>
                    <a:pt x="929" y="2084"/>
                  </a:cubicBezTo>
                  <a:cubicBezTo>
                    <a:pt x="929" y="2037"/>
                    <a:pt x="941" y="2013"/>
                    <a:pt x="965" y="1977"/>
                  </a:cubicBezTo>
                  <a:cubicBezTo>
                    <a:pt x="989" y="1977"/>
                    <a:pt x="989" y="1977"/>
                    <a:pt x="1001" y="1965"/>
                  </a:cubicBezTo>
                  <a:close/>
                  <a:moveTo>
                    <a:pt x="2442" y="1406"/>
                  </a:moveTo>
                  <a:cubicBezTo>
                    <a:pt x="2513" y="1537"/>
                    <a:pt x="2632" y="1680"/>
                    <a:pt x="2811" y="1763"/>
                  </a:cubicBezTo>
                  <a:lnTo>
                    <a:pt x="2811" y="2323"/>
                  </a:lnTo>
                  <a:cubicBezTo>
                    <a:pt x="2834" y="2668"/>
                    <a:pt x="2549" y="2954"/>
                    <a:pt x="2191" y="2954"/>
                  </a:cubicBezTo>
                  <a:lnTo>
                    <a:pt x="2013" y="2954"/>
                  </a:lnTo>
                  <a:cubicBezTo>
                    <a:pt x="1668" y="2954"/>
                    <a:pt x="1382" y="2668"/>
                    <a:pt x="1382" y="2323"/>
                  </a:cubicBezTo>
                  <a:lnTo>
                    <a:pt x="1382" y="1799"/>
                  </a:lnTo>
                  <a:cubicBezTo>
                    <a:pt x="1644" y="1775"/>
                    <a:pt x="2084" y="1680"/>
                    <a:pt x="2442" y="1406"/>
                  </a:cubicBezTo>
                  <a:close/>
                  <a:moveTo>
                    <a:pt x="2311" y="3335"/>
                  </a:moveTo>
                  <a:lnTo>
                    <a:pt x="2322" y="3442"/>
                  </a:lnTo>
                  <a:lnTo>
                    <a:pt x="2096" y="3668"/>
                  </a:lnTo>
                  <a:lnTo>
                    <a:pt x="1894" y="3466"/>
                  </a:lnTo>
                  <a:lnTo>
                    <a:pt x="1894" y="3335"/>
                  </a:lnTo>
                  <a:close/>
                  <a:moveTo>
                    <a:pt x="2061" y="1"/>
                  </a:moveTo>
                  <a:cubicBezTo>
                    <a:pt x="1322" y="1"/>
                    <a:pt x="727" y="596"/>
                    <a:pt x="727" y="1322"/>
                  </a:cubicBezTo>
                  <a:lnTo>
                    <a:pt x="727" y="1668"/>
                  </a:lnTo>
                  <a:cubicBezTo>
                    <a:pt x="608" y="1775"/>
                    <a:pt x="525" y="1918"/>
                    <a:pt x="525" y="2096"/>
                  </a:cubicBezTo>
                  <a:cubicBezTo>
                    <a:pt x="525" y="2394"/>
                    <a:pt x="739" y="2632"/>
                    <a:pt x="1037" y="2656"/>
                  </a:cubicBezTo>
                  <a:cubicBezTo>
                    <a:pt x="1120" y="2894"/>
                    <a:pt x="1275" y="3096"/>
                    <a:pt x="1501" y="3216"/>
                  </a:cubicBezTo>
                  <a:lnTo>
                    <a:pt x="1501" y="3323"/>
                  </a:lnTo>
                  <a:lnTo>
                    <a:pt x="703" y="3632"/>
                  </a:lnTo>
                  <a:cubicBezTo>
                    <a:pt x="620" y="3668"/>
                    <a:pt x="1" y="3918"/>
                    <a:pt x="1" y="4716"/>
                  </a:cubicBezTo>
                  <a:lnTo>
                    <a:pt x="1" y="5418"/>
                  </a:lnTo>
                  <a:cubicBezTo>
                    <a:pt x="1" y="5525"/>
                    <a:pt x="84" y="5609"/>
                    <a:pt x="191" y="5609"/>
                  </a:cubicBezTo>
                  <a:lnTo>
                    <a:pt x="703" y="5609"/>
                  </a:lnTo>
                  <a:cubicBezTo>
                    <a:pt x="798" y="5609"/>
                    <a:pt x="894" y="5525"/>
                    <a:pt x="894" y="5418"/>
                  </a:cubicBezTo>
                  <a:cubicBezTo>
                    <a:pt x="894" y="5311"/>
                    <a:pt x="798" y="5228"/>
                    <a:pt x="703" y="5228"/>
                  </a:cubicBezTo>
                  <a:lnTo>
                    <a:pt x="406" y="5228"/>
                  </a:lnTo>
                  <a:lnTo>
                    <a:pt x="406" y="4716"/>
                  </a:lnTo>
                  <a:cubicBezTo>
                    <a:pt x="406" y="4168"/>
                    <a:pt x="834" y="4025"/>
                    <a:pt x="846" y="4001"/>
                  </a:cubicBezTo>
                  <a:lnTo>
                    <a:pt x="858" y="4001"/>
                  </a:lnTo>
                  <a:lnTo>
                    <a:pt x="1608" y="3727"/>
                  </a:lnTo>
                  <a:lnTo>
                    <a:pt x="1989" y="4108"/>
                  </a:lnTo>
                  <a:cubicBezTo>
                    <a:pt x="2025" y="4144"/>
                    <a:pt x="2084" y="4168"/>
                    <a:pt x="2132" y="4168"/>
                  </a:cubicBezTo>
                  <a:cubicBezTo>
                    <a:pt x="2191" y="4168"/>
                    <a:pt x="2227" y="4144"/>
                    <a:pt x="2263" y="4108"/>
                  </a:cubicBezTo>
                  <a:lnTo>
                    <a:pt x="2632" y="3727"/>
                  </a:lnTo>
                  <a:lnTo>
                    <a:pt x="3382" y="4025"/>
                  </a:lnTo>
                  <a:lnTo>
                    <a:pt x="3394" y="4025"/>
                  </a:lnTo>
                  <a:cubicBezTo>
                    <a:pt x="3406" y="4025"/>
                    <a:pt x="3835" y="4180"/>
                    <a:pt x="3835" y="4739"/>
                  </a:cubicBezTo>
                  <a:lnTo>
                    <a:pt x="3835" y="5240"/>
                  </a:lnTo>
                  <a:lnTo>
                    <a:pt x="1334" y="5240"/>
                  </a:lnTo>
                  <a:cubicBezTo>
                    <a:pt x="1239" y="5240"/>
                    <a:pt x="1144" y="5335"/>
                    <a:pt x="1144" y="5430"/>
                  </a:cubicBezTo>
                  <a:cubicBezTo>
                    <a:pt x="1144" y="5537"/>
                    <a:pt x="1239" y="5632"/>
                    <a:pt x="1334" y="5632"/>
                  </a:cubicBezTo>
                  <a:lnTo>
                    <a:pt x="4049" y="5632"/>
                  </a:lnTo>
                  <a:cubicBezTo>
                    <a:pt x="4156" y="5632"/>
                    <a:pt x="4239" y="5537"/>
                    <a:pt x="4239" y="5430"/>
                  </a:cubicBezTo>
                  <a:lnTo>
                    <a:pt x="4239" y="4739"/>
                  </a:lnTo>
                  <a:cubicBezTo>
                    <a:pt x="4204" y="3918"/>
                    <a:pt x="3573" y="3668"/>
                    <a:pt x="3501" y="3632"/>
                  </a:cubicBezTo>
                  <a:lnTo>
                    <a:pt x="2715" y="3323"/>
                  </a:lnTo>
                  <a:lnTo>
                    <a:pt x="2715" y="3216"/>
                  </a:lnTo>
                  <a:cubicBezTo>
                    <a:pt x="2918" y="3096"/>
                    <a:pt x="3084" y="2894"/>
                    <a:pt x="3168" y="2656"/>
                  </a:cubicBezTo>
                  <a:cubicBezTo>
                    <a:pt x="3454" y="2620"/>
                    <a:pt x="3680" y="2382"/>
                    <a:pt x="3680" y="2096"/>
                  </a:cubicBezTo>
                  <a:cubicBezTo>
                    <a:pt x="3680" y="1918"/>
                    <a:pt x="3608" y="1775"/>
                    <a:pt x="3465" y="1668"/>
                  </a:cubicBezTo>
                  <a:lnTo>
                    <a:pt x="3465" y="1322"/>
                  </a:lnTo>
                  <a:cubicBezTo>
                    <a:pt x="3465" y="596"/>
                    <a:pt x="2870" y="1"/>
                    <a:pt x="2144" y="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044;p60">
              <a:extLst>
                <a:ext uri="{FF2B5EF4-FFF2-40B4-BE49-F238E27FC236}">
                  <a16:creationId xmlns:a16="http://schemas.microsoft.com/office/drawing/2014/main" id="{D92EF586-5F02-44F9-CE7E-59A655D0A38E}"/>
                </a:ext>
              </a:extLst>
            </p:cNvPr>
            <p:cNvSpPr/>
            <p:nvPr/>
          </p:nvSpPr>
          <p:spPr>
            <a:xfrm>
              <a:off x="7070872" y="2602600"/>
              <a:ext cx="134949" cy="179284"/>
            </a:xfrm>
            <a:custGeom>
              <a:avLst/>
              <a:gdLst/>
              <a:ahLst/>
              <a:cxnLst/>
              <a:rect l="l" t="t" r="r" b="b"/>
              <a:pathLst>
                <a:path w="4240" h="5633" extrusionOk="0">
                  <a:moveTo>
                    <a:pt x="2144" y="394"/>
                  </a:moveTo>
                  <a:cubicBezTo>
                    <a:pt x="2656" y="394"/>
                    <a:pt x="3073" y="810"/>
                    <a:pt x="3073" y="1311"/>
                  </a:cubicBezTo>
                  <a:lnTo>
                    <a:pt x="3073" y="1430"/>
                  </a:lnTo>
                  <a:lnTo>
                    <a:pt x="3049" y="1430"/>
                  </a:lnTo>
                  <a:cubicBezTo>
                    <a:pt x="2787" y="1370"/>
                    <a:pt x="2692" y="1001"/>
                    <a:pt x="2692" y="1001"/>
                  </a:cubicBezTo>
                  <a:cubicBezTo>
                    <a:pt x="2680" y="930"/>
                    <a:pt x="2620" y="870"/>
                    <a:pt x="2549" y="846"/>
                  </a:cubicBezTo>
                  <a:cubicBezTo>
                    <a:pt x="2540" y="845"/>
                    <a:pt x="2530" y="844"/>
                    <a:pt x="2521" y="844"/>
                  </a:cubicBezTo>
                  <a:cubicBezTo>
                    <a:pt x="2457" y="844"/>
                    <a:pt x="2389" y="878"/>
                    <a:pt x="2358" y="930"/>
                  </a:cubicBezTo>
                  <a:cubicBezTo>
                    <a:pt x="2001" y="1418"/>
                    <a:pt x="1203" y="1430"/>
                    <a:pt x="1192" y="1430"/>
                  </a:cubicBezTo>
                  <a:lnTo>
                    <a:pt x="1132" y="1430"/>
                  </a:lnTo>
                  <a:lnTo>
                    <a:pt x="1132" y="1311"/>
                  </a:lnTo>
                  <a:cubicBezTo>
                    <a:pt x="1132" y="810"/>
                    <a:pt x="1549" y="394"/>
                    <a:pt x="2061" y="394"/>
                  </a:cubicBezTo>
                  <a:close/>
                  <a:moveTo>
                    <a:pt x="3227" y="1965"/>
                  </a:moveTo>
                  <a:cubicBezTo>
                    <a:pt x="3263" y="2001"/>
                    <a:pt x="3275" y="2037"/>
                    <a:pt x="3275" y="2073"/>
                  </a:cubicBezTo>
                  <a:cubicBezTo>
                    <a:pt x="3275" y="2132"/>
                    <a:pt x="3239" y="2180"/>
                    <a:pt x="3216" y="2203"/>
                  </a:cubicBezTo>
                  <a:lnTo>
                    <a:pt x="3216" y="1965"/>
                  </a:lnTo>
                  <a:close/>
                  <a:moveTo>
                    <a:pt x="1001" y="1965"/>
                  </a:moveTo>
                  <a:lnTo>
                    <a:pt x="1001" y="2215"/>
                  </a:lnTo>
                  <a:cubicBezTo>
                    <a:pt x="953" y="2192"/>
                    <a:pt x="930" y="2144"/>
                    <a:pt x="930" y="2084"/>
                  </a:cubicBezTo>
                  <a:cubicBezTo>
                    <a:pt x="930" y="2037"/>
                    <a:pt x="941" y="2013"/>
                    <a:pt x="965" y="1977"/>
                  </a:cubicBezTo>
                  <a:cubicBezTo>
                    <a:pt x="989" y="1977"/>
                    <a:pt x="989" y="1977"/>
                    <a:pt x="1001" y="1965"/>
                  </a:cubicBezTo>
                  <a:close/>
                  <a:moveTo>
                    <a:pt x="2454" y="1406"/>
                  </a:moveTo>
                  <a:cubicBezTo>
                    <a:pt x="2525" y="1537"/>
                    <a:pt x="2644" y="1680"/>
                    <a:pt x="2823" y="1763"/>
                  </a:cubicBezTo>
                  <a:lnTo>
                    <a:pt x="2823" y="2323"/>
                  </a:lnTo>
                  <a:cubicBezTo>
                    <a:pt x="2835" y="2668"/>
                    <a:pt x="2549" y="2954"/>
                    <a:pt x="2204" y="2954"/>
                  </a:cubicBezTo>
                  <a:lnTo>
                    <a:pt x="2025" y="2954"/>
                  </a:lnTo>
                  <a:cubicBezTo>
                    <a:pt x="1680" y="2954"/>
                    <a:pt x="1406" y="2668"/>
                    <a:pt x="1406" y="2323"/>
                  </a:cubicBezTo>
                  <a:lnTo>
                    <a:pt x="1406" y="1799"/>
                  </a:lnTo>
                  <a:cubicBezTo>
                    <a:pt x="1656" y="1775"/>
                    <a:pt x="2120" y="1680"/>
                    <a:pt x="2454" y="1406"/>
                  </a:cubicBezTo>
                  <a:close/>
                  <a:moveTo>
                    <a:pt x="2311" y="3335"/>
                  </a:moveTo>
                  <a:lnTo>
                    <a:pt x="2323" y="3442"/>
                  </a:lnTo>
                  <a:lnTo>
                    <a:pt x="2096" y="3668"/>
                  </a:lnTo>
                  <a:lnTo>
                    <a:pt x="1894" y="3466"/>
                  </a:lnTo>
                  <a:lnTo>
                    <a:pt x="1894" y="3335"/>
                  </a:lnTo>
                  <a:close/>
                  <a:moveTo>
                    <a:pt x="2061" y="1"/>
                  </a:moveTo>
                  <a:cubicBezTo>
                    <a:pt x="1322" y="1"/>
                    <a:pt x="727" y="596"/>
                    <a:pt x="727" y="1322"/>
                  </a:cubicBezTo>
                  <a:lnTo>
                    <a:pt x="727" y="1668"/>
                  </a:lnTo>
                  <a:cubicBezTo>
                    <a:pt x="608" y="1775"/>
                    <a:pt x="525" y="1918"/>
                    <a:pt x="525" y="2096"/>
                  </a:cubicBezTo>
                  <a:cubicBezTo>
                    <a:pt x="525" y="2394"/>
                    <a:pt x="739" y="2632"/>
                    <a:pt x="1037" y="2656"/>
                  </a:cubicBezTo>
                  <a:cubicBezTo>
                    <a:pt x="1120" y="2894"/>
                    <a:pt x="1275" y="3096"/>
                    <a:pt x="1501" y="3216"/>
                  </a:cubicBezTo>
                  <a:lnTo>
                    <a:pt x="1501" y="3323"/>
                  </a:lnTo>
                  <a:lnTo>
                    <a:pt x="703" y="3632"/>
                  </a:lnTo>
                  <a:cubicBezTo>
                    <a:pt x="620" y="3668"/>
                    <a:pt x="1" y="3918"/>
                    <a:pt x="1" y="4716"/>
                  </a:cubicBezTo>
                  <a:lnTo>
                    <a:pt x="1" y="5418"/>
                  </a:lnTo>
                  <a:cubicBezTo>
                    <a:pt x="1" y="5525"/>
                    <a:pt x="84" y="5609"/>
                    <a:pt x="191" y="5609"/>
                  </a:cubicBezTo>
                  <a:lnTo>
                    <a:pt x="703" y="5609"/>
                  </a:lnTo>
                  <a:cubicBezTo>
                    <a:pt x="799" y="5609"/>
                    <a:pt x="894" y="5525"/>
                    <a:pt x="894" y="5418"/>
                  </a:cubicBezTo>
                  <a:cubicBezTo>
                    <a:pt x="894" y="5311"/>
                    <a:pt x="799" y="5228"/>
                    <a:pt x="703" y="5228"/>
                  </a:cubicBezTo>
                  <a:lnTo>
                    <a:pt x="406" y="5228"/>
                  </a:lnTo>
                  <a:lnTo>
                    <a:pt x="406" y="4716"/>
                  </a:lnTo>
                  <a:cubicBezTo>
                    <a:pt x="406" y="4168"/>
                    <a:pt x="834" y="4025"/>
                    <a:pt x="846" y="4001"/>
                  </a:cubicBezTo>
                  <a:lnTo>
                    <a:pt x="858" y="4001"/>
                  </a:lnTo>
                  <a:lnTo>
                    <a:pt x="1608" y="3727"/>
                  </a:lnTo>
                  <a:lnTo>
                    <a:pt x="1989" y="4108"/>
                  </a:lnTo>
                  <a:cubicBezTo>
                    <a:pt x="2025" y="4144"/>
                    <a:pt x="2084" y="4168"/>
                    <a:pt x="2132" y="4168"/>
                  </a:cubicBezTo>
                  <a:cubicBezTo>
                    <a:pt x="2192" y="4168"/>
                    <a:pt x="2227" y="4144"/>
                    <a:pt x="2263" y="4108"/>
                  </a:cubicBezTo>
                  <a:lnTo>
                    <a:pt x="2632" y="3727"/>
                  </a:lnTo>
                  <a:lnTo>
                    <a:pt x="3382" y="4025"/>
                  </a:lnTo>
                  <a:lnTo>
                    <a:pt x="3394" y="4025"/>
                  </a:lnTo>
                  <a:cubicBezTo>
                    <a:pt x="3406" y="4025"/>
                    <a:pt x="3835" y="4180"/>
                    <a:pt x="3835" y="4739"/>
                  </a:cubicBezTo>
                  <a:lnTo>
                    <a:pt x="3835" y="5240"/>
                  </a:lnTo>
                  <a:lnTo>
                    <a:pt x="1334" y="5240"/>
                  </a:lnTo>
                  <a:cubicBezTo>
                    <a:pt x="1239" y="5240"/>
                    <a:pt x="1144" y="5335"/>
                    <a:pt x="1144" y="5430"/>
                  </a:cubicBezTo>
                  <a:cubicBezTo>
                    <a:pt x="1144" y="5537"/>
                    <a:pt x="1239" y="5632"/>
                    <a:pt x="1334" y="5632"/>
                  </a:cubicBezTo>
                  <a:lnTo>
                    <a:pt x="4049" y="5632"/>
                  </a:lnTo>
                  <a:cubicBezTo>
                    <a:pt x="4156" y="5632"/>
                    <a:pt x="4240" y="5537"/>
                    <a:pt x="4240" y="5430"/>
                  </a:cubicBezTo>
                  <a:lnTo>
                    <a:pt x="4240" y="4739"/>
                  </a:lnTo>
                  <a:cubicBezTo>
                    <a:pt x="4216" y="3918"/>
                    <a:pt x="3573" y="3668"/>
                    <a:pt x="3501" y="3632"/>
                  </a:cubicBezTo>
                  <a:lnTo>
                    <a:pt x="2716" y="3323"/>
                  </a:lnTo>
                  <a:lnTo>
                    <a:pt x="2716" y="3216"/>
                  </a:lnTo>
                  <a:cubicBezTo>
                    <a:pt x="2918" y="3096"/>
                    <a:pt x="3085" y="2894"/>
                    <a:pt x="3168" y="2656"/>
                  </a:cubicBezTo>
                  <a:cubicBezTo>
                    <a:pt x="3454" y="2620"/>
                    <a:pt x="3680" y="2382"/>
                    <a:pt x="3680" y="2096"/>
                  </a:cubicBezTo>
                  <a:cubicBezTo>
                    <a:pt x="3680" y="1918"/>
                    <a:pt x="3608" y="1775"/>
                    <a:pt x="3466" y="1668"/>
                  </a:cubicBezTo>
                  <a:lnTo>
                    <a:pt x="3466" y="1322"/>
                  </a:lnTo>
                  <a:cubicBezTo>
                    <a:pt x="3466" y="596"/>
                    <a:pt x="2870" y="1"/>
                    <a:pt x="2144" y="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6" name="Google Shape;614;p30">
            <a:extLst>
              <a:ext uri="{FF2B5EF4-FFF2-40B4-BE49-F238E27FC236}">
                <a16:creationId xmlns:a16="http://schemas.microsoft.com/office/drawing/2014/main" id="{1E852C47-8295-6322-4561-7D44C6C71BFB}"/>
              </a:ext>
            </a:extLst>
          </p:cNvPr>
          <p:cNvCxnSpPr>
            <a:cxnSpLocks/>
            <a:stCxn id="612" idx="2"/>
            <a:endCxn id="28" idx="0"/>
          </p:cNvCxnSpPr>
          <p:nvPr/>
        </p:nvCxnSpPr>
        <p:spPr>
          <a:xfrm rot="5400000">
            <a:off x="3952029" y="2314368"/>
            <a:ext cx="456157" cy="140623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607;p30">
            <a:extLst>
              <a:ext uri="{FF2B5EF4-FFF2-40B4-BE49-F238E27FC236}">
                <a16:creationId xmlns:a16="http://schemas.microsoft.com/office/drawing/2014/main" id="{779BB424-1124-4DAE-EC87-3AE077E46288}"/>
              </a:ext>
            </a:extLst>
          </p:cNvPr>
          <p:cNvSpPr txBox="1">
            <a:spLocks/>
          </p:cNvSpPr>
          <p:nvPr/>
        </p:nvSpPr>
        <p:spPr>
          <a:xfrm>
            <a:off x="5498686" y="3307141"/>
            <a:ext cx="2751946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tr-TR" dirty="0"/>
              <a:t>Kullanan bireylere, kurumlara ve işverenlere fayda sağlamak</a:t>
            </a:r>
          </a:p>
        </p:txBody>
      </p:sp>
      <p:grpSp>
        <p:nvGrpSpPr>
          <p:cNvPr id="579" name="Google Shape;10758;p60">
            <a:extLst>
              <a:ext uri="{FF2B5EF4-FFF2-40B4-BE49-F238E27FC236}">
                <a16:creationId xmlns:a16="http://schemas.microsoft.com/office/drawing/2014/main" id="{7F91D9FB-C78C-E212-6409-F529C64BA37F}"/>
              </a:ext>
            </a:extLst>
          </p:cNvPr>
          <p:cNvGrpSpPr/>
          <p:nvPr/>
        </p:nvGrpSpPr>
        <p:grpSpPr>
          <a:xfrm>
            <a:off x="4654470" y="940786"/>
            <a:ext cx="455145" cy="501254"/>
            <a:chOff x="7562766" y="1514864"/>
            <a:chExt cx="327059" cy="360192"/>
          </a:xfrm>
          <a:solidFill>
            <a:schemeClr val="bg2"/>
          </a:solidFill>
        </p:grpSpPr>
        <p:sp>
          <p:nvSpPr>
            <p:cNvPr id="580" name="Google Shape;10759;p60">
              <a:extLst>
                <a:ext uri="{FF2B5EF4-FFF2-40B4-BE49-F238E27FC236}">
                  <a16:creationId xmlns:a16="http://schemas.microsoft.com/office/drawing/2014/main" id="{A1466FF7-DF80-9EBE-B112-41F21708E832}"/>
                </a:ext>
              </a:extLst>
            </p:cNvPr>
            <p:cNvSpPr/>
            <p:nvPr/>
          </p:nvSpPr>
          <p:spPr>
            <a:xfrm>
              <a:off x="7662418" y="1600289"/>
              <a:ext cx="127724" cy="165248"/>
            </a:xfrm>
            <a:custGeom>
              <a:avLst/>
              <a:gdLst/>
              <a:ahLst/>
              <a:cxnLst/>
              <a:rect l="l" t="t" r="r" b="b"/>
              <a:pathLst>
                <a:path w="4013" h="5192" extrusionOk="0">
                  <a:moveTo>
                    <a:pt x="2001" y="334"/>
                  </a:moveTo>
                  <a:cubicBezTo>
                    <a:pt x="2298" y="334"/>
                    <a:pt x="2548" y="513"/>
                    <a:pt x="2656" y="763"/>
                  </a:cubicBezTo>
                  <a:cubicBezTo>
                    <a:pt x="2679" y="846"/>
                    <a:pt x="2715" y="941"/>
                    <a:pt x="2715" y="1049"/>
                  </a:cubicBezTo>
                  <a:lnTo>
                    <a:pt x="2715" y="1227"/>
                  </a:lnTo>
                  <a:cubicBezTo>
                    <a:pt x="2441" y="1132"/>
                    <a:pt x="2322" y="846"/>
                    <a:pt x="2322" y="834"/>
                  </a:cubicBezTo>
                  <a:cubicBezTo>
                    <a:pt x="2298" y="775"/>
                    <a:pt x="2251" y="727"/>
                    <a:pt x="2179" y="727"/>
                  </a:cubicBezTo>
                  <a:cubicBezTo>
                    <a:pt x="2120" y="727"/>
                    <a:pt x="2060" y="763"/>
                    <a:pt x="2013" y="822"/>
                  </a:cubicBezTo>
                  <a:cubicBezTo>
                    <a:pt x="2013" y="822"/>
                    <a:pt x="1822" y="1180"/>
                    <a:pt x="1286" y="1239"/>
                  </a:cubicBezTo>
                  <a:lnTo>
                    <a:pt x="1286" y="1025"/>
                  </a:lnTo>
                  <a:cubicBezTo>
                    <a:pt x="1298" y="941"/>
                    <a:pt x="1310" y="846"/>
                    <a:pt x="1346" y="763"/>
                  </a:cubicBezTo>
                  <a:cubicBezTo>
                    <a:pt x="1453" y="513"/>
                    <a:pt x="1703" y="334"/>
                    <a:pt x="2001" y="334"/>
                  </a:cubicBezTo>
                  <a:close/>
                  <a:moveTo>
                    <a:pt x="2167" y="1180"/>
                  </a:moveTo>
                  <a:cubicBezTo>
                    <a:pt x="2263" y="1322"/>
                    <a:pt x="2465" y="1501"/>
                    <a:pt x="2727" y="1549"/>
                  </a:cubicBezTo>
                  <a:lnTo>
                    <a:pt x="2727" y="1775"/>
                  </a:lnTo>
                  <a:cubicBezTo>
                    <a:pt x="2727" y="2156"/>
                    <a:pt x="2429" y="2465"/>
                    <a:pt x="2048" y="2489"/>
                  </a:cubicBezTo>
                  <a:lnTo>
                    <a:pt x="1989" y="2489"/>
                  </a:lnTo>
                  <a:cubicBezTo>
                    <a:pt x="1596" y="2489"/>
                    <a:pt x="1298" y="2180"/>
                    <a:pt x="1298" y="1787"/>
                  </a:cubicBezTo>
                  <a:lnTo>
                    <a:pt x="1298" y="1561"/>
                  </a:lnTo>
                  <a:cubicBezTo>
                    <a:pt x="1727" y="1525"/>
                    <a:pt x="2001" y="1346"/>
                    <a:pt x="2167" y="1180"/>
                  </a:cubicBezTo>
                  <a:close/>
                  <a:moveTo>
                    <a:pt x="2215" y="2846"/>
                  </a:moveTo>
                  <a:lnTo>
                    <a:pt x="2132" y="3025"/>
                  </a:lnTo>
                  <a:lnTo>
                    <a:pt x="1906" y="3025"/>
                  </a:lnTo>
                  <a:lnTo>
                    <a:pt x="1810" y="2846"/>
                  </a:lnTo>
                  <a:close/>
                  <a:moveTo>
                    <a:pt x="2084" y="3347"/>
                  </a:moveTo>
                  <a:lnTo>
                    <a:pt x="2287" y="4180"/>
                  </a:lnTo>
                  <a:lnTo>
                    <a:pt x="2013" y="4442"/>
                  </a:lnTo>
                  <a:lnTo>
                    <a:pt x="1751" y="4180"/>
                  </a:lnTo>
                  <a:lnTo>
                    <a:pt x="1929" y="3347"/>
                  </a:lnTo>
                  <a:close/>
                  <a:moveTo>
                    <a:pt x="2572" y="2918"/>
                  </a:moveTo>
                  <a:cubicBezTo>
                    <a:pt x="2810" y="2989"/>
                    <a:pt x="3025" y="3120"/>
                    <a:pt x="3215" y="3311"/>
                  </a:cubicBezTo>
                  <a:cubicBezTo>
                    <a:pt x="3549" y="3620"/>
                    <a:pt x="3727" y="4025"/>
                    <a:pt x="3727" y="4442"/>
                  </a:cubicBezTo>
                  <a:lnTo>
                    <a:pt x="3668" y="4859"/>
                  </a:lnTo>
                  <a:lnTo>
                    <a:pt x="334" y="4859"/>
                  </a:lnTo>
                  <a:lnTo>
                    <a:pt x="334" y="4442"/>
                  </a:lnTo>
                  <a:cubicBezTo>
                    <a:pt x="334" y="4025"/>
                    <a:pt x="513" y="3620"/>
                    <a:pt x="834" y="3311"/>
                  </a:cubicBezTo>
                  <a:cubicBezTo>
                    <a:pt x="1013" y="3132"/>
                    <a:pt x="1239" y="2989"/>
                    <a:pt x="1477" y="2918"/>
                  </a:cubicBezTo>
                  <a:lnTo>
                    <a:pt x="1632" y="3204"/>
                  </a:lnTo>
                  <a:lnTo>
                    <a:pt x="1405" y="4192"/>
                  </a:lnTo>
                  <a:cubicBezTo>
                    <a:pt x="1394" y="4251"/>
                    <a:pt x="1405" y="4311"/>
                    <a:pt x="1453" y="4359"/>
                  </a:cubicBezTo>
                  <a:lnTo>
                    <a:pt x="1906" y="4775"/>
                  </a:lnTo>
                  <a:cubicBezTo>
                    <a:pt x="1941" y="4811"/>
                    <a:pt x="1989" y="4823"/>
                    <a:pt x="2025" y="4823"/>
                  </a:cubicBezTo>
                  <a:cubicBezTo>
                    <a:pt x="2072" y="4823"/>
                    <a:pt x="2096" y="4811"/>
                    <a:pt x="2144" y="4775"/>
                  </a:cubicBezTo>
                  <a:lnTo>
                    <a:pt x="2608" y="4359"/>
                  </a:lnTo>
                  <a:cubicBezTo>
                    <a:pt x="2656" y="4311"/>
                    <a:pt x="2668" y="4251"/>
                    <a:pt x="2656" y="4192"/>
                  </a:cubicBezTo>
                  <a:lnTo>
                    <a:pt x="2429" y="3204"/>
                  </a:lnTo>
                  <a:lnTo>
                    <a:pt x="2572" y="2918"/>
                  </a:lnTo>
                  <a:close/>
                  <a:moveTo>
                    <a:pt x="2001" y="1"/>
                  </a:moveTo>
                  <a:cubicBezTo>
                    <a:pt x="1417" y="1"/>
                    <a:pt x="953" y="465"/>
                    <a:pt x="953" y="1049"/>
                  </a:cubicBezTo>
                  <a:lnTo>
                    <a:pt x="953" y="1418"/>
                  </a:lnTo>
                  <a:lnTo>
                    <a:pt x="953" y="1787"/>
                  </a:lnTo>
                  <a:cubicBezTo>
                    <a:pt x="953" y="2120"/>
                    <a:pt x="1120" y="2418"/>
                    <a:pt x="1358" y="2608"/>
                  </a:cubicBezTo>
                  <a:cubicBezTo>
                    <a:pt x="572" y="2870"/>
                    <a:pt x="1" y="3608"/>
                    <a:pt x="1" y="4442"/>
                  </a:cubicBezTo>
                  <a:lnTo>
                    <a:pt x="1" y="5037"/>
                  </a:lnTo>
                  <a:cubicBezTo>
                    <a:pt x="1" y="5121"/>
                    <a:pt x="84" y="5192"/>
                    <a:pt x="167" y="5192"/>
                  </a:cubicBezTo>
                  <a:lnTo>
                    <a:pt x="3834" y="5192"/>
                  </a:lnTo>
                  <a:cubicBezTo>
                    <a:pt x="3918" y="5192"/>
                    <a:pt x="3989" y="5121"/>
                    <a:pt x="3989" y="5037"/>
                  </a:cubicBezTo>
                  <a:lnTo>
                    <a:pt x="3989" y="4442"/>
                  </a:lnTo>
                  <a:cubicBezTo>
                    <a:pt x="4013" y="3620"/>
                    <a:pt x="3430" y="2882"/>
                    <a:pt x="2644" y="2608"/>
                  </a:cubicBezTo>
                  <a:cubicBezTo>
                    <a:pt x="2882" y="2418"/>
                    <a:pt x="3037" y="2120"/>
                    <a:pt x="3037" y="1787"/>
                  </a:cubicBezTo>
                  <a:lnTo>
                    <a:pt x="3037" y="1418"/>
                  </a:lnTo>
                  <a:lnTo>
                    <a:pt x="3037" y="1049"/>
                  </a:lnTo>
                  <a:cubicBezTo>
                    <a:pt x="3037" y="465"/>
                    <a:pt x="2584" y="1"/>
                    <a:pt x="20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10760;p60">
              <a:extLst>
                <a:ext uri="{FF2B5EF4-FFF2-40B4-BE49-F238E27FC236}">
                  <a16:creationId xmlns:a16="http://schemas.microsoft.com/office/drawing/2014/main" id="{2FFA7608-1242-DD37-39F0-A1F35EB7F6D5}"/>
                </a:ext>
              </a:extLst>
            </p:cNvPr>
            <p:cNvSpPr/>
            <p:nvPr/>
          </p:nvSpPr>
          <p:spPr>
            <a:xfrm>
              <a:off x="7599527" y="1548951"/>
              <a:ext cx="258853" cy="154841"/>
            </a:xfrm>
            <a:custGeom>
              <a:avLst/>
              <a:gdLst/>
              <a:ahLst/>
              <a:cxnLst/>
              <a:rect l="l" t="t" r="r" b="b"/>
              <a:pathLst>
                <a:path w="8133" h="4865" extrusionOk="0">
                  <a:moveTo>
                    <a:pt x="3974" y="1"/>
                  </a:moveTo>
                  <a:cubicBezTo>
                    <a:pt x="3947" y="1"/>
                    <a:pt x="3923" y="7"/>
                    <a:pt x="3905" y="18"/>
                  </a:cubicBezTo>
                  <a:cubicBezTo>
                    <a:pt x="3882" y="42"/>
                    <a:pt x="1798" y="1269"/>
                    <a:pt x="238" y="1269"/>
                  </a:cubicBezTo>
                  <a:cubicBezTo>
                    <a:pt x="167" y="1269"/>
                    <a:pt x="95" y="1328"/>
                    <a:pt x="72" y="1411"/>
                  </a:cubicBezTo>
                  <a:cubicBezTo>
                    <a:pt x="72" y="1423"/>
                    <a:pt x="0" y="1912"/>
                    <a:pt x="0" y="2662"/>
                  </a:cubicBezTo>
                  <a:cubicBezTo>
                    <a:pt x="0" y="2745"/>
                    <a:pt x="72" y="2816"/>
                    <a:pt x="167" y="2816"/>
                  </a:cubicBezTo>
                  <a:cubicBezTo>
                    <a:pt x="250" y="2816"/>
                    <a:pt x="333" y="2745"/>
                    <a:pt x="333" y="2662"/>
                  </a:cubicBezTo>
                  <a:cubicBezTo>
                    <a:pt x="333" y="2162"/>
                    <a:pt x="357" y="1781"/>
                    <a:pt x="393" y="1590"/>
                  </a:cubicBezTo>
                  <a:cubicBezTo>
                    <a:pt x="1060" y="1554"/>
                    <a:pt x="1857" y="1352"/>
                    <a:pt x="2786" y="947"/>
                  </a:cubicBezTo>
                  <a:cubicBezTo>
                    <a:pt x="3346" y="697"/>
                    <a:pt x="3798" y="459"/>
                    <a:pt x="3977" y="352"/>
                  </a:cubicBezTo>
                  <a:cubicBezTo>
                    <a:pt x="4155" y="459"/>
                    <a:pt x="4596" y="697"/>
                    <a:pt x="5167" y="947"/>
                  </a:cubicBezTo>
                  <a:cubicBezTo>
                    <a:pt x="6084" y="1352"/>
                    <a:pt x="6894" y="1566"/>
                    <a:pt x="7561" y="1590"/>
                  </a:cubicBezTo>
                  <a:cubicBezTo>
                    <a:pt x="7608" y="2007"/>
                    <a:pt x="7715" y="3281"/>
                    <a:pt x="7394" y="4662"/>
                  </a:cubicBezTo>
                  <a:cubicBezTo>
                    <a:pt x="7382" y="4757"/>
                    <a:pt x="7430" y="4840"/>
                    <a:pt x="7513" y="4864"/>
                  </a:cubicBezTo>
                  <a:lnTo>
                    <a:pt x="7549" y="4864"/>
                  </a:lnTo>
                  <a:cubicBezTo>
                    <a:pt x="7620" y="4864"/>
                    <a:pt x="7692" y="4805"/>
                    <a:pt x="7715" y="4721"/>
                  </a:cubicBezTo>
                  <a:cubicBezTo>
                    <a:pt x="8132" y="3007"/>
                    <a:pt x="7894" y="1483"/>
                    <a:pt x="7894" y="1411"/>
                  </a:cubicBezTo>
                  <a:cubicBezTo>
                    <a:pt x="7870" y="1328"/>
                    <a:pt x="7799" y="1269"/>
                    <a:pt x="7727" y="1269"/>
                  </a:cubicBezTo>
                  <a:cubicBezTo>
                    <a:pt x="6168" y="1269"/>
                    <a:pt x="4096" y="42"/>
                    <a:pt x="4060" y="18"/>
                  </a:cubicBezTo>
                  <a:cubicBezTo>
                    <a:pt x="4030" y="7"/>
                    <a:pt x="4001" y="1"/>
                    <a:pt x="39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10761;p60">
              <a:extLst>
                <a:ext uri="{FF2B5EF4-FFF2-40B4-BE49-F238E27FC236}">
                  <a16:creationId xmlns:a16="http://schemas.microsoft.com/office/drawing/2014/main" id="{5AE7FF5F-8F22-1238-A31F-7E5EB7154892}"/>
                </a:ext>
              </a:extLst>
            </p:cNvPr>
            <p:cNvSpPr/>
            <p:nvPr/>
          </p:nvSpPr>
          <p:spPr>
            <a:xfrm>
              <a:off x="7599909" y="1648380"/>
              <a:ext cx="242175" cy="190679"/>
            </a:xfrm>
            <a:custGeom>
              <a:avLst/>
              <a:gdLst/>
              <a:ahLst/>
              <a:cxnLst/>
              <a:rect l="l" t="t" r="r" b="b"/>
              <a:pathLst>
                <a:path w="7609" h="5991" extrusionOk="0">
                  <a:moveTo>
                    <a:pt x="185" y="1"/>
                  </a:moveTo>
                  <a:cubicBezTo>
                    <a:pt x="179" y="1"/>
                    <a:pt x="173" y="1"/>
                    <a:pt x="167" y="2"/>
                  </a:cubicBezTo>
                  <a:cubicBezTo>
                    <a:pt x="71" y="2"/>
                    <a:pt x="0" y="97"/>
                    <a:pt x="12" y="181"/>
                  </a:cubicBezTo>
                  <a:cubicBezTo>
                    <a:pt x="95" y="1419"/>
                    <a:pt x="369" y="2502"/>
                    <a:pt x="869" y="3419"/>
                  </a:cubicBezTo>
                  <a:cubicBezTo>
                    <a:pt x="1536" y="4669"/>
                    <a:pt x="2560" y="5526"/>
                    <a:pt x="3929" y="5979"/>
                  </a:cubicBezTo>
                  <a:cubicBezTo>
                    <a:pt x="3941" y="5979"/>
                    <a:pt x="3965" y="5991"/>
                    <a:pt x="3989" y="5991"/>
                  </a:cubicBezTo>
                  <a:cubicBezTo>
                    <a:pt x="4001" y="5991"/>
                    <a:pt x="4024" y="5991"/>
                    <a:pt x="4048" y="5979"/>
                  </a:cubicBezTo>
                  <a:cubicBezTo>
                    <a:pt x="4941" y="5681"/>
                    <a:pt x="5691" y="5217"/>
                    <a:pt x="6287" y="4574"/>
                  </a:cubicBezTo>
                  <a:cubicBezTo>
                    <a:pt x="6882" y="3931"/>
                    <a:pt x="7322" y="3133"/>
                    <a:pt x="7608" y="2181"/>
                  </a:cubicBezTo>
                  <a:cubicBezTo>
                    <a:pt x="7608" y="2097"/>
                    <a:pt x="7560" y="2002"/>
                    <a:pt x="7477" y="1966"/>
                  </a:cubicBezTo>
                  <a:cubicBezTo>
                    <a:pt x="7463" y="1963"/>
                    <a:pt x="7448" y="1961"/>
                    <a:pt x="7434" y="1961"/>
                  </a:cubicBezTo>
                  <a:cubicBezTo>
                    <a:pt x="7358" y="1961"/>
                    <a:pt x="7293" y="2013"/>
                    <a:pt x="7263" y="2074"/>
                  </a:cubicBezTo>
                  <a:cubicBezTo>
                    <a:pt x="7001" y="2990"/>
                    <a:pt x="6560" y="3741"/>
                    <a:pt x="6013" y="4336"/>
                  </a:cubicBezTo>
                  <a:cubicBezTo>
                    <a:pt x="5465" y="4919"/>
                    <a:pt x="4774" y="5348"/>
                    <a:pt x="3977" y="5634"/>
                  </a:cubicBezTo>
                  <a:cubicBezTo>
                    <a:pt x="2727" y="5205"/>
                    <a:pt x="1774" y="4395"/>
                    <a:pt x="1143" y="3252"/>
                  </a:cubicBezTo>
                  <a:cubicBezTo>
                    <a:pt x="691" y="2383"/>
                    <a:pt x="417" y="1347"/>
                    <a:pt x="345" y="157"/>
                  </a:cubicBezTo>
                  <a:cubicBezTo>
                    <a:pt x="345" y="68"/>
                    <a:pt x="263" y="1"/>
                    <a:pt x="1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10762;p60">
              <a:extLst>
                <a:ext uri="{FF2B5EF4-FFF2-40B4-BE49-F238E27FC236}">
                  <a16:creationId xmlns:a16="http://schemas.microsoft.com/office/drawing/2014/main" id="{A2C20657-E317-7760-A404-35DD3DA64E04}"/>
                </a:ext>
              </a:extLst>
            </p:cNvPr>
            <p:cNvSpPr/>
            <p:nvPr/>
          </p:nvSpPr>
          <p:spPr>
            <a:xfrm>
              <a:off x="7562766" y="1514864"/>
              <a:ext cx="327059" cy="360192"/>
            </a:xfrm>
            <a:custGeom>
              <a:avLst/>
              <a:gdLst/>
              <a:ahLst/>
              <a:cxnLst/>
              <a:rect l="l" t="t" r="r" b="b"/>
              <a:pathLst>
                <a:path w="10276" h="11317" extrusionOk="0">
                  <a:moveTo>
                    <a:pt x="5132" y="363"/>
                  </a:moveTo>
                  <a:cubicBezTo>
                    <a:pt x="5334" y="482"/>
                    <a:pt x="5906" y="792"/>
                    <a:pt x="6644" y="1125"/>
                  </a:cubicBezTo>
                  <a:cubicBezTo>
                    <a:pt x="7823" y="1625"/>
                    <a:pt x="8835" y="1899"/>
                    <a:pt x="9668" y="1923"/>
                  </a:cubicBezTo>
                  <a:cubicBezTo>
                    <a:pt x="9728" y="2375"/>
                    <a:pt x="9882" y="3947"/>
                    <a:pt x="9501" y="5673"/>
                  </a:cubicBezTo>
                  <a:cubicBezTo>
                    <a:pt x="9251" y="6888"/>
                    <a:pt x="8823" y="7912"/>
                    <a:pt x="8192" y="8757"/>
                  </a:cubicBezTo>
                  <a:cubicBezTo>
                    <a:pt x="7442" y="9781"/>
                    <a:pt x="6406" y="10531"/>
                    <a:pt x="5132" y="10972"/>
                  </a:cubicBezTo>
                  <a:cubicBezTo>
                    <a:pt x="3846" y="10543"/>
                    <a:pt x="2822" y="9805"/>
                    <a:pt x="2060" y="8769"/>
                  </a:cubicBezTo>
                  <a:cubicBezTo>
                    <a:pt x="1453" y="7936"/>
                    <a:pt x="1012" y="6900"/>
                    <a:pt x="750" y="5709"/>
                  </a:cubicBezTo>
                  <a:cubicBezTo>
                    <a:pt x="393" y="3983"/>
                    <a:pt x="536" y="2387"/>
                    <a:pt x="596" y="1923"/>
                  </a:cubicBezTo>
                  <a:cubicBezTo>
                    <a:pt x="1429" y="1899"/>
                    <a:pt x="2453" y="1625"/>
                    <a:pt x="3608" y="1125"/>
                  </a:cubicBezTo>
                  <a:cubicBezTo>
                    <a:pt x="4346" y="816"/>
                    <a:pt x="4917" y="482"/>
                    <a:pt x="5132" y="363"/>
                  </a:cubicBezTo>
                  <a:close/>
                  <a:moveTo>
                    <a:pt x="5129" y="0"/>
                  </a:moveTo>
                  <a:cubicBezTo>
                    <a:pt x="5102" y="0"/>
                    <a:pt x="5078" y="6"/>
                    <a:pt x="5060" y="18"/>
                  </a:cubicBezTo>
                  <a:cubicBezTo>
                    <a:pt x="5025" y="42"/>
                    <a:pt x="2417" y="1589"/>
                    <a:pt x="453" y="1589"/>
                  </a:cubicBezTo>
                  <a:cubicBezTo>
                    <a:pt x="381" y="1589"/>
                    <a:pt x="310" y="1649"/>
                    <a:pt x="298" y="1720"/>
                  </a:cubicBezTo>
                  <a:cubicBezTo>
                    <a:pt x="274" y="1792"/>
                    <a:pt x="0" y="3637"/>
                    <a:pt x="441" y="5757"/>
                  </a:cubicBezTo>
                  <a:cubicBezTo>
                    <a:pt x="691" y="7007"/>
                    <a:pt x="1155" y="8078"/>
                    <a:pt x="1810" y="8948"/>
                  </a:cubicBezTo>
                  <a:cubicBezTo>
                    <a:pt x="2620" y="10055"/>
                    <a:pt x="3727" y="10841"/>
                    <a:pt x="5096" y="11305"/>
                  </a:cubicBezTo>
                  <a:cubicBezTo>
                    <a:pt x="5120" y="11305"/>
                    <a:pt x="5132" y="11317"/>
                    <a:pt x="5156" y="11317"/>
                  </a:cubicBezTo>
                  <a:cubicBezTo>
                    <a:pt x="5179" y="11317"/>
                    <a:pt x="5191" y="11317"/>
                    <a:pt x="5215" y="11305"/>
                  </a:cubicBezTo>
                  <a:cubicBezTo>
                    <a:pt x="6584" y="10841"/>
                    <a:pt x="7692" y="10055"/>
                    <a:pt x="8513" y="8948"/>
                  </a:cubicBezTo>
                  <a:cubicBezTo>
                    <a:pt x="9144" y="8078"/>
                    <a:pt x="9609" y="6983"/>
                    <a:pt x="9882" y="5757"/>
                  </a:cubicBezTo>
                  <a:cubicBezTo>
                    <a:pt x="10275" y="3637"/>
                    <a:pt x="10001" y="1792"/>
                    <a:pt x="9978" y="1720"/>
                  </a:cubicBezTo>
                  <a:cubicBezTo>
                    <a:pt x="9966" y="1649"/>
                    <a:pt x="9894" y="1589"/>
                    <a:pt x="9823" y="1589"/>
                  </a:cubicBezTo>
                  <a:cubicBezTo>
                    <a:pt x="7858" y="1589"/>
                    <a:pt x="5251" y="42"/>
                    <a:pt x="5215" y="18"/>
                  </a:cubicBezTo>
                  <a:cubicBezTo>
                    <a:pt x="5185" y="6"/>
                    <a:pt x="5156" y="0"/>
                    <a:pt x="51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4" name="Google Shape;1361;p47">
            <a:extLst>
              <a:ext uri="{FF2B5EF4-FFF2-40B4-BE49-F238E27FC236}">
                <a16:creationId xmlns:a16="http://schemas.microsoft.com/office/drawing/2014/main" id="{5B34062A-C09C-D0AF-F1B5-7F62239A5BB5}"/>
              </a:ext>
            </a:extLst>
          </p:cNvPr>
          <p:cNvSpPr txBox="1">
            <a:spLocks/>
          </p:cNvSpPr>
          <p:nvPr/>
        </p:nvSpPr>
        <p:spPr>
          <a:xfrm>
            <a:off x="7600158" y="4504414"/>
            <a:ext cx="1423778" cy="62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7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tr-TR" sz="2800" dirty="0"/>
              <a:t>WAHAP3</a:t>
            </a:r>
          </a:p>
        </p:txBody>
      </p:sp>
      <p:cxnSp>
        <p:nvCxnSpPr>
          <p:cNvPr id="597" name="Google Shape;615;p30">
            <a:extLst>
              <a:ext uri="{FF2B5EF4-FFF2-40B4-BE49-F238E27FC236}">
                <a16:creationId xmlns:a16="http://schemas.microsoft.com/office/drawing/2014/main" id="{8DD1FD3E-2709-115F-E4BF-161B11D1741C}"/>
              </a:ext>
            </a:extLst>
          </p:cNvPr>
          <p:cNvCxnSpPr>
            <a:cxnSpLocks/>
            <a:stCxn id="28" idx="3"/>
            <a:endCxn id="596" idx="1"/>
          </p:cNvCxnSpPr>
          <p:nvPr/>
        </p:nvCxnSpPr>
        <p:spPr>
          <a:xfrm flipV="1">
            <a:off x="3838940" y="3602121"/>
            <a:ext cx="702295" cy="5393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5" name="Google Shape;607;p30">
            <a:extLst>
              <a:ext uri="{FF2B5EF4-FFF2-40B4-BE49-F238E27FC236}">
                <a16:creationId xmlns:a16="http://schemas.microsoft.com/office/drawing/2014/main" id="{828E031D-FB47-527E-9F6D-1B1FBD23480B}"/>
              </a:ext>
            </a:extLst>
          </p:cNvPr>
          <p:cNvSpPr txBox="1">
            <a:spLocks/>
          </p:cNvSpPr>
          <p:nvPr/>
        </p:nvSpPr>
        <p:spPr>
          <a:xfrm>
            <a:off x="218364" y="3061191"/>
            <a:ext cx="2825393" cy="9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r"/>
            <a:r>
              <a:rPr lang="tr-TR" dirty="0"/>
              <a:t>Tüm belgeleri hızlıca tek bir kaynaktan görebilmek ve doğruluğundan emin bir şekilde kullanabilmek</a:t>
            </a:r>
          </a:p>
          <a:p>
            <a:pPr marL="0" indent="0" algn="r"/>
            <a:endParaRPr lang="tr-TR" dirty="0"/>
          </a:p>
        </p:txBody>
      </p:sp>
      <p:grpSp>
        <p:nvGrpSpPr>
          <p:cNvPr id="24" name="Google Shape;11179;p60">
            <a:extLst>
              <a:ext uri="{FF2B5EF4-FFF2-40B4-BE49-F238E27FC236}">
                <a16:creationId xmlns:a16="http://schemas.microsoft.com/office/drawing/2014/main" id="{C18F9F72-70D1-4850-9F51-B229B11F612F}"/>
              </a:ext>
            </a:extLst>
          </p:cNvPr>
          <p:cNvGrpSpPr/>
          <p:nvPr/>
        </p:nvGrpSpPr>
        <p:grpSpPr>
          <a:xfrm>
            <a:off x="3177266" y="3357014"/>
            <a:ext cx="568786" cy="478765"/>
            <a:chOff x="7108015" y="3396505"/>
            <a:chExt cx="344883" cy="290299"/>
          </a:xfrm>
          <a:solidFill>
            <a:srgbClr val="002845"/>
          </a:solidFill>
        </p:grpSpPr>
        <p:sp>
          <p:nvSpPr>
            <p:cNvPr id="25" name="Google Shape;11180;p60">
              <a:extLst>
                <a:ext uri="{FF2B5EF4-FFF2-40B4-BE49-F238E27FC236}">
                  <a16:creationId xmlns:a16="http://schemas.microsoft.com/office/drawing/2014/main" id="{B51FF170-2EDA-35CD-38BC-5A04DAFEC270}"/>
                </a:ext>
              </a:extLst>
            </p:cNvPr>
            <p:cNvSpPr/>
            <p:nvPr/>
          </p:nvSpPr>
          <p:spPr>
            <a:xfrm>
              <a:off x="7108015" y="3396505"/>
              <a:ext cx="344883" cy="290299"/>
            </a:xfrm>
            <a:custGeom>
              <a:avLst/>
              <a:gdLst/>
              <a:ahLst/>
              <a:cxnLst/>
              <a:rect l="l" t="t" r="r" b="b"/>
              <a:pathLst>
                <a:path w="10836" h="9121" extrusionOk="0">
                  <a:moveTo>
                    <a:pt x="4585" y="310"/>
                  </a:moveTo>
                  <a:cubicBezTo>
                    <a:pt x="4716" y="310"/>
                    <a:pt x="4847" y="369"/>
                    <a:pt x="4954" y="465"/>
                  </a:cubicBezTo>
                  <a:lnTo>
                    <a:pt x="5501" y="1012"/>
                  </a:lnTo>
                  <a:lnTo>
                    <a:pt x="4799" y="1012"/>
                  </a:lnTo>
                  <a:cubicBezTo>
                    <a:pt x="4716" y="1012"/>
                    <a:pt x="4620" y="977"/>
                    <a:pt x="4549" y="905"/>
                  </a:cubicBezTo>
                  <a:lnTo>
                    <a:pt x="3954" y="310"/>
                  </a:lnTo>
                  <a:close/>
                  <a:moveTo>
                    <a:pt x="5835" y="286"/>
                  </a:moveTo>
                  <a:cubicBezTo>
                    <a:pt x="5966" y="286"/>
                    <a:pt x="6097" y="346"/>
                    <a:pt x="6204" y="429"/>
                  </a:cubicBezTo>
                  <a:lnTo>
                    <a:pt x="6752" y="977"/>
                  </a:lnTo>
                  <a:lnTo>
                    <a:pt x="6632" y="977"/>
                  </a:lnTo>
                  <a:cubicBezTo>
                    <a:pt x="6549" y="977"/>
                    <a:pt x="6466" y="1060"/>
                    <a:pt x="6466" y="1143"/>
                  </a:cubicBezTo>
                  <a:cubicBezTo>
                    <a:pt x="6466" y="1239"/>
                    <a:pt x="6549" y="1310"/>
                    <a:pt x="6632" y="1310"/>
                  </a:cubicBezTo>
                  <a:lnTo>
                    <a:pt x="10192" y="1310"/>
                  </a:lnTo>
                  <a:cubicBezTo>
                    <a:pt x="10383" y="1310"/>
                    <a:pt x="10550" y="1477"/>
                    <a:pt x="10550" y="1667"/>
                  </a:cubicBezTo>
                  <a:lnTo>
                    <a:pt x="10550" y="8454"/>
                  </a:lnTo>
                  <a:lnTo>
                    <a:pt x="10514" y="8454"/>
                  </a:lnTo>
                  <a:cubicBezTo>
                    <a:pt x="10514" y="8644"/>
                    <a:pt x="10359" y="8811"/>
                    <a:pt x="10157" y="8811"/>
                  </a:cubicBezTo>
                  <a:lnTo>
                    <a:pt x="667" y="8811"/>
                  </a:lnTo>
                  <a:cubicBezTo>
                    <a:pt x="477" y="8811"/>
                    <a:pt x="310" y="8644"/>
                    <a:pt x="310" y="8454"/>
                  </a:cubicBezTo>
                  <a:lnTo>
                    <a:pt x="310" y="655"/>
                  </a:lnTo>
                  <a:cubicBezTo>
                    <a:pt x="310" y="465"/>
                    <a:pt x="465" y="298"/>
                    <a:pt x="667" y="298"/>
                  </a:cubicBezTo>
                  <a:lnTo>
                    <a:pt x="3275" y="298"/>
                  </a:lnTo>
                  <a:cubicBezTo>
                    <a:pt x="3406" y="298"/>
                    <a:pt x="3537" y="358"/>
                    <a:pt x="3644" y="453"/>
                  </a:cubicBezTo>
                  <a:lnTo>
                    <a:pt x="4311" y="1120"/>
                  </a:lnTo>
                  <a:cubicBezTo>
                    <a:pt x="4430" y="1239"/>
                    <a:pt x="4608" y="1310"/>
                    <a:pt x="4787" y="1310"/>
                  </a:cubicBezTo>
                  <a:lnTo>
                    <a:pt x="5870" y="1310"/>
                  </a:lnTo>
                  <a:cubicBezTo>
                    <a:pt x="5930" y="1310"/>
                    <a:pt x="5990" y="1262"/>
                    <a:pt x="6025" y="1203"/>
                  </a:cubicBezTo>
                  <a:cubicBezTo>
                    <a:pt x="6049" y="1143"/>
                    <a:pt x="6037" y="1072"/>
                    <a:pt x="5990" y="1024"/>
                  </a:cubicBezTo>
                  <a:lnTo>
                    <a:pt x="5251" y="286"/>
                  </a:lnTo>
                  <a:close/>
                  <a:moveTo>
                    <a:pt x="667" y="0"/>
                  </a:moveTo>
                  <a:cubicBezTo>
                    <a:pt x="298" y="0"/>
                    <a:pt x="1" y="298"/>
                    <a:pt x="1" y="667"/>
                  </a:cubicBezTo>
                  <a:lnTo>
                    <a:pt x="1" y="8454"/>
                  </a:lnTo>
                  <a:cubicBezTo>
                    <a:pt x="1" y="8823"/>
                    <a:pt x="298" y="9121"/>
                    <a:pt x="667" y="9121"/>
                  </a:cubicBezTo>
                  <a:lnTo>
                    <a:pt x="10157" y="9121"/>
                  </a:lnTo>
                  <a:cubicBezTo>
                    <a:pt x="10538" y="9121"/>
                    <a:pt x="10835" y="8823"/>
                    <a:pt x="10835" y="8454"/>
                  </a:cubicBezTo>
                  <a:lnTo>
                    <a:pt x="10835" y="1679"/>
                  </a:lnTo>
                  <a:cubicBezTo>
                    <a:pt x="10835" y="1310"/>
                    <a:pt x="10538" y="1012"/>
                    <a:pt x="10157" y="1012"/>
                  </a:cubicBezTo>
                  <a:lnTo>
                    <a:pt x="7168" y="1012"/>
                  </a:lnTo>
                  <a:lnTo>
                    <a:pt x="6394" y="238"/>
                  </a:lnTo>
                  <a:cubicBezTo>
                    <a:pt x="6228" y="72"/>
                    <a:pt x="6025" y="0"/>
                    <a:pt x="57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181;p60">
              <a:extLst>
                <a:ext uri="{FF2B5EF4-FFF2-40B4-BE49-F238E27FC236}">
                  <a16:creationId xmlns:a16="http://schemas.microsoft.com/office/drawing/2014/main" id="{7AC61293-57C5-BEB8-08A3-F3603FB802F3}"/>
                </a:ext>
              </a:extLst>
            </p:cNvPr>
            <p:cNvSpPr/>
            <p:nvPr/>
          </p:nvSpPr>
          <p:spPr>
            <a:xfrm>
              <a:off x="7211104" y="3487819"/>
              <a:ext cx="139468" cy="139500"/>
            </a:xfrm>
            <a:custGeom>
              <a:avLst/>
              <a:gdLst/>
              <a:ahLst/>
              <a:cxnLst/>
              <a:rect l="l" t="t" r="r" b="b"/>
              <a:pathLst>
                <a:path w="4382" h="4383" extrusionOk="0">
                  <a:moveTo>
                    <a:pt x="2370" y="1168"/>
                  </a:moveTo>
                  <a:cubicBezTo>
                    <a:pt x="2560" y="1168"/>
                    <a:pt x="2727" y="1334"/>
                    <a:pt x="2727" y="1525"/>
                  </a:cubicBezTo>
                  <a:lnTo>
                    <a:pt x="2727" y="1870"/>
                  </a:lnTo>
                  <a:cubicBezTo>
                    <a:pt x="2691" y="2144"/>
                    <a:pt x="2477" y="2382"/>
                    <a:pt x="2191" y="2382"/>
                  </a:cubicBezTo>
                  <a:cubicBezTo>
                    <a:pt x="1905" y="2382"/>
                    <a:pt x="1667" y="2144"/>
                    <a:pt x="1667" y="1870"/>
                  </a:cubicBezTo>
                  <a:lnTo>
                    <a:pt x="1667" y="1525"/>
                  </a:lnTo>
                  <a:cubicBezTo>
                    <a:pt x="1667" y="1334"/>
                    <a:pt x="1834" y="1168"/>
                    <a:pt x="2024" y="1168"/>
                  </a:cubicBezTo>
                  <a:close/>
                  <a:moveTo>
                    <a:pt x="2334" y="2680"/>
                  </a:moveTo>
                  <a:lnTo>
                    <a:pt x="2334" y="2775"/>
                  </a:lnTo>
                  <a:cubicBezTo>
                    <a:pt x="2370" y="2834"/>
                    <a:pt x="2381" y="2894"/>
                    <a:pt x="2417" y="2942"/>
                  </a:cubicBezTo>
                  <a:lnTo>
                    <a:pt x="2191" y="3156"/>
                  </a:lnTo>
                  <a:lnTo>
                    <a:pt x="2155" y="3156"/>
                  </a:lnTo>
                  <a:lnTo>
                    <a:pt x="1941" y="2942"/>
                  </a:lnTo>
                  <a:cubicBezTo>
                    <a:pt x="1965" y="2894"/>
                    <a:pt x="1977" y="2834"/>
                    <a:pt x="1977" y="2775"/>
                  </a:cubicBezTo>
                  <a:lnTo>
                    <a:pt x="1977" y="2680"/>
                  </a:lnTo>
                  <a:cubicBezTo>
                    <a:pt x="2036" y="2703"/>
                    <a:pt x="2096" y="2703"/>
                    <a:pt x="2155" y="2703"/>
                  </a:cubicBezTo>
                  <a:cubicBezTo>
                    <a:pt x="2215" y="2703"/>
                    <a:pt x="2274" y="2703"/>
                    <a:pt x="2334" y="2680"/>
                  </a:cubicBezTo>
                  <a:close/>
                  <a:moveTo>
                    <a:pt x="2203" y="334"/>
                  </a:moveTo>
                  <a:cubicBezTo>
                    <a:pt x="3227" y="334"/>
                    <a:pt x="4072" y="1179"/>
                    <a:pt x="4072" y="2203"/>
                  </a:cubicBezTo>
                  <a:cubicBezTo>
                    <a:pt x="4060" y="2787"/>
                    <a:pt x="3786" y="3311"/>
                    <a:pt x="3370" y="3668"/>
                  </a:cubicBezTo>
                  <a:lnTo>
                    <a:pt x="3370" y="3430"/>
                  </a:lnTo>
                  <a:cubicBezTo>
                    <a:pt x="3370" y="3239"/>
                    <a:pt x="3263" y="3073"/>
                    <a:pt x="3096" y="2977"/>
                  </a:cubicBezTo>
                  <a:lnTo>
                    <a:pt x="2691" y="2787"/>
                  </a:lnTo>
                  <a:lnTo>
                    <a:pt x="2691" y="2775"/>
                  </a:lnTo>
                  <a:lnTo>
                    <a:pt x="2691" y="2537"/>
                  </a:lnTo>
                  <a:cubicBezTo>
                    <a:pt x="2905" y="2382"/>
                    <a:pt x="3036" y="2132"/>
                    <a:pt x="3036" y="1870"/>
                  </a:cubicBezTo>
                  <a:lnTo>
                    <a:pt x="3036" y="1525"/>
                  </a:lnTo>
                  <a:cubicBezTo>
                    <a:pt x="3036" y="1156"/>
                    <a:pt x="2739" y="858"/>
                    <a:pt x="2370" y="858"/>
                  </a:cubicBezTo>
                  <a:lnTo>
                    <a:pt x="2024" y="858"/>
                  </a:lnTo>
                  <a:cubicBezTo>
                    <a:pt x="1655" y="858"/>
                    <a:pt x="1358" y="1156"/>
                    <a:pt x="1358" y="1525"/>
                  </a:cubicBezTo>
                  <a:lnTo>
                    <a:pt x="1358" y="1870"/>
                  </a:lnTo>
                  <a:cubicBezTo>
                    <a:pt x="1358" y="2132"/>
                    <a:pt x="1488" y="2382"/>
                    <a:pt x="1703" y="2537"/>
                  </a:cubicBezTo>
                  <a:lnTo>
                    <a:pt x="1703" y="2775"/>
                  </a:lnTo>
                  <a:lnTo>
                    <a:pt x="1703" y="2787"/>
                  </a:lnTo>
                  <a:lnTo>
                    <a:pt x="1298" y="2977"/>
                  </a:lnTo>
                  <a:cubicBezTo>
                    <a:pt x="1131" y="3073"/>
                    <a:pt x="1024" y="3239"/>
                    <a:pt x="1024" y="3430"/>
                  </a:cubicBezTo>
                  <a:lnTo>
                    <a:pt x="1024" y="3668"/>
                  </a:lnTo>
                  <a:cubicBezTo>
                    <a:pt x="596" y="3323"/>
                    <a:pt x="334" y="2799"/>
                    <a:pt x="334" y="2203"/>
                  </a:cubicBezTo>
                  <a:cubicBezTo>
                    <a:pt x="334" y="1179"/>
                    <a:pt x="1179" y="334"/>
                    <a:pt x="2203" y="334"/>
                  </a:cubicBezTo>
                  <a:close/>
                  <a:moveTo>
                    <a:pt x="2667" y="3120"/>
                  </a:moveTo>
                  <a:lnTo>
                    <a:pt x="2929" y="3251"/>
                  </a:lnTo>
                  <a:cubicBezTo>
                    <a:pt x="2989" y="3275"/>
                    <a:pt x="3036" y="3335"/>
                    <a:pt x="3036" y="3418"/>
                  </a:cubicBezTo>
                  <a:lnTo>
                    <a:pt x="3036" y="3858"/>
                  </a:lnTo>
                  <a:cubicBezTo>
                    <a:pt x="2786" y="3989"/>
                    <a:pt x="2489" y="4073"/>
                    <a:pt x="2179" y="4073"/>
                  </a:cubicBezTo>
                  <a:cubicBezTo>
                    <a:pt x="1858" y="4073"/>
                    <a:pt x="1584" y="3989"/>
                    <a:pt x="1310" y="3858"/>
                  </a:cubicBezTo>
                  <a:lnTo>
                    <a:pt x="1310" y="3418"/>
                  </a:lnTo>
                  <a:cubicBezTo>
                    <a:pt x="1310" y="3335"/>
                    <a:pt x="1358" y="3275"/>
                    <a:pt x="1417" y="3251"/>
                  </a:cubicBezTo>
                  <a:lnTo>
                    <a:pt x="1679" y="3120"/>
                  </a:lnTo>
                  <a:lnTo>
                    <a:pt x="1941" y="3370"/>
                  </a:lnTo>
                  <a:cubicBezTo>
                    <a:pt x="2000" y="3430"/>
                    <a:pt x="2084" y="3454"/>
                    <a:pt x="2179" y="3454"/>
                  </a:cubicBezTo>
                  <a:cubicBezTo>
                    <a:pt x="2262" y="3454"/>
                    <a:pt x="2334" y="3430"/>
                    <a:pt x="2417" y="3370"/>
                  </a:cubicBezTo>
                  <a:lnTo>
                    <a:pt x="2667" y="3120"/>
                  </a:lnTo>
                  <a:close/>
                  <a:moveTo>
                    <a:pt x="2191" y="1"/>
                  </a:moveTo>
                  <a:cubicBezTo>
                    <a:pt x="988" y="1"/>
                    <a:pt x="0" y="989"/>
                    <a:pt x="0" y="2192"/>
                  </a:cubicBezTo>
                  <a:cubicBezTo>
                    <a:pt x="0" y="3394"/>
                    <a:pt x="988" y="4382"/>
                    <a:pt x="2191" y="4382"/>
                  </a:cubicBezTo>
                  <a:cubicBezTo>
                    <a:pt x="3393" y="4382"/>
                    <a:pt x="4382" y="3394"/>
                    <a:pt x="4382" y="2192"/>
                  </a:cubicBezTo>
                  <a:cubicBezTo>
                    <a:pt x="4382" y="989"/>
                    <a:pt x="3393" y="1"/>
                    <a:pt x="21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11182;p60">
              <a:extLst>
                <a:ext uri="{FF2B5EF4-FFF2-40B4-BE49-F238E27FC236}">
                  <a16:creationId xmlns:a16="http://schemas.microsoft.com/office/drawing/2014/main" id="{F3160E9A-63A4-9EC9-47D7-CFDF5E23BC4F}"/>
                </a:ext>
              </a:extLst>
            </p:cNvPr>
            <p:cNvSpPr/>
            <p:nvPr/>
          </p:nvSpPr>
          <p:spPr>
            <a:xfrm>
              <a:off x="7180009" y="3466271"/>
              <a:ext cx="159201" cy="149685"/>
            </a:xfrm>
            <a:custGeom>
              <a:avLst/>
              <a:gdLst/>
              <a:ahLst/>
              <a:cxnLst/>
              <a:rect l="l" t="t" r="r" b="b"/>
              <a:pathLst>
                <a:path w="5002" h="4703" extrusionOk="0">
                  <a:moveTo>
                    <a:pt x="3163" y="1"/>
                  </a:moveTo>
                  <a:cubicBezTo>
                    <a:pt x="2425" y="1"/>
                    <a:pt x="1690" y="286"/>
                    <a:pt x="1132" y="844"/>
                  </a:cubicBezTo>
                  <a:cubicBezTo>
                    <a:pt x="96" y="1868"/>
                    <a:pt x="1" y="3500"/>
                    <a:pt x="894" y="4643"/>
                  </a:cubicBezTo>
                  <a:cubicBezTo>
                    <a:pt x="918" y="4690"/>
                    <a:pt x="965" y="4702"/>
                    <a:pt x="1013" y="4702"/>
                  </a:cubicBezTo>
                  <a:cubicBezTo>
                    <a:pt x="1037" y="4702"/>
                    <a:pt x="1084" y="4690"/>
                    <a:pt x="1108" y="4666"/>
                  </a:cubicBezTo>
                  <a:cubicBezTo>
                    <a:pt x="1192" y="4607"/>
                    <a:pt x="1192" y="4523"/>
                    <a:pt x="1144" y="4452"/>
                  </a:cubicBezTo>
                  <a:cubicBezTo>
                    <a:pt x="358" y="3440"/>
                    <a:pt x="441" y="1987"/>
                    <a:pt x="1346" y="1083"/>
                  </a:cubicBezTo>
                  <a:cubicBezTo>
                    <a:pt x="1845" y="591"/>
                    <a:pt x="2498" y="338"/>
                    <a:pt x="3153" y="338"/>
                  </a:cubicBezTo>
                  <a:cubicBezTo>
                    <a:pt x="3703" y="338"/>
                    <a:pt x="4254" y="516"/>
                    <a:pt x="4716" y="880"/>
                  </a:cubicBezTo>
                  <a:cubicBezTo>
                    <a:pt x="4744" y="903"/>
                    <a:pt x="4775" y="914"/>
                    <a:pt x="4807" y="914"/>
                  </a:cubicBezTo>
                  <a:cubicBezTo>
                    <a:pt x="4856" y="914"/>
                    <a:pt x="4906" y="888"/>
                    <a:pt x="4942" y="844"/>
                  </a:cubicBezTo>
                  <a:cubicBezTo>
                    <a:pt x="5002" y="773"/>
                    <a:pt x="4978" y="666"/>
                    <a:pt x="4918" y="606"/>
                  </a:cubicBezTo>
                  <a:cubicBezTo>
                    <a:pt x="4398" y="200"/>
                    <a:pt x="3779" y="1"/>
                    <a:pt x="31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183;p60">
              <a:extLst>
                <a:ext uri="{FF2B5EF4-FFF2-40B4-BE49-F238E27FC236}">
                  <a16:creationId xmlns:a16="http://schemas.microsoft.com/office/drawing/2014/main" id="{856C9D28-46EC-7D7E-9E07-18E795F7C4B4}"/>
                </a:ext>
              </a:extLst>
            </p:cNvPr>
            <p:cNvSpPr/>
            <p:nvPr/>
          </p:nvSpPr>
          <p:spPr>
            <a:xfrm>
              <a:off x="7222085" y="3499690"/>
              <a:ext cx="158819" cy="148825"/>
            </a:xfrm>
            <a:custGeom>
              <a:avLst/>
              <a:gdLst/>
              <a:ahLst/>
              <a:cxnLst/>
              <a:rect l="l" t="t" r="r" b="b"/>
              <a:pathLst>
                <a:path w="4990" h="4676" extrusionOk="0">
                  <a:moveTo>
                    <a:pt x="3983" y="0"/>
                  </a:moveTo>
                  <a:cubicBezTo>
                    <a:pt x="3948" y="0"/>
                    <a:pt x="3913" y="12"/>
                    <a:pt x="3882" y="33"/>
                  </a:cubicBezTo>
                  <a:cubicBezTo>
                    <a:pt x="3810" y="92"/>
                    <a:pt x="3810" y="187"/>
                    <a:pt x="3858" y="259"/>
                  </a:cubicBezTo>
                  <a:cubicBezTo>
                    <a:pt x="4644" y="1271"/>
                    <a:pt x="4549" y="2711"/>
                    <a:pt x="3644" y="3616"/>
                  </a:cubicBezTo>
                  <a:cubicBezTo>
                    <a:pt x="3152" y="4115"/>
                    <a:pt x="2502" y="4367"/>
                    <a:pt x="1848" y="4367"/>
                  </a:cubicBezTo>
                  <a:cubicBezTo>
                    <a:pt x="1299" y="4367"/>
                    <a:pt x="748" y="4189"/>
                    <a:pt x="286" y="3831"/>
                  </a:cubicBezTo>
                  <a:cubicBezTo>
                    <a:pt x="250" y="3805"/>
                    <a:pt x="214" y="3793"/>
                    <a:pt x="180" y="3793"/>
                  </a:cubicBezTo>
                  <a:cubicBezTo>
                    <a:pt x="135" y="3793"/>
                    <a:pt x="94" y="3814"/>
                    <a:pt x="60" y="3854"/>
                  </a:cubicBezTo>
                  <a:cubicBezTo>
                    <a:pt x="0" y="3938"/>
                    <a:pt x="12" y="4021"/>
                    <a:pt x="84" y="4081"/>
                  </a:cubicBezTo>
                  <a:cubicBezTo>
                    <a:pt x="608" y="4486"/>
                    <a:pt x="1239" y="4676"/>
                    <a:pt x="1846" y="4676"/>
                  </a:cubicBezTo>
                  <a:cubicBezTo>
                    <a:pt x="2584" y="4676"/>
                    <a:pt x="3322" y="4390"/>
                    <a:pt x="3882" y="3843"/>
                  </a:cubicBezTo>
                  <a:cubicBezTo>
                    <a:pt x="4894" y="2831"/>
                    <a:pt x="4989" y="1211"/>
                    <a:pt x="4108" y="68"/>
                  </a:cubicBezTo>
                  <a:cubicBezTo>
                    <a:pt x="4074" y="21"/>
                    <a:pt x="4029" y="0"/>
                    <a:pt x="39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" grpId="0" animBg="1"/>
      <p:bldP spid="28" grpId="0" animBg="1"/>
      <p:bldP spid="603" grpId="0" build="p"/>
      <p:bldP spid="605" grpId="0" build="p"/>
      <p:bldP spid="606" grpId="0" build="p"/>
      <p:bldP spid="607" grpId="0" build="p"/>
      <p:bldP spid="609" grpId="0" animBg="1"/>
      <p:bldP spid="610" grpId="0" animBg="1"/>
      <p:bldP spid="611" grpId="0" animBg="1"/>
      <p:bldP spid="612" grpId="0" animBg="1"/>
      <p:bldP spid="30" grpId="0"/>
      <p:bldP spid="65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831768" y="2566285"/>
            <a:ext cx="120199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</a:t>
            </a:r>
            <a:endParaRPr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637791" y="3144085"/>
            <a:ext cx="2338710" cy="10060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>
                <a:solidFill>
                  <a:srgbClr val="00CFCC"/>
                </a:solidFill>
              </a:rPr>
              <a:t>Sahte</a:t>
            </a:r>
            <a:r>
              <a:rPr lang="tr-TR" dirty="0"/>
              <a:t> evrak düzenlemeleri günümüzün önemli problemlerinden biridir.</a:t>
            </a:r>
            <a:endParaRPr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034320" y="211535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753847" y="211535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476724" y="211535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81" name="Google Shape;481;p27"/>
          <p:cNvSpPr/>
          <p:nvPr/>
        </p:nvSpPr>
        <p:spPr>
          <a:xfrm>
            <a:off x="1034320" y="103222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3747900" y="103222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476724" y="103222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1034320" y="144427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 rot="10800000" flipH="1" flipV="1">
            <a:off x="3747899" y="1444269"/>
            <a:ext cx="5947" cy="959987"/>
          </a:xfrm>
          <a:prstGeom prst="bentConnector3">
            <a:avLst>
              <a:gd name="adj1" fmla="val -384395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6476724" y="144427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1739053" y="361590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3059686" y="831348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157769" y="113873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3886578" y="1154130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6600188" y="1154117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474;p27">
            <a:extLst>
              <a:ext uri="{FF2B5EF4-FFF2-40B4-BE49-F238E27FC236}">
                <a16:creationId xmlns:a16="http://schemas.microsoft.com/office/drawing/2014/main" id="{0B36DE38-5F77-B869-0A41-36915EF0D0D2}"/>
              </a:ext>
            </a:extLst>
          </p:cNvPr>
          <p:cNvSpPr txBox="1">
            <a:spLocks/>
          </p:cNvSpPr>
          <p:nvPr/>
        </p:nvSpPr>
        <p:spPr>
          <a:xfrm>
            <a:off x="3488271" y="2566285"/>
            <a:ext cx="1308727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tr-TR" dirty="0"/>
              <a:t>NE YAPTIK</a:t>
            </a:r>
          </a:p>
        </p:txBody>
      </p:sp>
      <p:sp>
        <p:nvSpPr>
          <p:cNvPr id="15" name="Google Shape;475;p27">
            <a:extLst>
              <a:ext uri="{FF2B5EF4-FFF2-40B4-BE49-F238E27FC236}">
                <a16:creationId xmlns:a16="http://schemas.microsoft.com/office/drawing/2014/main" id="{8BF5DEC6-C036-3121-FC84-9C237EC13E0D}"/>
              </a:ext>
            </a:extLst>
          </p:cNvPr>
          <p:cNvSpPr txBox="1">
            <a:spLocks/>
          </p:cNvSpPr>
          <p:nvPr/>
        </p:nvSpPr>
        <p:spPr>
          <a:xfrm>
            <a:off x="3179053" y="3144085"/>
            <a:ext cx="2536374" cy="1168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tr-TR" dirty="0"/>
              <a:t>Düzenlenen belgelerin güvenirliğini kontrol etmek için </a:t>
            </a:r>
            <a:r>
              <a:rPr lang="tr-TR" dirty="0">
                <a:solidFill>
                  <a:srgbClr val="FF9973"/>
                </a:solidFill>
              </a:rPr>
              <a:t>3 aşamalı bir doğrulama </a:t>
            </a:r>
            <a:r>
              <a:rPr lang="tr-TR" dirty="0"/>
              <a:t>tarafımızca geliştirildi.</a:t>
            </a:r>
          </a:p>
        </p:txBody>
      </p:sp>
      <p:sp>
        <p:nvSpPr>
          <p:cNvPr id="21" name="Google Shape;474;p27">
            <a:extLst>
              <a:ext uri="{FF2B5EF4-FFF2-40B4-BE49-F238E27FC236}">
                <a16:creationId xmlns:a16="http://schemas.microsoft.com/office/drawing/2014/main" id="{08E7139F-B2D1-9850-83C7-41ADEE40717B}"/>
              </a:ext>
            </a:extLst>
          </p:cNvPr>
          <p:cNvSpPr txBox="1">
            <a:spLocks/>
          </p:cNvSpPr>
          <p:nvPr/>
        </p:nvSpPr>
        <p:spPr>
          <a:xfrm>
            <a:off x="6127763" y="2566285"/>
            <a:ext cx="1603957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tr-TR" dirty="0"/>
              <a:t>NASIL YAPTIK</a:t>
            </a:r>
          </a:p>
        </p:txBody>
      </p:sp>
      <p:sp>
        <p:nvSpPr>
          <p:cNvPr id="22" name="Google Shape;475;p27">
            <a:extLst>
              <a:ext uri="{FF2B5EF4-FFF2-40B4-BE49-F238E27FC236}">
                <a16:creationId xmlns:a16="http://schemas.microsoft.com/office/drawing/2014/main" id="{F5B49DFD-9DC9-17CA-CE10-AD46D6AB632F}"/>
              </a:ext>
            </a:extLst>
          </p:cNvPr>
          <p:cNvSpPr txBox="1">
            <a:spLocks/>
          </p:cNvSpPr>
          <p:nvPr/>
        </p:nvSpPr>
        <p:spPr>
          <a:xfrm>
            <a:off x="5878362" y="3109956"/>
            <a:ext cx="2851470" cy="1168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tr-TR" dirty="0"/>
              <a:t>Belge yayımlayan kişiler, </a:t>
            </a:r>
            <a:r>
              <a:rPr lang="tr-TR" dirty="0">
                <a:solidFill>
                  <a:srgbClr val="00CFCC"/>
                </a:solidFill>
              </a:rPr>
              <a:t>açık anahtarlarıyla imzaladığı </a:t>
            </a:r>
            <a:r>
              <a:rPr lang="tr-TR" dirty="0"/>
              <a:t>belgeyi,  doğrulama numarasını değiştirilemez şekilde </a:t>
            </a:r>
            <a:r>
              <a:rPr lang="tr-TR" dirty="0">
                <a:solidFill>
                  <a:srgbClr val="E898AC"/>
                </a:solidFill>
              </a:rPr>
              <a:t>blok zincir ağına </a:t>
            </a:r>
            <a:r>
              <a:rPr lang="tr-TR" dirty="0"/>
              <a:t>depoluyor. </a:t>
            </a:r>
          </a:p>
        </p:txBody>
      </p:sp>
      <p:sp>
        <p:nvSpPr>
          <p:cNvPr id="2" name="Google Shape;487;p27">
            <a:extLst>
              <a:ext uri="{FF2B5EF4-FFF2-40B4-BE49-F238E27FC236}">
                <a16:creationId xmlns:a16="http://schemas.microsoft.com/office/drawing/2014/main" id="{F0354E1D-F90C-F584-33C7-4F41B0703EAF}"/>
              </a:ext>
            </a:extLst>
          </p:cNvPr>
          <p:cNvSpPr/>
          <p:nvPr/>
        </p:nvSpPr>
        <p:spPr>
          <a:xfrm>
            <a:off x="8111157" y="2115357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" grpId="0"/>
      <p:bldP spid="480" grpId="0"/>
      <p:bldP spid="482" grpId="0" animBg="1"/>
      <p:bldP spid="483" grpId="0" animBg="1"/>
      <p:bldP spid="14" grpId="0"/>
      <p:bldP spid="15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>
            <a:extLst>
              <a:ext uri="{FF2B5EF4-FFF2-40B4-BE49-F238E27FC236}">
                <a16:creationId xmlns:a16="http://schemas.microsoft.com/office/drawing/2014/main" id="{925CE1D9-2A72-7D21-3B47-0669AC635326}"/>
              </a:ext>
            </a:extLst>
          </p:cNvPr>
          <p:cNvSpPr/>
          <p:nvPr/>
        </p:nvSpPr>
        <p:spPr>
          <a:xfrm>
            <a:off x="1014919" y="3667691"/>
            <a:ext cx="1936482" cy="716604"/>
          </a:xfrm>
          <a:prstGeom prst="rect">
            <a:avLst/>
          </a:prstGeom>
          <a:solidFill>
            <a:srgbClr val="002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463259" y="113753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tr-TR" dirty="0">
                <a:solidFill>
                  <a:srgbClr val="E898AC"/>
                </a:solidFill>
              </a:rPr>
              <a:t>NASIL YAPTIK</a:t>
            </a:r>
          </a:p>
        </p:txBody>
      </p:sp>
      <p:grpSp>
        <p:nvGrpSpPr>
          <p:cNvPr id="508" name="Google Shape;508;p28"/>
          <p:cNvGrpSpPr/>
          <p:nvPr/>
        </p:nvGrpSpPr>
        <p:grpSpPr>
          <a:xfrm>
            <a:off x="5618186" y="121918"/>
            <a:ext cx="2887304" cy="3036051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8517928" y="-116016"/>
            <a:ext cx="1100451" cy="140353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28"/>
          <p:cNvGrpSpPr/>
          <p:nvPr/>
        </p:nvGrpSpPr>
        <p:grpSpPr>
          <a:xfrm>
            <a:off x="6023355" y="315131"/>
            <a:ext cx="305466" cy="484485"/>
            <a:chOff x="2160750" y="237575"/>
            <a:chExt cx="3253325" cy="5180425"/>
          </a:xfrm>
        </p:grpSpPr>
        <p:sp>
          <p:nvSpPr>
            <p:cNvPr id="535" name="Google Shape;535;p28"/>
            <p:cNvSpPr/>
            <p:nvPr/>
          </p:nvSpPr>
          <p:spPr>
            <a:xfrm>
              <a:off x="3341025" y="1584075"/>
              <a:ext cx="870850" cy="1801975"/>
            </a:xfrm>
            <a:custGeom>
              <a:avLst/>
              <a:gdLst/>
              <a:ahLst/>
              <a:cxnLst/>
              <a:rect l="l" t="t" r="r" b="b"/>
              <a:pathLst>
                <a:path w="34834" h="72079" extrusionOk="0">
                  <a:moveTo>
                    <a:pt x="17417" y="1"/>
                  </a:moveTo>
                  <a:cubicBezTo>
                    <a:pt x="7942" y="1"/>
                    <a:pt x="219" y="7559"/>
                    <a:pt x="0" y="17089"/>
                  </a:cubicBezTo>
                  <a:lnTo>
                    <a:pt x="0" y="71202"/>
                  </a:lnTo>
                  <a:cubicBezTo>
                    <a:pt x="0" y="71777"/>
                    <a:pt x="439" y="72065"/>
                    <a:pt x="877" y="72065"/>
                  </a:cubicBezTo>
                  <a:cubicBezTo>
                    <a:pt x="1315" y="72065"/>
                    <a:pt x="1753" y="71777"/>
                    <a:pt x="1753" y="71202"/>
                  </a:cubicBezTo>
                  <a:lnTo>
                    <a:pt x="1753" y="17089"/>
                  </a:lnTo>
                  <a:cubicBezTo>
                    <a:pt x="1589" y="8271"/>
                    <a:pt x="8654" y="1096"/>
                    <a:pt x="17417" y="1096"/>
                  </a:cubicBezTo>
                  <a:cubicBezTo>
                    <a:pt x="26180" y="1096"/>
                    <a:pt x="33246" y="8271"/>
                    <a:pt x="33081" y="17089"/>
                  </a:cubicBezTo>
                  <a:lnTo>
                    <a:pt x="33081" y="71202"/>
                  </a:lnTo>
                  <a:cubicBezTo>
                    <a:pt x="33081" y="71695"/>
                    <a:pt x="33465" y="72078"/>
                    <a:pt x="33958" y="72078"/>
                  </a:cubicBezTo>
                  <a:cubicBezTo>
                    <a:pt x="34451" y="72078"/>
                    <a:pt x="34834" y="71695"/>
                    <a:pt x="34834" y="71202"/>
                  </a:cubicBezTo>
                  <a:lnTo>
                    <a:pt x="34834" y="17089"/>
                  </a:lnTo>
                  <a:cubicBezTo>
                    <a:pt x="34670" y="7559"/>
                    <a:pt x="26892" y="1"/>
                    <a:pt x="17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3760000" y="2060575"/>
              <a:ext cx="47950" cy="948925"/>
            </a:xfrm>
            <a:custGeom>
              <a:avLst/>
              <a:gdLst/>
              <a:ahLst/>
              <a:cxnLst/>
              <a:rect l="l" t="t" r="r" b="b"/>
              <a:pathLst>
                <a:path w="1918" h="37957" extrusionOk="0">
                  <a:moveTo>
                    <a:pt x="959" y="1"/>
                  </a:moveTo>
                  <a:cubicBezTo>
                    <a:pt x="480" y="1"/>
                    <a:pt x="1" y="329"/>
                    <a:pt x="56" y="987"/>
                  </a:cubicBezTo>
                  <a:lnTo>
                    <a:pt x="56" y="37025"/>
                  </a:lnTo>
                  <a:cubicBezTo>
                    <a:pt x="56" y="37518"/>
                    <a:pt x="494" y="37956"/>
                    <a:pt x="987" y="37956"/>
                  </a:cubicBezTo>
                  <a:cubicBezTo>
                    <a:pt x="1480" y="37956"/>
                    <a:pt x="1863" y="37518"/>
                    <a:pt x="1863" y="37025"/>
                  </a:cubicBezTo>
                  <a:lnTo>
                    <a:pt x="1863" y="987"/>
                  </a:lnTo>
                  <a:cubicBezTo>
                    <a:pt x="1918" y="329"/>
                    <a:pt x="1439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3150700" y="1358150"/>
              <a:ext cx="1273425" cy="2019675"/>
            </a:xfrm>
            <a:custGeom>
              <a:avLst/>
              <a:gdLst/>
              <a:ahLst/>
              <a:cxnLst/>
              <a:rect l="l" t="t" r="r" b="b"/>
              <a:pathLst>
                <a:path w="50937" h="80787" extrusionOk="0">
                  <a:moveTo>
                    <a:pt x="25468" y="1"/>
                  </a:moveTo>
                  <a:cubicBezTo>
                    <a:pt x="11393" y="1"/>
                    <a:pt x="0" y="11557"/>
                    <a:pt x="220" y="25633"/>
                  </a:cubicBezTo>
                  <a:cubicBezTo>
                    <a:pt x="274" y="26181"/>
                    <a:pt x="685" y="26455"/>
                    <a:pt x="1096" y="26455"/>
                  </a:cubicBezTo>
                  <a:cubicBezTo>
                    <a:pt x="1507" y="26455"/>
                    <a:pt x="1917" y="26181"/>
                    <a:pt x="1972" y="25633"/>
                  </a:cubicBezTo>
                  <a:cubicBezTo>
                    <a:pt x="1753" y="12543"/>
                    <a:pt x="12324" y="1753"/>
                    <a:pt x="25468" y="1753"/>
                  </a:cubicBezTo>
                  <a:cubicBezTo>
                    <a:pt x="38613" y="1753"/>
                    <a:pt x="49184" y="12543"/>
                    <a:pt x="48964" y="25633"/>
                  </a:cubicBezTo>
                  <a:lnTo>
                    <a:pt x="48964" y="79910"/>
                  </a:lnTo>
                  <a:cubicBezTo>
                    <a:pt x="48964" y="80403"/>
                    <a:pt x="49348" y="80787"/>
                    <a:pt x="49841" y="80787"/>
                  </a:cubicBezTo>
                  <a:cubicBezTo>
                    <a:pt x="50334" y="80787"/>
                    <a:pt x="50717" y="80403"/>
                    <a:pt x="50717" y="79910"/>
                  </a:cubicBezTo>
                  <a:lnTo>
                    <a:pt x="50717" y="25633"/>
                  </a:lnTo>
                  <a:cubicBezTo>
                    <a:pt x="50936" y="11557"/>
                    <a:pt x="39544" y="1"/>
                    <a:pt x="25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2352425" y="1196575"/>
              <a:ext cx="2282550" cy="3382075"/>
            </a:xfrm>
            <a:custGeom>
              <a:avLst/>
              <a:gdLst/>
              <a:ahLst/>
              <a:cxnLst/>
              <a:rect l="l" t="t" r="r" b="b"/>
              <a:pathLst>
                <a:path w="91302" h="135283" extrusionOk="0">
                  <a:moveTo>
                    <a:pt x="57345" y="1"/>
                  </a:moveTo>
                  <a:cubicBezTo>
                    <a:pt x="38887" y="1"/>
                    <a:pt x="23771" y="14898"/>
                    <a:pt x="23552" y="33411"/>
                  </a:cubicBezTo>
                  <a:lnTo>
                    <a:pt x="23552" y="58660"/>
                  </a:lnTo>
                  <a:cubicBezTo>
                    <a:pt x="23497" y="58714"/>
                    <a:pt x="23497" y="58824"/>
                    <a:pt x="23552" y="58879"/>
                  </a:cubicBezTo>
                  <a:lnTo>
                    <a:pt x="23552" y="84894"/>
                  </a:lnTo>
                  <a:cubicBezTo>
                    <a:pt x="23552" y="101654"/>
                    <a:pt x="16925" y="117756"/>
                    <a:pt x="5040" y="129532"/>
                  </a:cubicBezTo>
                  <a:cubicBezTo>
                    <a:pt x="3561" y="131011"/>
                    <a:pt x="2027" y="132380"/>
                    <a:pt x="439" y="133695"/>
                  </a:cubicBezTo>
                  <a:cubicBezTo>
                    <a:pt x="56" y="134023"/>
                    <a:pt x="1" y="134571"/>
                    <a:pt x="329" y="134954"/>
                  </a:cubicBezTo>
                  <a:cubicBezTo>
                    <a:pt x="494" y="135173"/>
                    <a:pt x="768" y="135283"/>
                    <a:pt x="987" y="135283"/>
                  </a:cubicBezTo>
                  <a:cubicBezTo>
                    <a:pt x="1206" y="135283"/>
                    <a:pt x="1425" y="135228"/>
                    <a:pt x="1589" y="135064"/>
                  </a:cubicBezTo>
                  <a:cubicBezTo>
                    <a:pt x="3177" y="133749"/>
                    <a:pt x="4766" y="132325"/>
                    <a:pt x="6244" y="130847"/>
                  </a:cubicBezTo>
                  <a:cubicBezTo>
                    <a:pt x="18184" y="118961"/>
                    <a:pt x="25030" y="102969"/>
                    <a:pt x="25304" y="86154"/>
                  </a:cubicBezTo>
                  <a:cubicBezTo>
                    <a:pt x="25304" y="85716"/>
                    <a:pt x="25304" y="85278"/>
                    <a:pt x="25304" y="84840"/>
                  </a:cubicBezTo>
                  <a:lnTo>
                    <a:pt x="25304" y="58824"/>
                  </a:lnTo>
                  <a:cubicBezTo>
                    <a:pt x="25359" y="58769"/>
                    <a:pt x="25304" y="58660"/>
                    <a:pt x="25304" y="58605"/>
                  </a:cubicBezTo>
                  <a:lnTo>
                    <a:pt x="25304" y="33411"/>
                  </a:lnTo>
                  <a:cubicBezTo>
                    <a:pt x="25304" y="15665"/>
                    <a:pt x="39654" y="1315"/>
                    <a:pt x="57399" y="1315"/>
                  </a:cubicBezTo>
                  <a:cubicBezTo>
                    <a:pt x="75145" y="1315"/>
                    <a:pt x="89494" y="15665"/>
                    <a:pt x="89494" y="33411"/>
                  </a:cubicBezTo>
                  <a:lnTo>
                    <a:pt x="89494" y="86209"/>
                  </a:lnTo>
                  <a:cubicBezTo>
                    <a:pt x="89440" y="86839"/>
                    <a:pt x="89905" y="87154"/>
                    <a:pt x="90371" y="87154"/>
                  </a:cubicBezTo>
                  <a:cubicBezTo>
                    <a:pt x="90836" y="87154"/>
                    <a:pt x="91302" y="86839"/>
                    <a:pt x="91247" y="86209"/>
                  </a:cubicBezTo>
                  <a:lnTo>
                    <a:pt x="91247" y="33411"/>
                  </a:lnTo>
                  <a:lnTo>
                    <a:pt x="91192" y="33411"/>
                  </a:lnTo>
                  <a:cubicBezTo>
                    <a:pt x="90918" y="14898"/>
                    <a:pt x="75857" y="1"/>
                    <a:pt x="57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4775975" y="2232425"/>
              <a:ext cx="43850" cy="1304225"/>
            </a:xfrm>
            <a:custGeom>
              <a:avLst/>
              <a:gdLst/>
              <a:ahLst/>
              <a:cxnLst/>
              <a:rect l="l" t="t" r="r" b="b"/>
              <a:pathLst>
                <a:path w="1754" h="52169" extrusionOk="0">
                  <a:moveTo>
                    <a:pt x="877" y="1"/>
                  </a:moveTo>
                  <a:cubicBezTo>
                    <a:pt x="439" y="1"/>
                    <a:pt x="1" y="302"/>
                    <a:pt x="1" y="904"/>
                  </a:cubicBezTo>
                  <a:lnTo>
                    <a:pt x="1" y="51293"/>
                  </a:lnTo>
                  <a:cubicBezTo>
                    <a:pt x="1" y="51786"/>
                    <a:pt x="384" y="52169"/>
                    <a:pt x="877" y="52169"/>
                  </a:cubicBezTo>
                  <a:cubicBezTo>
                    <a:pt x="1370" y="52169"/>
                    <a:pt x="1754" y="51786"/>
                    <a:pt x="1754" y="51293"/>
                  </a:cubicBezTo>
                  <a:lnTo>
                    <a:pt x="1754" y="904"/>
                  </a:lnTo>
                  <a:cubicBezTo>
                    <a:pt x="1754" y="302"/>
                    <a:pt x="131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3123775" y="942025"/>
              <a:ext cx="1615275" cy="648925"/>
            </a:xfrm>
            <a:custGeom>
              <a:avLst/>
              <a:gdLst/>
              <a:ahLst/>
              <a:cxnLst/>
              <a:rect l="l" t="t" r="r" b="b"/>
              <a:pathLst>
                <a:path w="64611" h="25957" extrusionOk="0">
                  <a:moveTo>
                    <a:pt x="26510" y="1"/>
                  </a:moveTo>
                  <a:cubicBezTo>
                    <a:pt x="17548" y="1"/>
                    <a:pt x="8463" y="2908"/>
                    <a:pt x="749" y="9088"/>
                  </a:cubicBezTo>
                  <a:cubicBezTo>
                    <a:pt x="1" y="9660"/>
                    <a:pt x="561" y="10656"/>
                    <a:pt x="1293" y="10656"/>
                  </a:cubicBezTo>
                  <a:cubicBezTo>
                    <a:pt x="1472" y="10656"/>
                    <a:pt x="1661" y="10597"/>
                    <a:pt x="1844" y="10457"/>
                  </a:cubicBezTo>
                  <a:cubicBezTo>
                    <a:pt x="9220" y="4536"/>
                    <a:pt x="17910" y="1750"/>
                    <a:pt x="26484" y="1750"/>
                  </a:cubicBezTo>
                  <a:cubicBezTo>
                    <a:pt x="41466" y="1750"/>
                    <a:pt x="56095" y="10256"/>
                    <a:pt x="62748" y="25409"/>
                  </a:cubicBezTo>
                  <a:cubicBezTo>
                    <a:pt x="62912" y="25738"/>
                    <a:pt x="63241" y="25902"/>
                    <a:pt x="63570" y="25957"/>
                  </a:cubicBezTo>
                  <a:cubicBezTo>
                    <a:pt x="63679" y="25957"/>
                    <a:pt x="63843" y="25902"/>
                    <a:pt x="63953" y="25847"/>
                  </a:cubicBezTo>
                  <a:cubicBezTo>
                    <a:pt x="64391" y="25683"/>
                    <a:pt x="64610" y="25135"/>
                    <a:pt x="64391" y="24697"/>
                  </a:cubicBezTo>
                  <a:cubicBezTo>
                    <a:pt x="57459" y="8881"/>
                    <a:pt x="42173" y="1"/>
                    <a:pt x="26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2753625" y="1951050"/>
              <a:ext cx="46575" cy="1088575"/>
            </a:xfrm>
            <a:custGeom>
              <a:avLst/>
              <a:gdLst/>
              <a:ahLst/>
              <a:cxnLst/>
              <a:rect l="l" t="t" r="r" b="b"/>
              <a:pathLst>
                <a:path w="1863" h="43543" extrusionOk="0">
                  <a:moveTo>
                    <a:pt x="931" y="0"/>
                  </a:moveTo>
                  <a:cubicBezTo>
                    <a:pt x="466" y="0"/>
                    <a:pt x="0" y="329"/>
                    <a:pt x="55" y="986"/>
                  </a:cubicBezTo>
                  <a:lnTo>
                    <a:pt x="55" y="42666"/>
                  </a:lnTo>
                  <a:cubicBezTo>
                    <a:pt x="55" y="43159"/>
                    <a:pt x="438" y="43542"/>
                    <a:pt x="931" y="43542"/>
                  </a:cubicBezTo>
                  <a:cubicBezTo>
                    <a:pt x="1424" y="43542"/>
                    <a:pt x="1808" y="43159"/>
                    <a:pt x="1808" y="42666"/>
                  </a:cubicBezTo>
                  <a:lnTo>
                    <a:pt x="1808" y="986"/>
                  </a:lnTo>
                  <a:cubicBezTo>
                    <a:pt x="1862" y="329"/>
                    <a:pt x="1397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2688525" y="477325"/>
              <a:ext cx="2531125" cy="3715200"/>
            </a:xfrm>
            <a:custGeom>
              <a:avLst/>
              <a:gdLst/>
              <a:ahLst/>
              <a:cxnLst/>
              <a:rect l="l" t="t" r="r" b="b"/>
              <a:pathLst>
                <a:path w="101245" h="148608" extrusionOk="0">
                  <a:moveTo>
                    <a:pt x="43983" y="0"/>
                  </a:moveTo>
                  <a:cubicBezTo>
                    <a:pt x="27622" y="0"/>
                    <a:pt x="11667" y="7019"/>
                    <a:pt x="578" y="19898"/>
                  </a:cubicBezTo>
                  <a:cubicBezTo>
                    <a:pt x="1" y="20599"/>
                    <a:pt x="602" y="21392"/>
                    <a:pt x="1285" y="21392"/>
                  </a:cubicBezTo>
                  <a:cubicBezTo>
                    <a:pt x="1510" y="21392"/>
                    <a:pt x="1744" y="21307"/>
                    <a:pt x="1947" y="21103"/>
                  </a:cubicBezTo>
                  <a:cubicBezTo>
                    <a:pt x="12685" y="8615"/>
                    <a:pt x="28147" y="1792"/>
                    <a:pt x="43998" y="1792"/>
                  </a:cubicBezTo>
                  <a:cubicBezTo>
                    <a:pt x="50462" y="1792"/>
                    <a:pt x="56990" y="2927"/>
                    <a:pt x="63289" y="5275"/>
                  </a:cubicBezTo>
                  <a:cubicBezTo>
                    <a:pt x="85033" y="13326"/>
                    <a:pt x="99437" y="34084"/>
                    <a:pt x="99437" y="57306"/>
                  </a:cubicBezTo>
                  <a:lnTo>
                    <a:pt x="99437" y="147677"/>
                  </a:lnTo>
                  <a:cubicBezTo>
                    <a:pt x="99437" y="148170"/>
                    <a:pt x="99820" y="148608"/>
                    <a:pt x="100313" y="148608"/>
                  </a:cubicBezTo>
                  <a:cubicBezTo>
                    <a:pt x="100806" y="148608"/>
                    <a:pt x="101244" y="148170"/>
                    <a:pt x="101244" y="147677"/>
                  </a:cubicBezTo>
                  <a:lnTo>
                    <a:pt x="101244" y="57306"/>
                  </a:lnTo>
                  <a:cubicBezTo>
                    <a:pt x="101244" y="33372"/>
                    <a:pt x="86347" y="11957"/>
                    <a:pt x="63891" y="3577"/>
                  </a:cubicBezTo>
                  <a:cubicBezTo>
                    <a:pt x="57389" y="1166"/>
                    <a:pt x="50652" y="0"/>
                    <a:pt x="43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2355175" y="1889425"/>
              <a:ext cx="45200" cy="2303100"/>
            </a:xfrm>
            <a:custGeom>
              <a:avLst/>
              <a:gdLst/>
              <a:ahLst/>
              <a:cxnLst/>
              <a:rect l="l" t="t" r="r" b="b"/>
              <a:pathLst>
                <a:path w="1808" h="92124" extrusionOk="0">
                  <a:moveTo>
                    <a:pt x="904" y="1"/>
                  </a:moveTo>
                  <a:cubicBezTo>
                    <a:pt x="480" y="1"/>
                    <a:pt x="55" y="274"/>
                    <a:pt x="0" y="822"/>
                  </a:cubicBezTo>
                  <a:lnTo>
                    <a:pt x="0" y="91193"/>
                  </a:lnTo>
                  <a:cubicBezTo>
                    <a:pt x="0" y="91686"/>
                    <a:pt x="438" y="92069"/>
                    <a:pt x="931" y="92124"/>
                  </a:cubicBezTo>
                  <a:cubicBezTo>
                    <a:pt x="1424" y="92124"/>
                    <a:pt x="1808" y="91686"/>
                    <a:pt x="1808" y="91193"/>
                  </a:cubicBezTo>
                  <a:lnTo>
                    <a:pt x="1808" y="822"/>
                  </a:lnTo>
                  <a:cubicBezTo>
                    <a:pt x="1753" y="274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2160750" y="1843225"/>
              <a:ext cx="45200" cy="1942650"/>
            </a:xfrm>
            <a:custGeom>
              <a:avLst/>
              <a:gdLst/>
              <a:ahLst/>
              <a:cxnLst/>
              <a:rect l="l" t="t" r="r" b="b"/>
              <a:pathLst>
                <a:path w="1808" h="77706" extrusionOk="0">
                  <a:moveTo>
                    <a:pt x="904" y="0"/>
                  </a:moveTo>
                  <a:cubicBezTo>
                    <a:pt x="479" y="0"/>
                    <a:pt x="55" y="288"/>
                    <a:pt x="0" y="863"/>
                  </a:cubicBezTo>
                  <a:lnTo>
                    <a:pt x="0" y="76829"/>
                  </a:lnTo>
                  <a:cubicBezTo>
                    <a:pt x="0" y="77322"/>
                    <a:pt x="383" y="77705"/>
                    <a:pt x="931" y="77705"/>
                  </a:cubicBezTo>
                  <a:cubicBezTo>
                    <a:pt x="1369" y="77705"/>
                    <a:pt x="1807" y="77322"/>
                    <a:pt x="1807" y="76829"/>
                  </a:cubicBezTo>
                  <a:lnTo>
                    <a:pt x="1807" y="863"/>
                  </a:lnTo>
                  <a:cubicBezTo>
                    <a:pt x="1753" y="288"/>
                    <a:pt x="1328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2531800" y="237575"/>
              <a:ext cx="2238125" cy="619475"/>
            </a:xfrm>
            <a:custGeom>
              <a:avLst/>
              <a:gdLst/>
              <a:ahLst/>
              <a:cxnLst/>
              <a:rect l="l" t="t" r="r" b="b"/>
              <a:pathLst>
                <a:path w="89525" h="24779" extrusionOk="0">
                  <a:moveTo>
                    <a:pt x="50205" y="0"/>
                  </a:moveTo>
                  <a:cubicBezTo>
                    <a:pt x="31571" y="0"/>
                    <a:pt x="13128" y="7985"/>
                    <a:pt x="329" y="23299"/>
                  </a:cubicBezTo>
                  <a:cubicBezTo>
                    <a:pt x="1" y="23683"/>
                    <a:pt x="55" y="24285"/>
                    <a:pt x="439" y="24559"/>
                  </a:cubicBezTo>
                  <a:cubicBezTo>
                    <a:pt x="603" y="24723"/>
                    <a:pt x="822" y="24778"/>
                    <a:pt x="1041" y="24778"/>
                  </a:cubicBezTo>
                  <a:cubicBezTo>
                    <a:pt x="1260" y="24778"/>
                    <a:pt x="1534" y="24668"/>
                    <a:pt x="1698" y="24504"/>
                  </a:cubicBezTo>
                  <a:cubicBezTo>
                    <a:pt x="14191" y="9590"/>
                    <a:pt x="32153" y="1815"/>
                    <a:pt x="50288" y="1815"/>
                  </a:cubicBezTo>
                  <a:cubicBezTo>
                    <a:pt x="63320" y="1815"/>
                    <a:pt x="76442" y="5830"/>
                    <a:pt x="87687" y="14098"/>
                  </a:cubicBezTo>
                  <a:cubicBezTo>
                    <a:pt x="87865" y="14234"/>
                    <a:pt x="88048" y="14292"/>
                    <a:pt x="88223" y="14292"/>
                  </a:cubicBezTo>
                  <a:cubicBezTo>
                    <a:pt x="88960" y="14292"/>
                    <a:pt x="89525" y="13250"/>
                    <a:pt x="88727" y="12674"/>
                  </a:cubicBezTo>
                  <a:cubicBezTo>
                    <a:pt x="77147" y="4143"/>
                    <a:pt x="63626" y="0"/>
                    <a:pt x="50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4704025" y="549550"/>
              <a:ext cx="241775" cy="203425"/>
            </a:xfrm>
            <a:custGeom>
              <a:avLst/>
              <a:gdLst/>
              <a:ahLst/>
              <a:cxnLst/>
              <a:rect l="l" t="t" r="r" b="b"/>
              <a:pathLst>
                <a:path w="9671" h="8137" extrusionOk="0">
                  <a:moveTo>
                    <a:pt x="1303" y="1"/>
                  </a:moveTo>
                  <a:cubicBezTo>
                    <a:pt x="565" y="1"/>
                    <a:pt x="0" y="1043"/>
                    <a:pt x="798" y="1619"/>
                  </a:cubicBezTo>
                  <a:cubicBezTo>
                    <a:pt x="3372" y="3536"/>
                    <a:pt x="5782" y="5617"/>
                    <a:pt x="8082" y="7863"/>
                  </a:cubicBezTo>
                  <a:cubicBezTo>
                    <a:pt x="8246" y="8027"/>
                    <a:pt x="8465" y="8137"/>
                    <a:pt x="8685" y="8137"/>
                  </a:cubicBezTo>
                  <a:cubicBezTo>
                    <a:pt x="8958" y="8137"/>
                    <a:pt x="9177" y="8027"/>
                    <a:pt x="9342" y="7863"/>
                  </a:cubicBezTo>
                  <a:cubicBezTo>
                    <a:pt x="9670" y="7534"/>
                    <a:pt x="9670" y="6932"/>
                    <a:pt x="9342" y="6603"/>
                  </a:cubicBezTo>
                  <a:cubicBezTo>
                    <a:pt x="6987" y="4303"/>
                    <a:pt x="4522" y="2112"/>
                    <a:pt x="1838" y="195"/>
                  </a:cubicBezTo>
                  <a:cubicBezTo>
                    <a:pt x="1661" y="59"/>
                    <a:pt x="1477" y="1"/>
                    <a:pt x="1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5171700" y="1077775"/>
              <a:ext cx="242375" cy="1574350"/>
            </a:xfrm>
            <a:custGeom>
              <a:avLst/>
              <a:gdLst/>
              <a:ahLst/>
              <a:cxnLst/>
              <a:rect l="l" t="t" r="r" b="b"/>
              <a:pathLst>
                <a:path w="9695" h="62974" extrusionOk="0">
                  <a:moveTo>
                    <a:pt x="1014" y="1"/>
                  </a:moveTo>
                  <a:cubicBezTo>
                    <a:pt x="874" y="1"/>
                    <a:pt x="734" y="32"/>
                    <a:pt x="603" y="98"/>
                  </a:cubicBezTo>
                  <a:cubicBezTo>
                    <a:pt x="165" y="371"/>
                    <a:pt x="0" y="864"/>
                    <a:pt x="274" y="1357"/>
                  </a:cubicBezTo>
                  <a:cubicBezTo>
                    <a:pt x="5258" y="10559"/>
                    <a:pt x="7887" y="20910"/>
                    <a:pt x="7887" y="31481"/>
                  </a:cubicBezTo>
                  <a:lnTo>
                    <a:pt x="7887" y="62042"/>
                  </a:lnTo>
                  <a:cubicBezTo>
                    <a:pt x="7887" y="62535"/>
                    <a:pt x="8271" y="62974"/>
                    <a:pt x="8818" y="62974"/>
                  </a:cubicBezTo>
                  <a:cubicBezTo>
                    <a:pt x="9311" y="62974"/>
                    <a:pt x="9695" y="62535"/>
                    <a:pt x="9695" y="61988"/>
                  </a:cubicBezTo>
                  <a:lnTo>
                    <a:pt x="9695" y="31481"/>
                  </a:lnTo>
                  <a:cubicBezTo>
                    <a:pt x="9695" y="20636"/>
                    <a:pt x="7011" y="10011"/>
                    <a:pt x="1863" y="481"/>
                  </a:cubicBezTo>
                  <a:cubicBezTo>
                    <a:pt x="1670" y="174"/>
                    <a:pt x="1344" y="1"/>
                    <a:pt x="1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5168950" y="3860950"/>
              <a:ext cx="244500" cy="719075"/>
            </a:xfrm>
            <a:custGeom>
              <a:avLst/>
              <a:gdLst/>
              <a:ahLst/>
              <a:cxnLst/>
              <a:rect l="l" t="t" r="r" b="b"/>
              <a:pathLst>
                <a:path w="9780" h="28763" extrusionOk="0">
                  <a:moveTo>
                    <a:pt x="8808" y="1"/>
                  </a:moveTo>
                  <a:cubicBezTo>
                    <a:pt x="8350" y="1"/>
                    <a:pt x="7888" y="303"/>
                    <a:pt x="7888" y="940"/>
                  </a:cubicBezTo>
                  <a:cubicBezTo>
                    <a:pt x="7395" y="10196"/>
                    <a:pt x="4821" y="19287"/>
                    <a:pt x="329" y="27448"/>
                  </a:cubicBezTo>
                  <a:cubicBezTo>
                    <a:pt x="1" y="28051"/>
                    <a:pt x="439" y="28763"/>
                    <a:pt x="1096" y="28763"/>
                  </a:cubicBezTo>
                  <a:cubicBezTo>
                    <a:pt x="1425" y="28763"/>
                    <a:pt x="1753" y="28598"/>
                    <a:pt x="1918" y="28325"/>
                  </a:cubicBezTo>
                  <a:cubicBezTo>
                    <a:pt x="6518" y="19890"/>
                    <a:pt x="9147" y="10579"/>
                    <a:pt x="9695" y="994"/>
                  </a:cubicBezTo>
                  <a:cubicBezTo>
                    <a:pt x="9780" y="344"/>
                    <a:pt x="9296" y="1"/>
                    <a:pt x="88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3215550" y="5085250"/>
              <a:ext cx="1519175" cy="332750"/>
            </a:xfrm>
            <a:custGeom>
              <a:avLst/>
              <a:gdLst/>
              <a:ahLst/>
              <a:cxnLst/>
              <a:rect l="l" t="t" r="r" b="b"/>
              <a:pathLst>
                <a:path w="60767" h="13310" extrusionOk="0">
                  <a:moveTo>
                    <a:pt x="59424" y="0"/>
                  </a:moveTo>
                  <a:cubicBezTo>
                    <a:pt x="59260" y="0"/>
                    <a:pt x="59085" y="50"/>
                    <a:pt x="58913" y="165"/>
                  </a:cubicBezTo>
                  <a:cubicBezTo>
                    <a:pt x="48999" y="7121"/>
                    <a:pt x="37224" y="11064"/>
                    <a:pt x="25120" y="11448"/>
                  </a:cubicBezTo>
                  <a:cubicBezTo>
                    <a:pt x="24263" y="11484"/>
                    <a:pt x="23405" y="11503"/>
                    <a:pt x="22549" y="11503"/>
                  </a:cubicBezTo>
                  <a:cubicBezTo>
                    <a:pt x="15743" y="11503"/>
                    <a:pt x="8976" y="10351"/>
                    <a:pt x="2555" y="8162"/>
                  </a:cubicBezTo>
                  <a:lnTo>
                    <a:pt x="1569" y="7888"/>
                  </a:lnTo>
                  <a:cubicBezTo>
                    <a:pt x="1446" y="7838"/>
                    <a:pt x="1328" y="7816"/>
                    <a:pt x="1219" y="7816"/>
                  </a:cubicBezTo>
                  <a:cubicBezTo>
                    <a:pt x="360" y="7816"/>
                    <a:pt x="1" y="9197"/>
                    <a:pt x="1021" y="9586"/>
                  </a:cubicBezTo>
                  <a:lnTo>
                    <a:pt x="1952" y="9914"/>
                  </a:lnTo>
                  <a:cubicBezTo>
                    <a:pt x="5512" y="11119"/>
                    <a:pt x="9182" y="11995"/>
                    <a:pt x="12906" y="12543"/>
                  </a:cubicBezTo>
                  <a:cubicBezTo>
                    <a:pt x="16192" y="13036"/>
                    <a:pt x="19533" y="13310"/>
                    <a:pt x="22874" y="13310"/>
                  </a:cubicBezTo>
                  <a:cubicBezTo>
                    <a:pt x="23696" y="13310"/>
                    <a:pt x="24463" y="13310"/>
                    <a:pt x="25175" y="13255"/>
                  </a:cubicBezTo>
                  <a:cubicBezTo>
                    <a:pt x="37662" y="12817"/>
                    <a:pt x="49711" y="8819"/>
                    <a:pt x="59953" y="1644"/>
                  </a:cubicBezTo>
                  <a:cubicBezTo>
                    <a:pt x="60767" y="1102"/>
                    <a:pt x="60201" y="0"/>
                    <a:pt x="59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2160750" y="3119350"/>
              <a:ext cx="71225" cy="966375"/>
            </a:xfrm>
            <a:custGeom>
              <a:avLst/>
              <a:gdLst/>
              <a:ahLst/>
              <a:cxnLst/>
              <a:rect l="l" t="t" r="r" b="b"/>
              <a:pathLst>
                <a:path w="2849" h="38655" extrusionOk="0">
                  <a:moveTo>
                    <a:pt x="904" y="1"/>
                  </a:moveTo>
                  <a:cubicBezTo>
                    <a:pt x="479" y="1"/>
                    <a:pt x="55" y="288"/>
                    <a:pt x="0" y="863"/>
                  </a:cubicBezTo>
                  <a:lnTo>
                    <a:pt x="0" y="26879"/>
                  </a:lnTo>
                  <a:cubicBezTo>
                    <a:pt x="0" y="30604"/>
                    <a:pt x="329" y="34273"/>
                    <a:pt x="931" y="37943"/>
                  </a:cubicBezTo>
                  <a:cubicBezTo>
                    <a:pt x="986" y="38381"/>
                    <a:pt x="1369" y="38655"/>
                    <a:pt x="1807" y="38655"/>
                  </a:cubicBezTo>
                  <a:lnTo>
                    <a:pt x="2026" y="38655"/>
                  </a:lnTo>
                  <a:cubicBezTo>
                    <a:pt x="2519" y="38600"/>
                    <a:pt x="2848" y="38107"/>
                    <a:pt x="2738" y="37614"/>
                  </a:cubicBezTo>
                  <a:cubicBezTo>
                    <a:pt x="2136" y="34054"/>
                    <a:pt x="1807" y="30494"/>
                    <a:pt x="1807" y="26879"/>
                  </a:cubicBezTo>
                  <a:lnTo>
                    <a:pt x="1807" y="863"/>
                  </a:lnTo>
                  <a:cubicBezTo>
                    <a:pt x="1753" y="288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3034325" y="3862850"/>
              <a:ext cx="776375" cy="1384000"/>
            </a:xfrm>
            <a:custGeom>
              <a:avLst/>
              <a:gdLst/>
              <a:ahLst/>
              <a:cxnLst/>
              <a:rect l="l" t="t" r="r" b="b"/>
              <a:pathLst>
                <a:path w="31055" h="55360" extrusionOk="0">
                  <a:moveTo>
                    <a:pt x="30123" y="1"/>
                  </a:moveTo>
                  <a:cubicBezTo>
                    <a:pt x="29699" y="1"/>
                    <a:pt x="29274" y="288"/>
                    <a:pt x="29247" y="864"/>
                  </a:cubicBezTo>
                  <a:cubicBezTo>
                    <a:pt x="29247" y="17623"/>
                    <a:pt x="22620" y="33726"/>
                    <a:pt x="10680" y="45611"/>
                  </a:cubicBezTo>
                  <a:cubicBezTo>
                    <a:pt x="7668" y="48623"/>
                    <a:pt x="4327" y="51361"/>
                    <a:pt x="767" y="53717"/>
                  </a:cubicBezTo>
                  <a:cubicBezTo>
                    <a:pt x="0" y="54209"/>
                    <a:pt x="329" y="55360"/>
                    <a:pt x="1260" y="55360"/>
                  </a:cubicBezTo>
                  <a:cubicBezTo>
                    <a:pt x="1424" y="55360"/>
                    <a:pt x="1588" y="55305"/>
                    <a:pt x="1753" y="55195"/>
                  </a:cubicBezTo>
                  <a:cubicBezTo>
                    <a:pt x="5422" y="52785"/>
                    <a:pt x="8818" y="49937"/>
                    <a:pt x="11940" y="46870"/>
                  </a:cubicBezTo>
                  <a:cubicBezTo>
                    <a:pt x="24208" y="34657"/>
                    <a:pt x="31054" y="18116"/>
                    <a:pt x="31000" y="864"/>
                  </a:cubicBezTo>
                  <a:cubicBezTo>
                    <a:pt x="30972" y="288"/>
                    <a:pt x="30548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3034325" y="3212475"/>
              <a:ext cx="776375" cy="2034375"/>
            </a:xfrm>
            <a:custGeom>
              <a:avLst/>
              <a:gdLst/>
              <a:ahLst/>
              <a:cxnLst/>
              <a:rect l="l" t="t" r="r" b="b"/>
              <a:pathLst>
                <a:path w="31055" h="81375" extrusionOk="0">
                  <a:moveTo>
                    <a:pt x="30123" y="0"/>
                  </a:moveTo>
                  <a:cubicBezTo>
                    <a:pt x="29699" y="0"/>
                    <a:pt x="29274" y="288"/>
                    <a:pt x="29247" y="863"/>
                  </a:cubicBezTo>
                  <a:lnTo>
                    <a:pt x="29247" y="26879"/>
                  </a:lnTo>
                  <a:cubicBezTo>
                    <a:pt x="29247" y="43638"/>
                    <a:pt x="22620" y="59741"/>
                    <a:pt x="10680" y="71626"/>
                  </a:cubicBezTo>
                  <a:cubicBezTo>
                    <a:pt x="7668" y="74638"/>
                    <a:pt x="4327" y="77376"/>
                    <a:pt x="767" y="79732"/>
                  </a:cubicBezTo>
                  <a:cubicBezTo>
                    <a:pt x="0" y="80224"/>
                    <a:pt x="329" y="81375"/>
                    <a:pt x="1260" y="81375"/>
                  </a:cubicBezTo>
                  <a:cubicBezTo>
                    <a:pt x="1424" y="81375"/>
                    <a:pt x="1588" y="81320"/>
                    <a:pt x="1753" y="81210"/>
                  </a:cubicBezTo>
                  <a:cubicBezTo>
                    <a:pt x="5422" y="78800"/>
                    <a:pt x="8818" y="75952"/>
                    <a:pt x="11940" y="72885"/>
                  </a:cubicBezTo>
                  <a:cubicBezTo>
                    <a:pt x="24208" y="60672"/>
                    <a:pt x="31054" y="44131"/>
                    <a:pt x="31000" y="26879"/>
                  </a:cubicBezTo>
                  <a:lnTo>
                    <a:pt x="31000" y="863"/>
                  </a:lnTo>
                  <a:cubicBezTo>
                    <a:pt x="30972" y="288"/>
                    <a:pt x="30548" y="0"/>
                    <a:pt x="30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3220525" y="3945025"/>
              <a:ext cx="780500" cy="1389450"/>
            </a:xfrm>
            <a:custGeom>
              <a:avLst/>
              <a:gdLst/>
              <a:ahLst/>
              <a:cxnLst/>
              <a:rect l="l" t="t" r="r" b="b"/>
              <a:pathLst>
                <a:path w="31220" h="55578" extrusionOk="0">
                  <a:moveTo>
                    <a:pt x="30261" y="0"/>
                  </a:moveTo>
                  <a:cubicBezTo>
                    <a:pt x="29836" y="0"/>
                    <a:pt x="29412" y="288"/>
                    <a:pt x="29357" y="863"/>
                  </a:cubicBezTo>
                  <a:cubicBezTo>
                    <a:pt x="29412" y="17622"/>
                    <a:pt x="22730" y="33725"/>
                    <a:pt x="10845" y="45555"/>
                  </a:cubicBezTo>
                  <a:cubicBezTo>
                    <a:pt x="7668" y="48677"/>
                    <a:pt x="4273" y="51470"/>
                    <a:pt x="548" y="53880"/>
                  </a:cubicBezTo>
                  <a:cubicBezTo>
                    <a:pt x="110" y="54154"/>
                    <a:pt x="1" y="54756"/>
                    <a:pt x="275" y="55140"/>
                  </a:cubicBezTo>
                  <a:cubicBezTo>
                    <a:pt x="439" y="55414"/>
                    <a:pt x="713" y="55578"/>
                    <a:pt x="1041" y="55578"/>
                  </a:cubicBezTo>
                  <a:cubicBezTo>
                    <a:pt x="1206" y="55578"/>
                    <a:pt x="1370" y="55523"/>
                    <a:pt x="1534" y="55414"/>
                  </a:cubicBezTo>
                  <a:cubicBezTo>
                    <a:pt x="5313" y="52949"/>
                    <a:pt x="8873" y="50046"/>
                    <a:pt x="12105" y="46869"/>
                  </a:cubicBezTo>
                  <a:cubicBezTo>
                    <a:pt x="24318" y="34656"/>
                    <a:pt x="31219" y="18115"/>
                    <a:pt x="31165" y="863"/>
                  </a:cubicBezTo>
                  <a:cubicBezTo>
                    <a:pt x="31110" y="288"/>
                    <a:pt x="30685" y="0"/>
                    <a:pt x="30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3918850" y="3310700"/>
              <a:ext cx="293025" cy="1655450"/>
            </a:xfrm>
            <a:custGeom>
              <a:avLst/>
              <a:gdLst/>
              <a:ahLst/>
              <a:cxnLst/>
              <a:rect l="l" t="t" r="r" b="b"/>
              <a:pathLst>
                <a:path w="11721" h="66218" extrusionOk="0">
                  <a:moveTo>
                    <a:pt x="10845" y="1"/>
                  </a:moveTo>
                  <a:cubicBezTo>
                    <a:pt x="10420" y="1"/>
                    <a:pt x="9996" y="275"/>
                    <a:pt x="9968" y="822"/>
                  </a:cubicBezTo>
                  <a:lnTo>
                    <a:pt x="9968" y="26893"/>
                  </a:lnTo>
                  <a:cubicBezTo>
                    <a:pt x="9968" y="42283"/>
                    <a:pt x="6846" y="54333"/>
                    <a:pt x="219" y="64849"/>
                  </a:cubicBezTo>
                  <a:cubicBezTo>
                    <a:pt x="0" y="65232"/>
                    <a:pt x="110" y="65780"/>
                    <a:pt x="548" y="66053"/>
                  </a:cubicBezTo>
                  <a:cubicBezTo>
                    <a:pt x="657" y="66163"/>
                    <a:pt x="822" y="66218"/>
                    <a:pt x="986" y="66218"/>
                  </a:cubicBezTo>
                  <a:cubicBezTo>
                    <a:pt x="1315" y="66218"/>
                    <a:pt x="1589" y="66053"/>
                    <a:pt x="1753" y="65780"/>
                  </a:cubicBezTo>
                  <a:cubicBezTo>
                    <a:pt x="8599" y="54990"/>
                    <a:pt x="11721" y="42612"/>
                    <a:pt x="11721" y="26893"/>
                  </a:cubicBezTo>
                  <a:lnTo>
                    <a:pt x="11721" y="822"/>
                  </a:lnTo>
                  <a:cubicBezTo>
                    <a:pt x="11694" y="275"/>
                    <a:pt x="11269" y="1"/>
                    <a:pt x="10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3816150" y="3513350"/>
              <a:ext cx="603850" cy="1903300"/>
            </a:xfrm>
            <a:custGeom>
              <a:avLst/>
              <a:gdLst/>
              <a:ahLst/>
              <a:cxnLst/>
              <a:rect l="l" t="t" r="r" b="b"/>
              <a:pathLst>
                <a:path w="24154" h="76132" extrusionOk="0">
                  <a:moveTo>
                    <a:pt x="23195" y="1"/>
                  </a:moveTo>
                  <a:cubicBezTo>
                    <a:pt x="22771" y="1"/>
                    <a:pt x="22346" y="275"/>
                    <a:pt x="22292" y="822"/>
                  </a:cubicBezTo>
                  <a:lnTo>
                    <a:pt x="22292" y="26893"/>
                  </a:lnTo>
                  <a:cubicBezTo>
                    <a:pt x="22346" y="43653"/>
                    <a:pt x="15665" y="59755"/>
                    <a:pt x="3780" y="71585"/>
                  </a:cubicBezTo>
                  <a:cubicBezTo>
                    <a:pt x="2739" y="72626"/>
                    <a:pt x="1698" y="73612"/>
                    <a:pt x="603" y="74543"/>
                  </a:cubicBezTo>
                  <a:cubicBezTo>
                    <a:pt x="0" y="75090"/>
                    <a:pt x="384" y="76131"/>
                    <a:pt x="1205" y="76131"/>
                  </a:cubicBezTo>
                  <a:cubicBezTo>
                    <a:pt x="1424" y="76131"/>
                    <a:pt x="1644" y="76076"/>
                    <a:pt x="1808" y="75912"/>
                  </a:cubicBezTo>
                  <a:cubicBezTo>
                    <a:pt x="2903" y="74926"/>
                    <a:pt x="3999" y="73940"/>
                    <a:pt x="5039" y="72900"/>
                  </a:cubicBezTo>
                  <a:cubicBezTo>
                    <a:pt x="17308" y="60686"/>
                    <a:pt x="24154" y="44145"/>
                    <a:pt x="24099" y="26893"/>
                  </a:cubicBezTo>
                  <a:lnTo>
                    <a:pt x="24099" y="822"/>
                  </a:lnTo>
                  <a:cubicBezTo>
                    <a:pt x="24044" y="275"/>
                    <a:pt x="23620" y="1"/>
                    <a:pt x="23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4233775" y="3651650"/>
              <a:ext cx="399825" cy="1695150"/>
            </a:xfrm>
            <a:custGeom>
              <a:avLst/>
              <a:gdLst/>
              <a:ahLst/>
              <a:cxnLst/>
              <a:rect l="l" t="t" r="r" b="b"/>
              <a:pathLst>
                <a:path w="15993" h="67806" extrusionOk="0">
                  <a:moveTo>
                    <a:pt x="15089" y="1"/>
                  </a:moveTo>
                  <a:cubicBezTo>
                    <a:pt x="14665" y="1"/>
                    <a:pt x="14240" y="274"/>
                    <a:pt x="14186" y="822"/>
                  </a:cubicBezTo>
                  <a:lnTo>
                    <a:pt x="14186" y="26838"/>
                  </a:lnTo>
                  <a:cubicBezTo>
                    <a:pt x="14186" y="41188"/>
                    <a:pt x="9311" y="55154"/>
                    <a:pt x="329" y="66382"/>
                  </a:cubicBezTo>
                  <a:cubicBezTo>
                    <a:pt x="0" y="66765"/>
                    <a:pt x="110" y="67313"/>
                    <a:pt x="493" y="67642"/>
                  </a:cubicBezTo>
                  <a:cubicBezTo>
                    <a:pt x="657" y="67751"/>
                    <a:pt x="822" y="67806"/>
                    <a:pt x="1041" y="67806"/>
                  </a:cubicBezTo>
                  <a:cubicBezTo>
                    <a:pt x="1315" y="67806"/>
                    <a:pt x="1589" y="67696"/>
                    <a:pt x="1753" y="67477"/>
                  </a:cubicBezTo>
                  <a:cubicBezTo>
                    <a:pt x="10954" y="55921"/>
                    <a:pt x="15993" y="41626"/>
                    <a:pt x="15993" y="26838"/>
                  </a:cubicBezTo>
                  <a:lnTo>
                    <a:pt x="15993" y="822"/>
                  </a:lnTo>
                  <a:cubicBezTo>
                    <a:pt x="15938" y="274"/>
                    <a:pt x="15514" y="1"/>
                    <a:pt x="15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4686975" y="3624275"/>
              <a:ext cx="134225" cy="1506200"/>
            </a:xfrm>
            <a:custGeom>
              <a:avLst/>
              <a:gdLst/>
              <a:ahLst/>
              <a:cxnLst/>
              <a:rect l="l" t="t" r="r" b="b"/>
              <a:pathLst>
                <a:path w="5369" h="60248" extrusionOk="0">
                  <a:moveTo>
                    <a:pt x="4444" y="0"/>
                  </a:moveTo>
                  <a:cubicBezTo>
                    <a:pt x="4013" y="0"/>
                    <a:pt x="3588" y="274"/>
                    <a:pt x="3561" y="822"/>
                  </a:cubicBezTo>
                  <a:lnTo>
                    <a:pt x="3561" y="38668"/>
                  </a:lnTo>
                  <a:cubicBezTo>
                    <a:pt x="3561" y="45624"/>
                    <a:pt x="2411" y="52525"/>
                    <a:pt x="165" y="59097"/>
                  </a:cubicBezTo>
                  <a:cubicBezTo>
                    <a:pt x="1" y="59535"/>
                    <a:pt x="275" y="60083"/>
                    <a:pt x="768" y="60247"/>
                  </a:cubicBezTo>
                  <a:lnTo>
                    <a:pt x="1042" y="60247"/>
                  </a:lnTo>
                  <a:cubicBezTo>
                    <a:pt x="1425" y="60247"/>
                    <a:pt x="1754" y="60028"/>
                    <a:pt x="1863" y="59699"/>
                  </a:cubicBezTo>
                  <a:cubicBezTo>
                    <a:pt x="4163" y="52908"/>
                    <a:pt x="5368" y="45788"/>
                    <a:pt x="5368" y="38668"/>
                  </a:cubicBezTo>
                  <a:lnTo>
                    <a:pt x="5368" y="822"/>
                  </a:lnTo>
                  <a:cubicBezTo>
                    <a:pt x="5314" y="274"/>
                    <a:pt x="4875" y="0"/>
                    <a:pt x="4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2574250" y="706400"/>
              <a:ext cx="2427675" cy="4213200"/>
            </a:xfrm>
            <a:custGeom>
              <a:avLst/>
              <a:gdLst/>
              <a:ahLst/>
              <a:cxnLst/>
              <a:rect l="l" t="t" r="r" b="b"/>
              <a:pathLst>
                <a:path w="97107" h="168528" extrusionOk="0">
                  <a:moveTo>
                    <a:pt x="48526" y="0"/>
                  </a:moveTo>
                  <a:cubicBezTo>
                    <a:pt x="21744" y="0"/>
                    <a:pt x="0" y="21744"/>
                    <a:pt x="0" y="48581"/>
                  </a:cubicBezTo>
                  <a:lnTo>
                    <a:pt x="0" y="124931"/>
                  </a:lnTo>
                  <a:cubicBezTo>
                    <a:pt x="0" y="125533"/>
                    <a:pt x="452" y="125834"/>
                    <a:pt x="904" y="125834"/>
                  </a:cubicBezTo>
                  <a:cubicBezTo>
                    <a:pt x="1356" y="125834"/>
                    <a:pt x="1808" y="125533"/>
                    <a:pt x="1808" y="124931"/>
                  </a:cubicBezTo>
                  <a:lnTo>
                    <a:pt x="1808" y="48581"/>
                  </a:lnTo>
                  <a:cubicBezTo>
                    <a:pt x="1808" y="22730"/>
                    <a:pt x="22730" y="1808"/>
                    <a:pt x="48526" y="1808"/>
                  </a:cubicBezTo>
                  <a:cubicBezTo>
                    <a:pt x="74378" y="1808"/>
                    <a:pt x="95300" y="22730"/>
                    <a:pt x="95300" y="48581"/>
                  </a:cubicBezTo>
                  <a:lnTo>
                    <a:pt x="95300" y="155383"/>
                  </a:lnTo>
                  <a:cubicBezTo>
                    <a:pt x="95300" y="159436"/>
                    <a:pt x="94916" y="163489"/>
                    <a:pt x="94149" y="167487"/>
                  </a:cubicBezTo>
                  <a:cubicBezTo>
                    <a:pt x="94040" y="167980"/>
                    <a:pt x="94368" y="168418"/>
                    <a:pt x="94807" y="168528"/>
                  </a:cubicBezTo>
                  <a:lnTo>
                    <a:pt x="94971" y="168528"/>
                  </a:lnTo>
                  <a:cubicBezTo>
                    <a:pt x="95464" y="168528"/>
                    <a:pt x="95847" y="168254"/>
                    <a:pt x="95902" y="167816"/>
                  </a:cubicBezTo>
                  <a:cubicBezTo>
                    <a:pt x="96724" y="163708"/>
                    <a:pt x="97107" y="159545"/>
                    <a:pt x="97107" y="155383"/>
                  </a:cubicBezTo>
                  <a:lnTo>
                    <a:pt x="97107" y="48581"/>
                  </a:lnTo>
                  <a:cubicBezTo>
                    <a:pt x="97107" y="21744"/>
                    <a:pt x="75363" y="0"/>
                    <a:pt x="48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2812500" y="4858700"/>
              <a:ext cx="317500" cy="252600"/>
            </a:xfrm>
            <a:custGeom>
              <a:avLst/>
              <a:gdLst/>
              <a:ahLst/>
              <a:cxnLst/>
              <a:rect l="l" t="t" r="r" b="b"/>
              <a:pathLst>
                <a:path w="12700" h="10104" extrusionOk="0">
                  <a:moveTo>
                    <a:pt x="11427" y="0"/>
                  </a:moveTo>
                  <a:cubicBezTo>
                    <a:pt x="11231" y="0"/>
                    <a:pt x="11028" y="73"/>
                    <a:pt x="10845" y="245"/>
                  </a:cubicBezTo>
                  <a:cubicBezTo>
                    <a:pt x="7778" y="3312"/>
                    <a:pt x="4437" y="6050"/>
                    <a:pt x="822" y="8406"/>
                  </a:cubicBezTo>
                  <a:cubicBezTo>
                    <a:pt x="0" y="8844"/>
                    <a:pt x="329" y="10103"/>
                    <a:pt x="1260" y="10103"/>
                  </a:cubicBezTo>
                  <a:cubicBezTo>
                    <a:pt x="1424" y="10103"/>
                    <a:pt x="1589" y="10049"/>
                    <a:pt x="1753" y="9939"/>
                  </a:cubicBezTo>
                  <a:cubicBezTo>
                    <a:pt x="5477" y="7529"/>
                    <a:pt x="8928" y="4681"/>
                    <a:pt x="12104" y="1559"/>
                  </a:cubicBezTo>
                  <a:cubicBezTo>
                    <a:pt x="12700" y="879"/>
                    <a:pt x="12107" y="0"/>
                    <a:pt x="11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3534075" y="3075550"/>
              <a:ext cx="57550" cy="886950"/>
            </a:xfrm>
            <a:custGeom>
              <a:avLst/>
              <a:gdLst/>
              <a:ahLst/>
              <a:cxnLst/>
              <a:rect l="l" t="t" r="r" b="b"/>
              <a:pathLst>
                <a:path w="2302" h="35478" extrusionOk="0">
                  <a:moveTo>
                    <a:pt x="1425" y="0"/>
                  </a:moveTo>
                  <a:cubicBezTo>
                    <a:pt x="1000" y="0"/>
                    <a:pt x="576" y="288"/>
                    <a:pt x="549" y="863"/>
                  </a:cubicBezTo>
                  <a:lnTo>
                    <a:pt x="549" y="26879"/>
                  </a:lnTo>
                  <a:cubicBezTo>
                    <a:pt x="494" y="29398"/>
                    <a:pt x="330" y="31917"/>
                    <a:pt x="56" y="34492"/>
                  </a:cubicBezTo>
                  <a:cubicBezTo>
                    <a:pt x="1" y="34930"/>
                    <a:pt x="330" y="35423"/>
                    <a:pt x="822" y="35477"/>
                  </a:cubicBezTo>
                  <a:lnTo>
                    <a:pt x="932" y="35477"/>
                  </a:lnTo>
                  <a:cubicBezTo>
                    <a:pt x="1425" y="35477"/>
                    <a:pt x="1808" y="35149"/>
                    <a:pt x="1863" y="34656"/>
                  </a:cubicBezTo>
                  <a:cubicBezTo>
                    <a:pt x="2192" y="32082"/>
                    <a:pt x="2301" y="29453"/>
                    <a:pt x="2301" y="26879"/>
                  </a:cubicBezTo>
                  <a:lnTo>
                    <a:pt x="2301" y="863"/>
                  </a:lnTo>
                  <a:cubicBezTo>
                    <a:pt x="2274" y="288"/>
                    <a:pt x="1849" y="0"/>
                    <a:pt x="1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2639975" y="2951975"/>
              <a:ext cx="746250" cy="2014175"/>
            </a:xfrm>
            <a:custGeom>
              <a:avLst/>
              <a:gdLst/>
              <a:ahLst/>
              <a:cxnLst/>
              <a:rect l="l" t="t" r="r" b="b"/>
              <a:pathLst>
                <a:path w="29850" h="80567" extrusionOk="0">
                  <a:moveTo>
                    <a:pt x="28926" y="0"/>
                  </a:moveTo>
                  <a:cubicBezTo>
                    <a:pt x="28494" y="0"/>
                    <a:pt x="28070" y="274"/>
                    <a:pt x="28042" y="822"/>
                  </a:cubicBezTo>
                  <a:lnTo>
                    <a:pt x="28042" y="26892"/>
                  </a:lnTo>
                  <a:cubicBezTo>
                    <a:pt x="28042" y="43652"/>
                    <a:pt x="21415" y="59754"/>
                    <a:pt x="9476" y="71585"/>
                  </a:cubicBezTo>
                  <a:cubicBezTo>
                    <a:pt x="6792" y="74268"/>
                    <a:pt x="3834" y="76733"/>
                    <a:pt x="712" y="78924"/>
                  </a:cubicBezTo>
                  <a:cubicBezTo>
                    <a:pt x="0" y="79417"/>
                    <a:pt x="329" y="80567"/>
                    <a:pt x="1260" y="80567"/>
                  </a:cubicBezTo>
                  <a:cubicBezTo>
                    <a:pt x="1424" y="80567"/>
                    <a:pt x="1589" y="80512"/>
                    <a:pt x="1753" y="80402"/>
                  </a:cubicBezTo>
                  <a:cubicBezTo>
                    <a:pt x="4984" y="78157"/>
                    <a:pt x="7997" y="75638"/>
                    <a:pt x="10790" y="72899"/>
                  </a:cubicBezTo>
                  <a:cubicBezTo>
                    <a:pt x="23004" y="60685"/>
                    <a:pt x="29850" y="44145"/>
                    <a:pt x="29850" y="26892"/>
                  </a:cubicBezTo>
                  <a:lnTo>
                    <a:pt x="29850" y="822"/>
                  </a:lnTo>
                  <a:cubicBezTo>
                    <a:pt x="29795" y="274"/>
                    <a:pt x="29357" y="0"/>
                    <a:pt x="28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2479775" y="3406550"/>
              <a:ext cx="722975" cy="1377500"/>
            </a:xfrm>
            <a:custGeom>
              <a:avLst/>
              <a:gdLst/>
              <a:ahLst/>
              <a:cxnLst/>
              <a:rect l="l" t="t" r="r" b="b"/>
              <a:pathLst>
                <a:path w="28919" h="55100" extrusionOk="0">
                  <a:moveTo>
                    <a:pt x="27960" y="1"/>
                  </a:moveTo>
                  <a:cubicBezTo>
                    <a:pt x="27481" y="1"/>
                    <a:pt x="27002" y="329"/>
                    <a:pt x="27057" y="987"/>
                  </a:cubicBezTo>
                  <a:lnTo>
                    <a:pt x="27057" y="2137"/>
                  </a:lnTo>
                  <a:cubicBezTo>
                    <a:pt x="27111" y="18896"/>
                    <a:pt x="20429" y="34999"/>
                    <a:pt x="8490" y="46829"/>
                  </a:cubicBezTo>
                  <a:cubicBezTo>
                    <a:pt x="6080" y="49239"/>
                    <a:pt x="3451" y="51485"/>
                    <a:pt x="712" y="53511"/>
                  </a:cubicBezTo>
                  <a:cubicBezTo>
                    <a:pt x="0" y="54004"/>
                    <a:pt x="329" y="55099"/>
                    <a:pt x="1205" y="55099"/>
                  </a:cubicBezTo>
                  <a:cubicBezTo>
                    <a:pt x="1424" y="55099"/>
                    <a:pt x="1589" y="55045"/>
                    <a:pt x="1753" y="54935"/>
                  </a:cubicBezTo>
                  <a:cubicBezTo>
                    <a:pt x="4601" y="52909"/>
                    <a:pt x="7285" y="50608"/>
                    <a:pt x="9804" y="48089"/>
                  </a:cubicBezTo>
                  <a:cubicBezTo>
                    <a:pt x="22018" y="35930"/>
                    <a:pt x="28864" y="19389"/>
                    <a:pt x="28864" y="2137"/>
                  </a:cubicBezTo>
                  <a:lnTo>
                    <a:pt x="28864" y="987"/>
                  </a:lnTo>
                  <a:cubicBezTo>
                    <a:pt x="28919" y="329"/>
                    <a:pt x="28439" y="1"/>
                    <a:pt x="27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691;p32">
            <a:extLst>
              <a:ext uri="{FF2B5EF4-FFF2-40B4-BE49-F238E27FC236}">
                <a16:creationId xmlns:a16="http://schemas.microsoft.com/office/drawing/2014/main" id="{B4896611-8DA6-44F4-5B32-80174459C800}"/>
              </a:ext>
            </a:extLst>
          </p:cNvPr>
          <p:cNvSpPr/>
          <p:nvPr/>
        </p:nvSpPr>
        <p:spPr>
          <a:xfrm>
            <a:off x="469099" y="533558"/>
            <a:ext cx="4684192" cy="51084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507;p28">
            <a:extLst>
              <a:ext uri="{FF2B5EF4-FFF2-40B4-BE49-F238E27FC236}">
                <a16:creationId xmlns:a16="http://schemas.microsoft.com/office/drawing/2014/main" id="{279142D4-D2D1-F268-7C48-878FFF30F54F}"/>
              </a:ext>
            </a:extLst>
          </p:cNvPr>
          <p:cNvSpPr txBox="1">
            <a:spLocks/>
          </p:cNvSpPr>
          <p:nvPr/>
        </p:nvSpPr>
        <p:spPr>
          <a:xfrm>
            <a:off x="385197" y="691553"/>
            <a:ext cx="4987659" cy="407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 dirty="0">
                <a:solidFill>
                  <a:srgbClr val="FF9973"/>
                </a:solidFill>
              </a:rPr>
              <a:t>1. Aşama: </a:t>
            </a:r>
            <a:r>
              <a:rPr lang="tr-TR" sz="2400" dirty="0">
                <a:solidFill>
                  <a:srgbClr val="E898AC"/>
                </a:solidFill>
              </a:rPr>
              <a:t>Belgenin varlığını doğrulama</a:t>
            </a:r>
          </a:p>
        </p:txBody>
      </p:sp>
      <p:sp>
        <p:nvSpPr>
          <p:cNvPr id="6" name="Google Shape;1361;p47">
            <a:extLst>
              <a:ext uri="{FF2B5EF4-FFF2-40B4-BE49-F238E27FC236}">
                <a16:creationId xmlns:a16="http://schemas.microsoft.com/office/drawing/2014/main" id="{7F7EB43E-FA42-FF85-1AD3-FCEE166A20B0}"/>
              </a:ext>
            </a:extLst>
          </p:cNvPr>
          <p:cNvSpPr txBox="1">
            <a:spLocks/>
          </p:cNvSpPr>
          <p:nvPr/>
        </p:nvSpPr>
        <p:spPr>
          <a:xfrm>
            <a:off x="7731457" y="4510585"/>
            <a:ext cx="1423778" cy="62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7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tr-TR" sz="2800" dirty="0"/>
              <a:t>WAHAP3</a:t>
            </a:r>
          </a:p>
        </p:txBody>
      </p:sp>
      <p:sp>
        <p:nvSpPr>
          <p:cNvPr id="4" name="Google Shape;507;p28">
            <a:extLst>
              <a:ext uri="{FF2B5EF4-FFF2-40B4-BE49-F238E27FC236}">
                <a16:creationId xmlns:a16="http://schemas.microsoft.com/office/drawing/2014/main" id="{9C740FA4-4286-5B29-D4BF-6B571B2C4EFD}"/>
              </a:ext>
            </a:extLst>
          </p:cNvPr>
          <p:cNvSpPr txBox="1">
            <a:spLocks/>
          </p:cNvSpPr>
          <p:nvPr/>
        </p:nvSpPr>
        <p:spPr>
          <a:xfrm>
            <a:off x="6260341" y="159455"/>
            <a:ext cx="2166640" cy="796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>
                <a:solidFill>
                  <a:schemeClr val="bg1">
                    <a:lumMod val="85000"/>
                  </a:schemeClr>
                </a:solidFill>
              </a:rPr>
              <a:t>Zincirde Depolanacak Olan Veriler</a:t>
            </a:r>
          </a:p>
        </p:txBody>
      </p:sp>
      <p:grpSp>
        <p:nvGrpSpPr>
          <p:cNvPr id="40" name="Google Shape;1090;p38">
            <a:extLst>
              <a:ext uri="{FF2B5EF4-FFF2-40B4-BE49-F238E27FC236}">
                <a16:creationId xmlns:a16="http://schemas.microsoft.com/office/drawing/2014/main" id="{1A0828A7-D0EB-81D4-BF76-623A9AAB654B}"/>
              </a:ext>
            </a:extLst>
          </p:cNvPr>
          <p:cNvGrpSpPr/>
          <p:nvPr/>
        </p:nvGrpSpPr>
        <p:grpSpPr>
          <a:xfrm>
            <a:off x="6046235" y="1088975"/>
            <a:ext cx="247603" cy="246624"/>
            <a:chOff x="1372725" y="1912500"/>
            <a:chExt cx="373500" cy="373500"/>
          </a:xfrm>
        </p:grpSpPr>
        <p:sp>
          <p:nvSpPr>
            <p:cNvPr id="41" name="Google Shape;1091;p38">
              <a:extLst>
                <a:ext uri="{FF2B5EF4-FFF2-40B4-BE49-F238E27FC236}">
                  <a16:creationId xmlns:a16="http://schemas.microsoft.com/office/drawing/2014/main" id="{46E6EA37-9643-D914-DA74-8BAA80C71A96}"/>
                </a:ext>
              </a:extLst>
            </p:cNvPr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92;p38">
              <a:extLst>
                <a:ext uri="{FF2B5EF4-FFF2-40B4-BE49-F238E27FC236}">
                  <a16:creationId xmlns:a16="http://schemas.microsoft.com/office/drawing/2014/main" id="{A7766DF3-36F0-5F8F-1151-39573F6CA7B8}"/>
                </a:ext>
              </a:extLst>
            </p:cNvPr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1090;p38">
            <a:extLst>
              <a:ext uri="{FF2B5EF4-FFF2-40B4-BE49-F238E27FC236}">
                <a16:creationId xmlns:a16="http://schemas.microsoft.com/office/drawing/2014/main" id="{CD2E60D4-49AA-770E-E2B4-9DCDFDB1259D}"/>
              </a:ext>
            </a:extLst>
          </p:cNvPr>
          <p:cNvGrpSpPr/>
          <p:nvPr/>
        </p:nvGrpSpPr>
        <p:grpSpPr>
          <a:xfrm>
            <a:off x="6052295" y="1639944"/>
            <a:ext cx="247603" cy="246624"/>
            <a:chOff x="1372725" y="1912500"/>
            <a:chExt cx="373500" cy="373500"/>
          </a:xfrm>
        </p:grpSpPr>
        <p:sp>
          <p:nvSpPr>
            <p:cNvPr id="44" name="Google Shape;1091;p38">
              <a:extLst>
                <a:ext uri="{FF2B5EF4-FFF2-40B4-BE49-F238E27FC236}">
                  <a16:creationId xmlns:a16="http://schemas.microsoft.com/office/drawing/2014/main" id="{959C2BF6-7A71-DCB1-A3BF-C915C4BF6CF8}"/>
                </a:ext>
              </a:extLst>
            </p:cNvPr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92;p38">
              <a:extLst>
                <a:ext uri="{FF2B5EF4-FFF2-40B4-BE49-F238E27FC236}">
                  <a16:creationId xmlns:a16="http://schemas.microsoft.com/office/drawing/2014/main" id="{14DED30A-3BF2-4ACA-E2B3-14DEC079F853}"/>
                </a:ext>
              </a:extLst>
            </p:cNvPr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1090;p38">
            <a:extLst>
              <a:ext uri="{FF2B5EF4-FFF2-40B4-BE49-F238E27FC236}">
                <a16:creationId xmlns:a16="http://schemas.microsoft.com/office/drawing/2014/main" id="{CF47EFE6-FD2B-7C23-FFC6-C34303030500}"/>
              </a:ext>
            </a:extLst>
          </p:cNvPr>
          <p:cNvGrpSpPr/>
          <p:nvPr/>
        </p:nvGrpSpPr>
        <p:grpSpPr>
          <a:xfrm>
            <a:off x="6052583" y="2243391"/>
            <a:ext cx="247603" cy="246624"/>
            <a:chOff x="1372725" y="1912500"/>
            <a:chExt cx="373500" cy="373500"/>
          </a:xfrm>
        </p:grpSpPr>
        <p:sp>
          <p:nvSpPr>
            <p:cNvPr id="50" name="Google Shape;1091;p38">
              <a:extLst>
                <a:ext uri="{FF2B5EF4-FFF2-40B4-BE49-F238E27FC236}">
                  <a16:creationId xmlns:a16="http://schemas.microsoft.com/office/drawing/2014/main" id="{A1165661-85BC-E0E3-B715-C83BD3CE4FA7}"/>
                </a:ext>
              </a:extLst>
            </p:cNvPr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92;p38">
              <a:extLst>
                <a:ext uri="{FF2B5EF4-FFF2-40B4-BE49-F238E27FC236}">
                  <a16:creationId xmlns:a16="http://schemas.microsoft.com/office/drawing/2014/main" id="{73A69F02-7D15-0195-18EF-DC7D4EA55142}"/>
                </a:ext>
              </a:extLst>
            </p:cNvPr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07;p28">
            <a:extLst>
              <a:ext uri="{FF2B5EF4-FFF2-40B4-BE49-F238E27FC236}">
                <a16:creationId xmlns:a16="http://schemas.microsoft.com/office/drawing/2014/main" id="{3C772098-0784-4475-E3DA-4CFE78B99196}"/>
              </a:ext>
            </a:extLst>
          </p:cNvPr>
          <p:cNvSpPr txBox="1">
            <a:spLocks/>
          </p:cNvSpPr>
          <p:nvPr/>
        </p:nvSpPr>
        <p:spPr>
          <a:xfrm>
            <a:off x="6337194" y="909527"/>
            <a:ext cx="2512381" cy="170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lvl="0"/>
            <a:r>
              <a:rPr lang="tr-TR" sz="1800" dirty="0">
                <a:solidFill>
                  <a:schemeClr val="bg1">
                    <a:lumMod val="85000"/>
                  </a:schemeClr>
                </a:solidFill>
              </a:rPr>
              <a:t>4 Verinin Eşsiz </a:t>
            </a:r>
            <a:r>
              <a:rPr lang="tr-TR" sz="1800" dirty="0" err="1">
                <a:solidFill>
                  <a:schemeClr val="bg1">
                    <a:lumMod val="85000"/>
                  </a:schemeClr>
                </a:solidFill>
              </a:rPr>
              <a:t>Hash’i</a:t>
            </a:r>
            <a:endParaRPr lang="tr-TR" sz="1800" dirty="0">
              <a:solidFill>
                <a:schemeClr val="bg1">
                  <a:lumMod val="85000"/>
                </a:schemeClr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tr-TR" sz="1800" dirty="0">
              <a:solidFill>
                <a:schemeClr val="bg1">
                  <a:lumMod val="85000"/>
                </a:schemeClr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>
                <a:solidFill>
                  <a:schemeClr val="bg1">
                    <a:lumMod val="85000"/>
                  </a:schemeClr>
                </a:solidFill>
              </a:rPr>
              <a:t>Geçerlilik Verisi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tr-TR" sz="1800" dirty="0">
              <a:solidFill>
                <a:schemeClr val="bg1">
                  <a:lumMod val="85000"/>
                </a:schemeClr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>
                <a:solidFill>
                  <a:schemeClr val="bg1">
                    <a:lumMod val="85000"/>
                  </a:schemeClr>
                </a:solidFill>
              </a:rPr>
              <a:t>İçerik verisinin </a:t>
            </a:r>
            <a:r>
              <a:rPr lang="tr-TR" sz="1800" dirty="0" err="1">
                <a:solidFill>
                  <a:schemeClr val="bg1">
                    <a:lumMod val="85000"/>
                  </a:schemeClr>
                </a:solidFill>
              </a:rPr>
              <a:t>Hash’i</a:t>
            </a:r>
            <a:endParaRPr lang="tr-TR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Google Shape;506;p28">
            <a:extLst>
              <a:ext uri="{FF2B5EF4-FFF2-40B4-BE49-F238E27FC236}">
                <a16:creationId xmlns:a16="http://schemas.microsoft.com/office/drawing/2014/main" id="{125B77D4-DA0D-897C-D08A-EB3571A5F62A}"/>
              </a:ext>
            </a:extLst>
          </p:cNvPr>
          <p:cNvSpPr txBox="1">
            <a:spLocks/>
          </p:cNvSpPr>
          <p:nvPr/>
        </p:nvSpPr>
        <p:spPr>
          <a:xfrm>
            <a:off x="375429" y="1011783"/>
            <a:ext cx="4958215" cy="2019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just">
              <a:buNone/>
            </a:pPr>
            <a:r>
              <a:rPr lang="tr-TR" dirty="0"/>
              <a:t>Belge yayınlanırken belgeye ait </a:t>
            </a:r>
            <a:r>
              <a:rPr lang="tr-TR" dirty="0">
                <a:solidFill>
                  <a:srgbClr val="00CFCC"/>
                </a:solidFill>
              </a:rPr>
              <a:t>4 farklı veriyi </a:t>
            </a:r>
            <a:r>
              <a:rPr lang="tr-TR" dirty="0" err="1"/>
              <a:t>hash’leyerek</a:t>
            </a:r>
            <a:r>
              <a:rPr lang="tr-TR" dirty="0"/>
              <a:t> </a:t>
            </a:r>
            <a:r>
              <a:rPr lang="tr-TR" dirty="0">
                <a:solidFill>
                  <a:srgbClr val="E898AC"/>
                </a:solidFill>
              </a:rPr>
              <a:t>eşsiz (</a:t>
            </a:r>
            <a:r>
              <a:rPr lang="tr-TR" dirty="0" err="1">
                <a:solidFill>
                  <a:srgbClr val="E898AC"/>
                </a:solidFill>
              </a:rPr>
              <a:t>unique</a:t>
            </a:r>
            <a:r>
              <a:rPr lang="tr-TR" dirty="0">
                <a:solidFill>
                  <a:srgbClr val="E898AC"/>
                </a:solidFill>
              </a:rPr>
              <a:t>) belge numarası </a:t>
            </a:r>
            <a:r>
              <a:rPr lang="tr-TR" dirty="0"/>
              <a:t>belirleniyor ve bu numara blok zincirde tutuluyor. Daha sonra doğrulama aşamasında ise kullanıcıdan talep edilen belge numarası ile blok zincirde kayıtlı belge numarasının </a:t>
            </a:r>
            <a:r>
              <a:rPr lang="tr-TR" dirty="0">
                <a:solidFill>
                  <a:srgbClr val="E898AC"/>
                </a:solidFill>
              </a:rPr>
              <a:t>eşleşip eşleşmediği </a:t>
            </a:r>
            <a:r>
              <a:rPr lang="tr-TR" dirty="0"/>
              <a:t>kontrol ediliyor.</a:t>
            </a:r>
          </a:p>
        </p:txBody>
      </p:sp>
      <p:sp>
        <p:nvSpPr>
          <p:cNvPr id="8" name="Google Shape;506;p28">
            <a:extLst>
              <a:ext uri="{FF2B5EF4-FFF2-40B4-BE49-F238E27FC236}">
                <a16:creationId xmlns:a16="http://schemas.microsoft.com/office/drawing/2014/main" id="{D53BD5E4-0133-F70F-A2F4-014A684E0E9F}"/>
              </a:ext>
            </a:extLst>
          </p:cNvPr>
          <p:cNvSpPr txBox="1">
            <a:spLocks/>
          </p:cNvSpPr>
          <p:nvPr/>
        </p:nvSpPr>
        <p:spPr>
          <a:xfrm>
            <a:off x="375428" y="3040035"/>
            <a:ext cx="4958215" cy="1569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>
              <a:buFont typeface="Maven Pro"/>
              <a:buNone/>
            </a:pPr>
            <a:r>
              <a:rPr lang="tr-TR" dirty="0">
                <a:solidFill>
                  <a:srgbClr val="F64975"/>
                </a:solidFill>
              </a:rPr>
              <a:t>Bu 4 veri:</a:t>
            </a:r>
          </a:p>
          <a:p>
            <a:pPr marL="285750" indent="-285750"/>
            <a:r>
              <a:rPr lang="tr-TR" dirty="0">
                <a:solidFill>
                  <a:schemeClr val="bg1">
                    <a:lumMod val="75000"/>
                  </a:schemeClr>
                </a:solidFill>
              </a:rPr>
              <a:t>TC Kimlik No</a:t>
            </a:r>
          </a:p>
          <a:p>
            <a:pPr marL="285750" indent="-285750"/>
            <a:r>
              <a:rPr lang="tr-TR" dirty="0">
                <a:solidFill>
                  <a:schemeClr val="bg1">
                    <a:lumMod val="75000"/>
                  </a:schemeClr>
                </a:solidFill>
              </a:rPr>
              <a:t>Veren kişinin Açık Anahtarı (</a:t>
            </a:r>
            <a:r>
              <a:rPr lang="tr-TR" dirty="0" err="1">
                <a:solidFill>
                  <a:schemeClr val="bg1">
                    <a:lumMod val="75000"/>
                  </a:schemeClr>
                </a:solidFill>
              </a:rPr>
              <a:t>Public</a:t>
            </a:r>
            <a:r>
              <a:rPr lang="tr-T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tr-TR" dirty="0" err="1">
                <a:solidFill>
                  <a:schemeClr val="bg1">
                    <a:lumMod val="75000"/>
                  </a:schemeClr>
                </a:solidFill>
              </a:rPr>
              <a:t>Key</a:t>
            </a:r>
            <a:r>
              <a:rPr lang="tr-TR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marL="285750" indent="-285750"/>
            <a:r>
              <a:rPr lang="tr-TR" dirty="0">
                <a:solidFill>
                  <a:schemeClr val="bg1">
                    <a:lumMod val="75000"/>
                  </a:schemeClr>
                </a:solidFill>
              </a:rPr>
              <a:t>Ne zaman verildiği</a:t>
            </a:r>
          </a:p>
          <a:p>
            <a:pPr marL="285750" indent="-285750"/>
            <a:r>
              <a:rPr lang="tr-TR" dirty="0">
                <a:solidFill>
                  <a:schemeClr val="bg1">
                    <a:lumMod val="75000"/>
                  </a:schemeClr>
                </a:solidFill>
              </a:rPr>
              <a:t>Belge ismi</a:t>
            </a:r>
          </a:p>
          <a:p>
            <a:pPr marL="285750" indent="-285750"/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C77449E9-218C-2E11-577A-A9DFB4C31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1" y="3104210"/>
            <a:ext cx="5588831" cy="203929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B766D254-0214-F29C-8E5E-ED0B2AD44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413" y="-1061251"/>
            <a:ext cx="7479587" cy="4165461"/>
          </a:xfrm>
          <a:prstGeom prst="rect">
            <a:avLst/>
          </a:prstGeom>
        </p:spPr>
      </p:pic>
      <p:sp>
        <p:nvSpPr>
          <p:cNvPr id="10" name="Google Shape;1361;p47">
            <a:extLst>
              <a:ext uri="{FF2B5EF4-FFF2-40B4-BE49-F238E27FC236}">
                <a16:creationId xmlns:a16="http://schemas.microsoft.com/office/drawing/2014/main" id="{A4594821-62DF-7C1D-7636-88A9D853F829}"/>
              </a:ext>
            </a:extLst>
          </p:cNvPr>
          <p:cNvSpPr txBox="1">
            <a:spLocks/>
          </p:cNvSpPr>
          <p:nvPr/>
        </p:nvSpPr>
        <p:spPr>
          <a:xfrm>
            <a:off x="7731457" y="4510585"/>
            <a:ext cx="1423778" cy="62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7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tr-TR" sz="2800" dirty="0"/>
              <a:t>WAHAP3</a:t>
            </a:r>
          </a:p>
        </p:txBody>
      </p:sp>
    </p:spTree>
    <p:extLst>
      <p:ext uri="{BB962C8B-B14F-4D97-AF65-F5344CB8AC3E}">
        <p14:creationId xmlns:p14="http://schemas.microsoft.com/office/powerpoint/2010/main" val="4073214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5421023" y="180003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/>
            <a:r>
              <a:rPr lang="tr-TR" dirty="0">
                <a:solidFill>
                  <a:srgbClr val="E898AC"/>
                </a:solidFill>
              </a:rPr>
              <a:t>NASIL YAPTIK</a:t>
            </a:r>
          </a:p>
        </p:txBody>
      </p:sp>
      <p:grpSp>
        <p:nvGrpSpPr>
          <p:cNvPr id="528" name="Google Shape;528;p28"/>
          <p:cNvGrpSpPr/>
          <p:nvPr/>
        </p:nvGrpSpPr>
        <p:grpSpPr>
          <a:xfrm flipH="1">
            <a:off x="169323" y="1976652"/>
            <a:ext cx="1027482" cy="2269245"/>
            <a:chOff x="4987800" y="-64350"/>
            <a:chExt cx="1244700" cy="2914922"/>
          </a:xfrm>
        </p:grpSpPr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691;p32">
            <a:extLst>
              <a:ext uri="{FF2B5EF4-FFF2-40B4-BE49-F238E27FC236}">
                <a16:creationId xmlns:a16="http://schemas.microsoft.com/office/drawing/2014/main" id="{B4896611-8DA6-44F4-5B32-80174459C800}"/>
              </a:ext>
            </a:extLst>
          </p:cNvPr>
          <p:cNvSpPr/>
          <p:nvPr/>
        </p:nvSpPr>
        <p:spPr>
          <a:xfrm>
            <a:off x="3016115" y="676905"/>
            <a:ext cx="5148068" cy="45719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507;p28">
            <a:extLst>
              <a:ext uri="{FF2B5EF4-FFF2-40B4-BE49-F238E27FC236}">
                <a16:creationId xmlns:a16="http://schemas.microsoft.com/office/drawing/2014/main" id="{279142D4-D2D1-F268-7C48-878FFF30F54F}"/>
              </a:ext>
            </a:extLst>
          </p:cNvPr>
          <p:cNvSpPr txBox="1">
            <a:spLocks/>
          </p:cNvSpPr>
          <p:nvPr/>
        </p:nvSpPr>
        <p:spPr>
          <a:xfrm>
            <a:off x="2513063" y="779629"/>
            <a:ext cx="5750256" cy="407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 dirty="0">
                <a:solidFill>
                  <a:srgbClr val="FF9973"/>
                </a:solidFill>
              </a:rPr>
              <a:t>2. Aşama: </a:t>
            </a:r>
            <a:r>
              <a:rPr lang="tr-TR" sz="2400" dirty="0">
                <a:solidFill>
                  <a:srgbClr val="E898AC"/>
                </a:solidFill>
              </a:rPr>
              <a:t>Belgenin geçerliliğini doğrulama</a:t>
            </a:r>
          </a:p>
        </p:txBody>
      </p:sp>
      <p:grpSp>
        <p:nvGrpSpPr>
          <p:cNvPr id="4" name="Google Shape;10943;p60">
            <a:extLst>
              <a:ext uri="{FF2B5EF4-FFF2-40B4-BE49-F238E27FC236}">
                <a16:creationId xmlns:a16="http://schemas.microsoft.com/office/drawing/2014/main" id="{2F3DE066-0FD7-389F-F073-8671E9FC5C69}"/>
              </a:ext>
            </a:extLst>
          </p:cNvPr>
          <p:cNvGrpSpPr/>
          <p:nvPr/>
        </p:nvGrpSpPr>
        <p:grpSpPr>
          <a:xfrm>
            <a:off x="254122" y="309727"/>
            <a:ext cx="2394284" cy="1936873"/>
            <a:chOff x="1278299" y="2439293"/>
            <a:chExt cx="410829" cy="332343"/>
          </a:xfrm>
          <a:solidFill>
            <a:srgbClr val="E898AC"/>
          </a:solidFill>
        </p:grpSpPr>
        <p:sp>
          <p:nvSpPr>
            <p:cNvPr id="5" name="Google Shape;10944;p60">
              <a:extLst>
                <a:ext uri="{FF2B5EF4-FFF2-40B4-BE49-F238E27FC236}">
                  <a16:creationId xmlns:a16="http://schemas.microsoft.com/office/drawing/2014/main" id="{6E41C00A-0E4E-E6C7-03B3-DEE07C6E8688}"/>
                </a:ext>
              </a:extLst>
            </p:cNvPr>
            <p:cNvSpPr/>
            <p:nvPr/>
          </p:nvSpPr>
          <p:spPr>
            <a:xfrm>
              <a:off x="1360159" y="2510141"/>
              <a:ext cx="245963" cy="12540"/>
            </a:xfrm>
            <a:custGeom>
              <a:avLst/>
              <a:gdLst/>
              <a:ahLst/>
              <a:cxnLst/>
              <a:rect l="l" t="t" r="r" b="b"/>
              <a:pathLst>
                <a:path w="7728" h="394" extrusionOk="0">
                  <a:moveTo>
                    <a:pt x="191" y="1"/>
                  </a:moveTo>
                  <a:cubicBezTo>
                    <a:pt x="96" y="1"/>
                    <a:pt x="1" y="96"/>
                    <a:pt x="1" y="203"/>
                  </a:cubicBezTo>
                  <a:cubicBezTo>
                    <a:pt x="1" y="298"/>
                    <a:pt x="96" y="394"/>
                    <a:pt x="191" y="394"/>
                  </a:cubicBezTo>
                  <a:lnTo>
                    <a:pt x="7537" y="394"/>
                  </a:lnTo>
                  <a:cubicBezTo>
                    <a:pt x="7633" y="394"/>
                    <a:pt x="7728" y="298"/>
                    <a:pt x="7728" y="203"/>
                  </a:cubicBezTo>
                  <a:cubicBezTo>
                    <a:pt x="7728" y="96"/>
                    <a:pt x="7633" y="1"/>
                    <a:pt x="75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" name="Google Shape;10945;p60">
              <a:extLst>
                <a:ext uri="{FF2B5EF4-FFF2-40B4-BE49-F238E27FC236}">
                  <a16:creationId xmlns:a16="http://schemas.microsoft.com/office/drawing/2014/main" id="{6157164F-ECC4-CB51-9C5B-0FE9303730F2}"/>
                </a:ext>
              </a:extLst>
            </p:cNvPr>
            <p:cNvSpPr/>
            <p:nvPr/>
          </p:nvSpPr>
          <p:spPr>
            <a:xfrm>
              <a:off x="1360159" y="2575706"/>
              <a:ext cx="245963" cy="12158"/>
            </a:xfrm>
            <a:custGeom>
              <a:avLst/>
              <a:gdLst/>
              <a:ahLst/>
              <a:cxnLst/>
              <a:rect l="l" t="t" r="r" b="b"/>
              <a:pathLst>
                <a:path w="7728" h="382" extrusionOk="0">
                  <a:moveTo>
                    <a:pt x="191" y="0"/>
                  </a:moveTo>
                  <a:cubicBezTo>
                    <a:pt x="96" y="0"/>
                    <a:pt x="1" y="84"/>
                    <a:pt x="1" y="191"/>
                  </a:cubicBezTo>
                  <a:cubicBezTo>
                    <a:pt x="1" y="298"/>
                    <a:pt x="96" y="381"/>
                    <a:pt x="191" y="381"/>
                  </a:cubicBezTo>
                  <a:lnTo>
                    <a:pt x="7537" y="381"/>
                  </a:lnTo>
                  <a:cubicBezTo>
                    <a:pt x="7633" y="381"/>
                    <a:pt x="7728" y="298"/>
                    <a:pt x="7728" y="191"/>
                  </a:cubicBezTo>
                  <a:cubicBezTo>
                    <a:pt x="7728" y="84"/>
                    <a:pt x="7633" y="0"/>
                    <a:pt x="75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" name="Google Shape;10946;p60">
              <a:extLst>
                <a:ext uri="{FF2B5EF4-FFF2-40B4-BE49-F238E27FC236}">
                  <a16:creationId xmlns:a16="http://schemas.microsoft.com/office/drawing/2014/main" id="{B24AC954-02BE-A7DB-916E-B0C462437BCD}"/>
                </a:ext>
              </a:extLst>
            </p:cNvPr>
            <p:cNvSpPr/>
            <p:nvPr/>
          </p:nvSpPr>
          <p:spPr>
            <a:xfrm>
              <a:off x="1437086" y="2618132"/>
              <a:ext cx="92873" cy="12540"/>
            </a:xfrm>
            <a:custGeom>
              <a:avLst/>
              <a:gdLst/>
              <a:ahLst/>
              <a:cxnLst/>
              <a:rect l="l" t="t" r="r" b="b"/>
              <a:pathLst>
                <a:path w="2918" h="394" extrusionOk="0">
                  <a:moveTo>
                    <a:pt x="191" y="1"/>
                  </a:moveTo>
                  <a:cubicBezTo>
                    <a:pt x="84" y="1"/>
                    <a:pt x="1" y="96"/>
                    <a:pt x="1" y="203"/>
                  </a:cubicBezTo>
                  <a:cubicBezTo>
                    <a:pt x="1" y="299"/>
                    <a:pt x="84" y="394"/>
                    <a:pt x="191" y="394"/>
                  </a:cubicBezTo>
                  <a:lnTo>
                    <a:pt x="2715" y="394"/>
                  </a:lnTo>
                  <a:cubicBezTo>
                    <a:pt x="2822" y="394"/>
                    <a:pt x="2918" y="299"/>
                    <a:pt x="2918" y="203"/>
                  </a:cubicBezTo>
                  <a:cubicBezTo>
                    <a:pt x="2918" y="96"/>
                    <a:pt x="2822" y="1"/>
                    <a:pt x="27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" name="Google Shape;10947;p60">
              <a:extLst>
                <a:ext uri="{FF2B5EF4-FFF2-40B4-BE49-F238E27FC236}">
                  <a16:creationId xmlns:a16="http://schemas.microsoft.com/office/drawing/2014/main" id="{FB1CBAF6-1979-2CE4-D7FB-0E3270462C19}"/>
                </a:ext>
              </a:extLst>
            </p:cNvPr>
            <p:cNvSpPr/>
            <p:nvPr/>
          </p:nvSpPr>
          <p:spPr>
            <a:xfrm>
              <a:off x="1419295" y="2543115"/>
              <a:ext cx="186827" cy="12158"/>
            </a:xfrm>
            <a:custGeom>
              <a:avLst/>
              <a:gdLst/>
              <a:ahLst/>
              <a:cxnLst/>
              <a:rect l="l" t="t" r="r" b="b"/>
              <a:pathLst>
                <a:path w="5870" h="382" extrusionOk="0">
                  <a:moveTo>
                    <a:pt x="191" y="1"/>
                  </a:moveTo>
                  <a:cubicBezTo>
                    <a:pt x="95" y="1"/>
                    <a:pt x="0" y="84"/>
                    <a:pt x="0" y="191"/>
                  </a:cubicBezTo>
                  <a:cubicBezTo>
                    <a:pt x="0" y="298"/>
                    <a:pt x="95" y="382"/>
                    <a:pt x="191" y="382"/>
                  </a:cubicBezTo>
                  <a:lnTo>
                    <a:pt x="5679" y="382"/>
                  </a:lnTo>
                  <a:cubicBezTo>
                    <a:pt x="5775" y="382"/>
                    <a:pt x="5870" y="298"/>
                    <a:pt x="5870" y="191"/>
                  </a:cubicBezTo>
                  <a:cubicBezTo>
                    <a:pt x="5870" y="84"/>
                    <a:pt x="5775" y="1"/>
                    <a:pt x="56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" name="Google Shape;10948;p60">
              <a:extLst>
                <a:ext uri="{FF2B5EF4-FFF2-40B4-BE49-F238E27FC236}">
                  <a16:creationId xmlns:a16="http://schemas.microsoft.com/office/drawing/2014/main" id="{2DB0A403-AD27-8B9E-33D5-F9CE6432CCA8}"/>
                </a:ext>
              </a:extLst>
            </p:cNvPr>
            <p:cNvSpPr/>
            <p:nvPr/>
          </p:nvSpPr>
          <p:spPr>
            <a:xfrm>
              <a:off x="1360541" y="2543115"/>
              <a:ext cx="43604" cy="12158"/>
            </a:xfrm>
            <a:custGeom>
              <a:avLst/>
              <a:gdLst/>
              <a:ahLst/>
              <a:cxnLst/>
              <a:rect l="l" t="t" r="r" b="b"/>
              <a:pathLst>
                <a:path w="1370" h="382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cubicBezTo>
                    <a:pt x="1" y="298"/>
                    <a:pt x="96" y="382"/>
                    <a:pt x="203" y="382"/>
                  </a:cubicBezTo>
                  <a:lnTo>
                    <a:pt x="1179" y="382"/>
                  </a:lnTo>
                  <a:cubicBezTo>
                    <a:pt x="1286" y="382"/>
                    <a:pt x="1370" y="298"/>
                    <a:pt x="1370" y="191"/>
                  </a:cubicBezTo>
                  <a:cubicBezTo>
                    <a:pt x="1358" y="72"/>
                    <a:pt x="1286" y="1"/>
                    <a:pt x="1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" name="Google Shape;10949;p60">
              <a:extLst>
                <a:ext uri="{FF2B5EF4-FFF2-40B4-BE49-F238E27FC236}">
                  <a16:creationId xmlns:a16="http://schemas.microsoft.com/office/drawing/2014/main" id="{7C928E8B-7D75-0C42-1E5F-3D0A3CF456E4}"/>
                </a:ext>
              </a:extLst>
            </p:cNvPr>
            <p:cNvSpPr/>
            <p:nvPr/>
          </p:nvSpPr>
          <p:spPr>
            <a:xfrm>
              <a:off x="1306721" y="2469211"/>
              <a:ext cx="353222" cy="228171"/>
            </a:xfrm>
            <a:custGeom>
              <a:avLst/>
              <a:gdLst/>
              <a:ahLst/>
              <a:cxnLst/>
              <a:rect l="l" t="t" r="r" b="b"/>
              <a:pathLst>
                <a:path w="11098" h="7169" extrusionOk="0">
                  <a:moveTo>
                    <a:pt x="1144" y="1"/>
                  </a:moveTo>
                  <a:cubicBezTo>
                    <a:pt x="1025" y="1"/>
                    <a:pt x="918" y="96"/>
                    <a:pt x="906" y="215"/>
                  </a:cubicBezTo>
                  <a:cubicBezTo>
                    <a:pt x="894" y="596"/>
                    <a:pt x="596" y="894"/>
                    <a:pt x="215" y="906"/>
                  </a:cubicBezTo>
                  <a:cubicBezTo>
                    <a:pt x="96" y="906"/>
                    <a:pt x="1" y="1013"/>
                    <a:pt x="1" y="1144"/>
                  </a:cubicBezTo>
                  <a:lnTo>
                    <a:pt x="1" y="6025"/>
                  </a:lnTo>
                  <a:cubicBezTo>
                    <a:pt x="1" y="6144"/>
                    <a:pt x="96" y="6252"/>
                    <a:pt x="215" y="6264"/>
                  </a:cubicBezTo>
                  <a:cubicBezTo>
                    <a:pt x="596" y="6275"/>
                    <a:pt x="894" y="6573"/>
                    <a:pt x="906" y="6942"/>
                  </a:cubicBezTo>
                  <a:cubicBezTo>
                    <a:pt x="906" y="7061"/>
                    <a:pt x="1013" y="7168"/>
                    <a:pt x="1144" y="7168"/>
                  </a:cubicBezTo>
                  <a:lnTo>
                    <a:pt x="6728" y="7168"/>
                  </a:lnTo>
                  <a:cubicBezTo>
                    <a:pt x="6835" y="7168"/>
                    <a:pt x="6918" y="7085"/>
                    <a:pt x="6918" y="6978"/>
                  </a:cubicBezTo>
                  <a:cubicBezTo>
                    <a:pt x="6918" y="6871"/>
                    <a:pt x="6835" y="6787"/>
                    <a:pt x="6728" y="6787"/>
                  </a:cubicBezTo>
                  <a:lnTo>
                    <a:pt x="1275" y="6787"/>
                  </a:lnTo>
                  <a:cubicBezTo>
                    <a:pt x="1203" y="6323"/>
                    <a:pt x="846" y="5978"/>
                    <a:pt x="382" y="5894"/>
                  </a:cubicBezTo>
                  <a:lnTo>
                    <a:pt x="382" y="1263"/>
                  </a:lnTo>
                  <a:cubicBezTo>
                    <a:pt x="846" y="1191"/>
                    <a:pt x="1192" y="834"/>
                    <a:pt x="1275" y="370"/>
                  </a:cubicBezTo>
                  <a:lnTo>
                    <a:pt x="9776" y="370"/>
                  </a:lnTo>
                  <a:cubicBezTo>
                    <a:pt x="9847" y="846"/>
                    <a:pt x="10240" y="1203"/>
                    <a:pt x="10717" y="1263"/>
                  </a:cubicBezTo>
                  <a:lnTo>
                    <a:pt x="10717" y="4466"/>
                  </a:lnTo>
                  <a:cubicBezTo>
                    <a:pt x="10717" y="4561"/>
                    <a:pt x="10800" y="4656"/>
                    <a:pt x="10907" y="4656"/>
                  </a:cubicBezTo>
                  <a:cubicBezTo>
                    <a:pt x="11014" y="4656"/>
                    <a:pt x="11098" y="4561"/>
                    <a:pt x="11098" y="4466"/>
                  </a:cubicBezTo>
                  <a:lnTo>
                    <a:pt x="11098" y="1108"/>
                  </a:lnTo>
                  <a:cubicBezTo>
                    <a:pt x="11086" y="1072"/>
                    <a:pt x="11062" y="1013"/>
                    <a:pt x="11014" y="965"/>
                  </a:cubicBezTo>
                  <a:cubicBezTo>
                    <a:pt x="10967" y="918"/>
                    <a:pt x="10907" y="906"/>
                    <a:pt x="10848" y="906"/>
                  </a:cubicBezTo>
                  <a:cubicBezTo>
                    <a:pt x="10467" y="906"/>
                    <a:pt x="10145" y="608"/>
                    <a:pt x="10133" y="215"/>
                  </a:cubicBezTo>
                  <a:cubicBezTo>
                    <a:pt x="10133" y="96"/>
                    <a:pt x="10026" y="1"/>
                    <a:pt x="98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" name="Google Shape;10950;p60">
              <a:extLst>
                <a:ext uri="{FF2B5EF4-FFF2-40B4-BE49-F238E27FC236}">
                  <a16:creationId xmlns:a16="http://schemas.microsoft.com/office/drawing/2014/main" id="{3F593F03-820E-7B4A-2971-18758B0EADA6}"/>
                </a:ext>
              </a:extLst>
            </p:cNvPr>
            <p:cNvSpPr/>
            <p:nvPr/>
          </p:nvSpPr>
          <p:spPr>
            <a:xfrm>
              <a:off x="1278299" y="2439293"/>
              <a:ext cx="410829" cy="332343"/>
            </a:xfrm>
            <a:custGeom>
              <a:avLst/>
              <a:gdLst/>
              <a:ahLst/>
              <a:cxnLst/>
              <a:rect l="l" t="t" r="r" b="b"/>
              <a:pathLst>
                <a:path w="12908" h="10442" extrusionOk="0">
                  <a:moveTo>
                    <a:pt x="12348" y="369"/>
                  </a:moveTo>
                  <a:cubicBezTo>
                    <a:pt x="12431" y="369"/>
                    <a:pt x="12503" y="429"/>
                    <a:pt x="12503" y="524"/>
                  </a:cubicBezTo>
                  <a:lnTo>
                    <a:pt x="12503" y="8513"/>
                  </a:lnTo>
                  <a:cubicBezTo>
                    <a:pt x="12503" y="8585"/>
                    <a:pt x="12443" y="8656"/>
                    <a:pt x="12348" y="8656"/>
                  </a:cubicBezTo>
                  <a:lnTo>
                    <a:pt x="11610" y="8656"/>
                  </a:lnTo>
                  <a:lnTo>
                    <a:pt x="11502" y="8454"/>
                  </a:lnTo>
                  <a:cubicBezTo>
                    <a:pt x="11502" y="8454"/>
                    <a:pt x="11514" y="8454"/>
                    <a:pt x="11514" y="8442"/>
                  </a:cubicBezTo>
                  <a:cubicBezTo>
                    <a:pt x="11776" y="8323"/>
                    <a:pt x="11931" y="8049"/>
                    <a:pt x="11907" y="7763"/>
                  </a:cubicBezTo>
                  <a:cubicBezTo>
                    <a:pt x="11907" y="7692"/>
                    <a:pt x="11919" y="7632"/>
                    <a:pt x="11967" y="7573"/>
                  </a:cubicBezTo>
                  <a:cubicBezTo>
                    <a:pt x="12133" y="7334"/>
                    <a:pt x="12133" y="7025"/>
                    <a:pt x="11967" y="6799"/>
                  </a:cubicBezTo>
                  <a:cubicBezTo>
                    <a:pt x="11919" y="6739"/>
                    <a:pt x="11907" y="6668"/>
                    <a:pt x="11907" y="6608"/>
                  </a:cubicBezTo>
                  <a:cubicBezTo>
                    <a:pt x="11931" y="6322"/>
                    <a:pt x="11776" y="6061"/>
                    <a:pt x="11514" y="5941"/>
                  </a:cubicBezTo>
                  <a:cubicBezTo>
                    <a:pt x="11455" y="5906"/>
                    <a:pt x="11395" y="5858"/>
                    <a:pt x="11371" y="5787"/>
                  </a:cubicBezTo>
                  <a:cubicBezTo>
                    <a:pt x="11263" y="5559"/>
                    <a:pt x="11027" y="5401"/>
                    <a:pt x="10779" y="5401"/>
                  </a:cubicBezTo>
                  <a:cubicBezTo>
                    <a:pt x="10754" y="5401"/>
                    <a:pt x="10729" y="5402"/>
                    <a:pt x="10705" y="5406"/>
                  </a:cubicBezTo>
                  <a:cubicBezTo>
                    <a:pt x="10621" y="5406"/>
                    <a:pt x="10562" y="5382"/>
                    <a:pt x="10502" y="5346"/>
                  </a:cubicBezTo>
                  <a:cubicBezTo>
                    <a:pt x="10383" y="5263"/>
                    <a:pt x="10246" y="5221"/>
                    <a:pt x="10111" y="5221"/>
                  </a:cubicBezTo>
                  <a:cubicBezTo>
                    <a:pt x="9975" y="5221"/>
                    <a:pt x="9841" y="5263"/>
                    <a:pt x="9728" y="5346"/>
                  </a:cubicBezTo>
                  <a:cubicBezTo>
                    <a:pt x="9669" y="5382"/>
                    <a:pt x="9597" y="5406"/>
                    <a:pt x="9538" y="5406"/>
                  </a:cubicBezTo>
                  <a:cubicBezTo>
                    <a:pt x="9512" y="5402"/>
                    <a:pt x="9486" y="5401"/>
                    <a:pt x="9461" y="5401"/>
                  </a:cubicBezTo>
                  <a:cubicBezTo>
                    <a:pt x="9206" y="5401"/>
                    <a:pt x="8979" y="5559"/>
                    <a:pt x="8871" y="5787"/>
                  </a:cubicBezTo>
                  <a:cubicBezTo>
                    <a:pt x="8835" y="5846"/>
                    <a:pt x="8800" y="5906"/>
                    <a:pt x="8716" y="5941"/>
                  </a:cubicBezTo>
                  <a:cubicBezTo>
                    <a:pt x="8466" y="6061"/>
                    <a:pt x="8300" y="6322"/>
                    <a:pt x="8335" y="6608"/>
                  </a:cubicBezTo>
                  <a:cubicBezTo>
                    <a:pt x="8335" y="6680"/>
                    <a:pt x="8323" y="6739"/>
                    <a:pt x="8276" y="6799"/>
                  </a:cubicBezTo>
                  <a:cubicBezTo>
                    <a:pt x="8109" y="7037"/>
                    <a:pt x="8109" y="7346"/>
                    <a:pt x="8276" y="7573"/>
                  </a:cubicBezTo>
                  <a:cubicBezTo>
                    <a:pt x="8323" y="7632"/>
                    <a:pt x="8335" y="7704"/>
                    <a:pt x="8335" y="7763"/>
                  </a:cubicBezTo>
                  <a:cubicBezTo>
                    <a:pt x="8300" y="8049"/>
                    <a:pt x="8466" y="8323"/>
                    <a:pt x="8716" y="8442"/>
                  </a:cubicBezTo>
                  <a:cubicBezTo>
                    <a:pt x="8716" y="8442"/>
                    <a:pt x="8740" y="8442"/>
                    <a:pt x="8740" y="8454"/>
                  </a:cubicBezTo>
                  <a:lnTo>
                    <a:pt x="8633" y="8656"/>
                  </a:lnTo>
                  <a:lnTo>
                    <a:pt x="525" y="8656"/>
                  </a:lnTo>
                  <a:cubicBezTo>
                    <a:pt x="441" y="8656"/>
                    <a:pt x="370" y="8597"/>
                    <a:pt x="370" y="8513"/>
                  </a:cubicBezTo>
                  <a:lnTo>
                    <a:pt x="370" y="524"/>
                  </a:lnTo>
                  <a:cubicBezTo>
                    <a:pt x="370" y="441"/>
                    <a:pt x="430" y="369"/>
                    <a:pt x="525" y="369"/>
                  </a:cubicBezTo>
                  <a:close/>
                  <a:moveTo>
                    <a:pt x="10139" y="5638"/>
                  </a:moveTo>
                  <a:cubicBezTo>
                    <a:pt x="10199" y="5638"/>
                    <a:pt x="10258" y="5656"/>
                    <a:pt x="10312" y="5691"/>
                  </a:cubicBezTo>
                  <a:cubicBezTo>
                    <a:pt x="10420" y="5770"/>
                    <a:pt x="10553" y="5817"/>
                    <a:pt x="10684" y="5817"/>
                  </a:cubicBezTo>
                  <a:cubicBezTo>
                    <a:pt x="10711" y="5817"/>
                    <a:pt x="10738" y="5815"/>
                    <a:pt x="10764" y="5810"/>
                  </a:cubicBezTo>
                  <a:cubicBezTo>
                    <a:pt x="10773" y="5810"/>
                    <a:pt x="10782" y="5809"/>
                    <a:pt x="10790" y="5809"/>
                  </a:cubicBezTo>
                  <a:cubicBezTo>
                    <a:pt x="10900" y="5809"/>
                    <a:pt x="11007" y="5878"/>
                    <a:pt x="11062" y="5977"/>
                  </a:cubicBezTo>
                  <a:cubicBezTo>
                    <a:pt x="11133" y="6132"/>
                    <a:pt x="11229" y="6251"/>
                    <a:pt x="11383" y="6311"/>
                  </a:cubicBezTo>
                  <a:cubicBezTo>
                    <a:pt x="11502" y="6370"/>
                    <a:pt x="11562" y="6477"/>
                    <a:pt x="11550" y="6608"/>
                  </a:cubicBezTo>
                  <a:cubicBezTo>
                    <a:pt x="11526" y="6775"/>
                    <a:pt x="11574" y="6930"/>
                    <a:pt x="11669" y="7049"/>
                  </a:cubicBezTo>
                  <a:cubicBezTo>
                    <a:pt x="11741" y="7156"/>
                    <a:pt x="11741" y="7287"/>
                    <a:pt x="11669" y="7394"/>
                  </a:cubicBezTo>
                  <a:cubicBezTo>
                    <a:pt x="11574" y="7525"/>
                    <a:pt x="11538" y="7692"/>
                    <a:pt x="11550" y="7835"/>
                  </a:cubicBezTo>
                  <a:cubicBezTo>
                    <a:pt x="11562" y="7966"/>
                    <a:pt x="11490" y="8085"/>
                    <a:pt x="11383" y="8132"/>
                  </a:cubicBezTo>
                  <a:cubicBezTo>
                    <a:pt x="11288" y="8180"/>
                    <a:pt x="11217" y="8239"/>
                    <a:pt x="11157" y="8299"/>
                  </a:cubicBezTo>
                  <a:lnTo>
                    <a:pt x="11145" y="8323"/>
                  </a:lnTo>
                  <a:lnTo>
                    <a:pt x="11050" y="8454"/>
                  </a:lnTo>
                  <a:cubicBezTo>
                    <a:pt x="10995" y="8563"/>
                    <a:pt x="10911" y="8622"/>
                    <a:pt x="10787" y="8622"/>
                  </a:cubicBezTo>
                  <a:cubicBezTo>
                    <a:pt x="10776" y="8622"/>
                    <a:pt x="10764" y="8621"/>
                    <a:pt x="10752" y="8620"/>
                  </a:cubicBezTo>
                  <a:cubicBezTo>
                    <a:pt x="10726" y="8616"/>
                    <a:pt x="10699" y="8614"/>
                    <a:pt x="10672" y="8614"/>
                  </a:cubicBezTo>
                  <a:cubicBezTo>
                    <a:pt x="10542" y="8614"/>
                    <a:pt x="10410" y="8660"/>
                    <a:pt x="10312" y="8739"/>
                  </a:cubicBezTo>
                  <a:cubicBezTo>
                    <a:pt x="10252" y="8751"/>
                    <a:pt x="10205" y="8763"/>
                    <a:pt x="10169" y="8775"/>
                  </a:cubicBezTo>
                  <a:lnTo>
                    <a:pt x="10074" y="8775"/>
                  </a:lnTo>
                  <a:cubicBezTo>
                    <a:pt x="10026" y="8775"/>
                    <a:pt x="9978" y="8751"/>
                    <a:pt x="9955" y="8739"/>
                  </a:cubicBezTo>
                  <a:cubicBezTo>
                    <a:pt x="9836" y="8656"/>
                    <a:pt x="9705" y="8620"/>
                    <a:pt x="9562" y="8620"/>
                  </a:cubicBezTo>
                  <a:lnTo>
                    <a:pt x="9514" y="8620"/>
                  </a:lnTo>
                  <a:cubicBezTo>
                    <a:pt x="9504" y="8621"/>
                    <a:pt x="9495" y="8622"/>
                    <a:pt x="9486" y="8622"/>
                  </a:cubicBezTo>
                  <a:cubicBezTo>
                    <a:pt x="9366" y="8622"/>
                    <a:pt x="9261" y="8553"/>
                    <a:pt x="9216" y="8454"/>
                  </a:cubicBezTo>
                  <a:cubicBezTo>
                    <a:pt x="9181" y="8406"/>
                    <a:pt x="9157" y="8347"/>
                    <a:pt x="9121" y="8323"/>
                  </a:cubicBezTo>
                  <a:lnTo>
                    <a:pt x="9121" y="8299"/>
                  </a:lnTo>
                  <a:cubicBezTo>
                    <a:pt x="9062" y="8227"/>
                    <a:pt x="8990" y="8168"/>
                    <a:pt x="8895" y="8132"/>
                  </a:cubicBezTo>
                  <a:cubicBezTo>
                    <a:pt x="8776" y="8085"/>
                    <a:pt x="8716" y="7977"/>
                    <a:pt x="8728" y="7835"/>
                  </a:cubicBezTo>
                  <a:cubicBezTo>
                    <a:pt x="8752" y="7680"/>
                    <a:pt x="8704" y="7513"/>
                    <a:pt x="8609" y="7394"/>
                  </a:cubicBezTo>
                  <a:cubicBezTo>
                    <a:pt x="8538" y="7287"/>
                    <a:pt x="8538" y="7156"/>
                    <a:pt x="8609" y="7049"/>
                  </a:cubicBezTo>
                  <a:cubicBezTo>
                    <a:pt x="8704" y="6918"/>
                    <a:pt x="8752" y="6751"/>
                    <a:pt x="8728" y="6608"/>
                  </a:cubicBezTo>
                  <a:cubicBezTo>
                    <a:pt x="8716" y="6489"/>
                    <a:pt x="8788" y="6370"/>
                    <a:pt x="8895" y="6311"/>
                  </a:cubicBezTo>
                  <a:cubicBezTo>
                    <a:pt x="9050" y="6227"/>
                    <a:pt x="9169" y="6132"/>
                    <a:pt x="9228" y="5977"/>
                  </a:cubicBezTo>
                  <a:cubicBezTo>
                    <a:pt x="9283" y="5868"/>
                    <a:pt x="9387" y="5809"/>
                    <a:pt x="9496" y="5809"/>
                  </a:cubicBezTo>
                  <a:cubicBezTo>
                    <a:pt x="9506" y="5809"/>
                    <a:pt x="9516" y="5809"/>
                    <a:pt x="9526" y="5810"/>
                  </a:cubicBezTo>
                  <a:cubicBezTo>
                    <a:pt x="9552" y="5815"/>
                    <a:pt x="9579" y="5817"/>
                    <a:pt x="9606" y="5817"/>
                  </a:cubicBezTo>
                  <a:cubicBezTo>
                    <a:pt x="9737" y="5817"/>
                    <a:pt x="9868" y="5770"/>
                    <a:pt x="9966" y="5691"/>
                  </a:cubicBezTo>
                  <a:cubicBezTo>
                    <a:pt x="10020" y="5656"/>
                    <a:pt x="10080" y="5638"/>
                    <a:pt x="10139" y="5638"/>
                  </a:cubicBezTo>
                  <a:close/>
                  <a:moveTo>
                    <a:pt x="8990" y="8775"/>
                  </a:moveTo>
                  <a:cubicBezTo>
                    <a:pt x="9105" y="8910"/>
                    <a:pt x="9274" y="8982"/>
                    <a:pt x="9458" y="8982"/>
                  </a:cubicBezTo>
                  <a:cubicBezTo>
                    <a:pt x="9484" y="8982"/>
                    <a:pt x="9511" y="8981"/>
                    <a:pt x="9538" y="8978"/>
                  </a:cubicBezTo>
                  <a:cubicBezTo>
                    <a:pt x="9609" y="8978"/>
                    <a:pt x="9669" y="8989"/>
                    <a:pt x="9728" y="9037"/>
                  </a:cubicBezTo>
                  <a:cubicBezTo>
                    <a:pt x="9740" y="9049"/>
                    <a:pt x="9776" y="9061"/>
                    <a:pt x="9788" y="9061"/>
                  </a:cubicBezTo>
                  <a:lnTo>
                    <a:pt x="9383" y="9894"/>
                  </a:lnTo>
                  <a:lnTo>
                    <a:pt x="9193" y="9573"/>
                  </a:lnTo>
                  <a:cubicBezTo>
                    <a:pt x="9151" y="9500"/>
                    <a:pt x="9082" y="9463"/>
                    <a:pt x="9001" y="9463"/>
                  </a:cubicBezTo>
                  <a:cubicBezTo>
                    <a:pt x="8990" y="9463"/>
                    <a:pt x="8978" y="9464"/>
                    <a:pt x="8966" y="9466"/>
                  </a:cubicBezTo>
                  <a:lnTo>
                    <a:pt x="8633" y="9525"/>
                  </a:lnTo>
                  <a:lnTo>
                    <a:pt x="8990" y="8775"/>
                  </a:lnTo>
                  <a:close/>
                  <a:moveTo>
                    <a:pt x="11264" y="8775"/>
                  </a:moveTo>
                  <a:lnTo>
                    <a:pt x="11621" y="9525"/>
                  </a:lnTo>
                  <a:lnTo>
                    <a:pt x="11264" y="9466"/>
                  </a:lnTo>
                  <a:cubicBezTo>
                    <a:pt x="11254" y="9464"/>
                    <a:pt x="11243" y="9463"/>
                    <a:pt x="11233" y="9463"/>
                  </a:cubicBezTo>
                  <a:cubicBezTo>
                    <a:pt x="11158" y="9463"/>
                    <a:pt x="11080" y="9500"/>
                    <a:pt x="11038" y="9573"/>
                  </a:cubicBezTo>
                  <a:lnTo>
                    <a:pt x="10848" y="9894"/>
                  </a:lnTo>
                  <a:lnTo>
                    <a:pt x="10467" y="9061"/>
                  </a:lnTo>
                  <a:cubicBezTo>
                    <a:pt x="10478" y="9049"/>
                    <a:pt x="10502" y="9025"/>
                    <a:pt x="10514" y="9025"/>
                  </a:cubicBezTo>
                  <a:cubicBezTo>
                    <a:pt x="10574" y="8989"/>
                    <a:pt x="10657" y="8978"/>
                    <a:pt x="10717" y="8978"/>
                  </a:cubicBezTo>
                  <a:cubicBezTo>
                    <a:pt x="10731" y="8978"/>
                    <a:pt x="10746" y="8979"/>
                    <a:pt x="10760" y="8979"/>
                  </a:cubicBezTo>
                  <a:cubicBezTo>
                    <a:pt x="10946" y="8979"/>
                    <a:pt x="11121" y="8908"/>
                    <a:pt x="11264" y="8775"/>
                  </a:cubicBezTo>
                  <a:close/>
                  <a:moveTo>
                    <a:pt x="525" y="0"/>
                  </a:moveTo>
                  <a:cubicBezTo>
                    <a:pt x="239" y="0"/>
                    <a:pt x="1" y="238"/>
                    <a:pt x="1" y="524"/>
                  </a:cubicBezTo>
                  <a:lnTo>
                    <a:pt x="1" y="8513"/>
                  </a:lnTo>
                  <a:cubicBezTo>
                    <a:pt x="1" y="8799"/>
                    <a:pt x="239" y="9037"/>
                    <a:pt x="525" y="9037"/>
                  </a:cubicBezTo>
                  <a:lnTo>
                    <a:pt x="8454" y="9037"/>
                  </a:lnTo>
                  <a:lnTo>
                    <a:pt x="8169" y="9632"/>
                  </a:lnTo>
                  <a:cubicBezTo>
                    <a:pt x="8145" y="9704"/>
                    <a:pt x="8145" y="9787"/>
                    <a:pt x="8204" y="9870"/>
                  </a:cubicBezTo>
                  <a:cubicBezTo>
                    <a:pt x="8234" y="9930"/>
                    <a:pt x="8306" y="9957"/>
                    <a:pt x="8370" y="9957"/>
                  </a:cubicBezTo>
                  <a:cubicBezTo>
                    <a:pt x="8383" y="9957"/>
                    <a:pt x="8395" y="9956"/>
                    <a:pt x="8407" y="9954"/>
                  </a:cubicBezTo>
                  <a:lnTo>
                    <a:pt x="8931" y="9870"/>
                  </a:lnTo>
                  <a:lnTo>
                    <a:pt x="9228" y="10347"/>
                  </a:lnTo>
                  <a:cubicBezTo>
                    <a:pt x="9276" y="10418"/>
                    <a:pt x="9347" y="10442"/>
                    <a:pt x="9419" y="10442"/>
                  </a:cubicBezTo>
                  <a:lnTo>
                    <a:pt x="9431" y="10442"/>
                  </a:lnTo>
                  <a:cubicBezTo>
                    <a:pt x="9526" y="10442"/>
                    <a:pt x="9585" y="10382"/>
                    <a:pt x="9633" y="10311"/>
                  </a:cubicBezTo>
                  <a:lnTo>
                    <a:pt x="10133" y="9251"/>
                  </a:lnTo>
                  <a:lnTo>
                    <a:pt x="10645" y="10311"/>
                  </a:lnTo>
                  <a:cubicBezTo>
                    <a:pt x="10669" y="10382"/>
                    <a:pt x="10740" y="10430"/>
                    <a:pt x="10836" y="10442"/>
                  </a:cubicBezTo>
                  <a:lnTo>
                    <a:pt x="10848" y="10442"/>
                  </a:lnTo>
                  <a:cubicBezTo>
                    <a:pt x="10919" y="10442"/>
                    <a:pt x="11002" y="10406"/>
                    <a:pt x="11038" y="10347"/>
                  </a:cubicBezTo>
                  <a:lnTo>
                    <a:pt x="11336" y="9870"/>
                  </a:lnTo>
                  <a:lnTo>
                    <a:pt x="11860" y="9954"/>
                  </a:lnTo>
                  <a:cubicBezTo>
                    <a:pt x="11875" y="9956"/>
                    <a:pt x="11890" y="9957"/>
                    <a:pt x="11904" y="9957"/>
                  </a:cubicBezTo>
                  <a:cubicBezTo>
                    <a:pt x="11977" y="9957"/>
                    <a:pt x="12034" y="9930"/>
                    <a:pt x="12074" y="9870"/>
                  </a:cubicBezTo>
                  <a:cubicBezTo>
                    <a:pt x="12110" y="9787"/>
                    <a:pt x="12133" y="9716"/>
                    <a:pt x="12098" y="9620"/>
                  </a:cubicBezTo>
                  <a:lnTo>
                    <a:pt x="11812" y="9025"/>
                  </a:lnTo>
                  <a:lnTo>
                    <a:pt x="12383" y="9025"/>
                  </a:lnTo>
                  <a:cubicBezTo>
                    <a:pt x="12669" y="9025"/>
                    <a:pt x="12907" y="8787"/>
                    <a:pt x="12907" y="8513"/>
                  </a:cubicBezTo>
                  <a:lnTo>
                    <a:pt x="12907" y="524"/>
                  </a:lnTo>
                  <a:cubicBezTo>
                    <a:pt x="12884" y="238"/>
                    <a:pt x="12645" y="0"/>
                    <a:pt x="123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" name="Google Shape;10951;p60">
              <a:extLst>
                <a:ext uri="{FF2B5EF4-FFF2-40B4-BE49-F238E27FC236}">
                  <a16:creationId xmlns:a16="http://schemas.microsoft.com/office/drawing/2014/main" id="{2DA4178D-8FE6-5BA3-E78A-2F0D21456452}"/>
                </a:ext>
              </a:extLst>
            </p:cNvPr>
            <p:cNvSpPr/>
            <p:nvPr/>
          </p:nvSpPr>
          <p:spPr>
            <a:xfrm>
              <a:off x="1562519" y="2630640"/>
              <a:ext cx="74699" cy="74699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1179" y="382"/>
                  </a:moveTo>
                  <a:cubicBezTo>
                    <a:pt x="1608" y="382"/>
                    <a:pt x="1965" y="739"/>
                    <a:pt x="1965" y="1180"/>
                  </a:cubicBezTo>
                  <a:cubicBezTo>
                    <a:pt x="1977" y="1608"/>
                    <a:pt x="1620" y="1965"/>
                    <a:pt x="1179" y="1965"/>
                  </a:cubicBezTo>
                  <a:cubicBezTo>
                    <a:pt x="739" y="1965"/>
                    <a:pt x="382" y="1608"/>
                    <a:pt x="382" y="1180"/>
                  </a:cubicBezTo>
                  <a:cubicBezTo>
                    <a:pt x="382" y="739"/>
                    <a:pt x="739" y="382"/>
                    <a:pt x="1179" y="382"/>
                  </a:cubicBezTo>
                  <a:close/>
                  <a:moveTo>
                    <a:pt x="1179" y="1"/>
                  </a:moveTo>
                  <a:cubicBezTo>
                    <a:pt x="536" y="1"/>
                    <a:pt x="1" y="525"/>
                    <a:pt x="1" y="1180"/>
                  </a:cubicBezTo>
                  <a:cubicBezTo>
                    <a:pt x="1" y="1811"/>
                    <a:pt x="525" y="2346"/>
                    <a:pt x="1179" y="2346"/>
                  </a:cubicBezTo>
                  <a:cubicBezTo>
                    <a:pt x="1834" y="2346"/>
                    <a:pt x="2346" y="1823"/>
                    <a:pt x="2346" y="1180"/>
                  </a:cubicBezTo>
                  <a:cubicBezTo>
                    <a:pt x="2346" y="525"/>
                    <a:pt x="1834" y="1"/>
                    <a:pt x="1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oogle Shape;9859;p58">
            <a:extLst>
              <a:ext uri="{FF2B5EF4-FFF2-40B4-BE49-F238E27FC236}">
                <a16:creationId xmlns:a16="http://schemas.microsoft.com/office/drawing/2014/main" id="{3EBF311A-3309-FE74-418F-6C65D1076C24}"/>
              </a:ext>
            </a:extLst>
          </p:cNvPr>
          <p:cNvGrpSpPr/>
          <p:nvPr/>
        </p:nvGrpSpPr>
        <p:grpSpPr>
          <a:xfrm>
            <a:off x="449835" y="2875779"/>
            <a:ext cx="1459373" cy="1395180"/>
            <a:chOff x="7441465" y="2302860"/>
            <a:chExt cx="342192" cy="327140"/>
          </a:xfrm>
          <a:solidFill>
            <a:schemeClr val="bg1">
              <a:lumMod val="85000"/>
            </a:schemeClr>
          </a:solidFill>
        </p:grpSpPr>
        <p:sp>
          <p:nvSpPr>
            <p:cNvPr id="14" name="Google Shape;9860;p58">
              <a:extLst>
                <a:ext uri="{FF2B5EF4-FFF2-40B4-BE49-F238E27FC236}">
                  <a16:creationId xmlns:a16="http://schemas.microsoft.com/office/drawing/2014/main" id="{23448FA9-15B6-6C51-03B1-B1D9EE898403}"/>
                </a:ext>
              </a:extLst>
            </p:cNvPr>
            <p:cNvSpPr/>
            <p:nvPr/>
          </p:nvSpPr>
          <p:spPr>
            <a:xfrm>
              <a:off x="7441465" y="2337727"/>
              <a:ext cx="299862" cy="292273"/>
            </a:xfrm>
            <a:custGeom>
              <a:avLst/>
              <a:gdLst/>
              <a:ahLst/>
              <a:cxnLst/>
              <a:rect l="l" t="t" r="r" b="b"/>
              <a:pathLst>
                <a:path w="9443" h="9204" extrusionOk="0">
                  <a:moveTo>
                    <a:pt x="8169" y="0"/>
                  </a:moveTo>
                  <a:cubicBezTo>
                    <a:pt x="7835" y="0"/>
                    <a:pt x="7514" y="131"/>
                    <a:pt x="7276" y="370"/>
                  </a:cubicBezTo>
                  <a:lnTo>
                    <a:pt x="6406" y="1251"/>
                  </a:lnTo>
                  <a:cubicBezTo>
                    <a:pt x="6347" y="1310"/>
                    <a:pt x="6347" y="1417"/>
                    <a:pt x="6406" y="1489"/>
                  </a:cubicBezTo>
                  <a:cubicBezTo>
                    <a:pt x="6436" y="1518"/>
                    <a:pt x="6475" y="1533"/>
                    <a:pt x="6517" y="1533"/>
                  </a:cubicBezTo>
                  <a:cubicBezTo>
                    <a:pt x="6558" y="1533"/>
                    <a:pt x="6603" y="1518"/>
                    <a:pt x="6645" y="1489"/>
                  </a:cubicBezTo>
                  <a:lnTo>
                    <a:pt x="7514" y="608"/>
                  </a:lnTo>
                  <a:cubicBezTo>
                    <a:pt x="7692" y="429"/>
                    <a:pt x="7930" y="346"/>
                    <a:pt x="8169" y="346"/>
                  </a:cubicBezTo>
                  <a:cubicBezTo>
                    <a:pt x="8430" y="346"/>
                    <a:pt x="8645" y="453"/>
                    <a:pt x="8823" y="608"/>
                  </a:cubicBezTo>
                  <a:cubicBezTo>
                    <a:pt x="9014" y="786"/>
                    <a:pt x="9097" y="1024"/>
                    <a:pt x="9097" y="1263"/>
                  </a:cubicBezTo>
                  <a:cubicBezTo>
                    <a:pt x="9097" y="1501"/>
                    <a:pt x="8990" y="1739"/>
                    <a:pt x="8823" y="1917"/>
                  </a:cubicBezTo>
                  <a:lnTo>
                    <a:pt x="7621" y="3132"/>
                  </a:lnTo>
                  <a:cubicBezTo>
                    <a:pt x="7502" y="2834"/>
                    <a:pt x="7323" y="2560"/>
                    <a:pt x="7109" y="2334"/>
                  </a:cubicBezTo>
                  <a:cubicBezTo>
                    <a:pt x="6639" y="1870"/>
                    <a:pt x="6022" y="1638"/>
                    <a:pt x="5408" y="1638"/>
                  </a:cubicBezTo>
                  <a:cubicBezTo>
                    <a:pt x="4793" y="1638"/>
                    <a:pt x="4180" y="1870"/>
                    <a:pt x="3716" y="2334"/>
                  </a:cubicBezTo>
                  <a:lnTo>
                    <a:pt x="941" y="5108"/>
                  </a:lnTo>
                  <a:cubicBezTo>
                    <a:pt x="1" y="6049"/>
                    <a:pt x="1" y="7561"/>
                    <a:pt x="941" y="8502"/>
                  </a:cubicBezTo>
                  <a:cubicBezTo>
                    <a:pt x="1406" y="8966"/>
                    <a:pt x="2025" y="9204"/>
                    <a:pt x="2644" y="9204"/>
                  </a:cubicBezTo>
                  <a:cubicBezTo>
                    <a:pt x="3251" y="9204"/>
                    <a:pt x="3870" y="8966"/>
                    <a:pt x="4335" y="8502"/>
                  </a:cubicBezTo>
                  <a:lnTo>
                    <a:pt x="5811" y="7025"/>
                  </a:lnTo>
                  <a:cubicBezTo>
                    <a:pt x="5871" y="6966"/>
                    <a:pt x="5871" y="6858"/>
                    <a:pt x="5811" y="6787"/>
                  </a:cubicBezTo>
                  <a:cubicBezTo>
                    <a:pt x="5783" y="6778"/>
                    <a:pt x="5750" y="6772"/>
                    <a:pt x="5716" y="6772"/>
                  </a:cubicBezTo>
                  <a:cubicBezTo>
                    <a:pt x="5662" y="6772"/>
                    <a:pt x="5605" y="6786"/>
                    <a:pt x="5561" y="6823"/>
                  </a:cubicBezTo>
                  <a:lnTo>
                    <a:pt x="4085" y="8299"/>
                  </a:lnTo>
                  <a:cubicBezTo>
                    <a:pt x="3692" y="8680"/>
                    <a:pt x="3180" y="8906"/>
                    <a:pt x="2620" y="8906"/>
                  </a:cubicBezTo>
                  <a:cubicBezTo>
                    <a:pt x="2073" y="8906"/>
                    <a:pt x="1549" y="8692"/>
                    <a:pt x="1168" y="8299"/>
                  </a:cubicBezTo>
                  <a:cubicBezTo>
                    <a:pt x="358" y="7489"/>
                    <a:pt x="358" y="6180"/>
                    <a:pt x="1168" y="5358"/>
                  </a:cubicBezTo>
                  <a:lnTo>
                    <a:pt x="3930" y="2596"/>
                  </a:lnTo>
                  <a:cubicBezTo>
                    <a:pt x="4323" y="2203"/>
                    <a:pt x="4847" y="1977"/>
                    <a:pt x="5394" y="1977"/>
                  </a:cubicBezTo>
                  <a:cubicBezTo>
                    <a:pt x="5942" y="1977"/>
                    <a:pt x="6466" y="2191"/>
                    <a:pt x="6847" y="2596"/>
                  </a:cubicBezTo>
                  <a:cubicBezTo>
                    <a:pt x="7073" y="2822"/>
                    <a:pt x="7252" y="3096"/>
                    <a:pt x="7359" y="3394"/>
                  </a:cubicBezTo>
                  <a:lnTo>
                    <a:pt x="6049" y="4703"/>
                  </a:lnTo>
                  <a:cubicBezTo>
                    <a:pt x="5871" y="4882"/>
                    <a:pt x="5633" y="4977"/>
                    <a:pt x="5394" y="4977"/>
                  </a:cubicBezTo>
                  <a:cubicBezTo>
                    <a:pt x="5156" y="4977"/>
                    <a:pt x="4918" y="4870"/>
                    <a:pt x="4740" y="4703"/>
                  </a:cubicBezTo>
                  <a:cubicBezTo>
                    <a:pt x="4644" y="4620"/>
                    <a:pt x="4573" y="4513"/>
                    <a:pt x="4525" y="4394"/>
                  </a:cubicBezTo>
                  <a:cubicBezTo>
                    <a:pt x="4507" y="4321"/>
                    <a:pt x="4440" y="4290"/>
                    <a:pt x="4378" y="4290"/>
                  </a:cubicBezTo>
                  <a:cubicBezTo>
                    <a:pt x="4359" y="4290"/>
                    <a:pt x="4340" y="4293"/>
                    <a:pt x="4323" y="4299"/>
                  </a:cubicBezTo>
                  <a:cubicBezTo>
                    <a:pt x="4239" y="4334"/>
                    <a:pt x="4204" y="4441"/>
                    <a:pt x="4228" y="4513"/>
                  </a:cubicBezTo>
                  <a:cubicBezTo>
                    <a:pt x="4287" y="4680"/>
                    <a:pt x="4394" y="4811"/>
                    <a:pt x="4513" y="4930"/>
                  </a:cubicBezTo>
                  <a:cubicBezTo>
                    <a:pt x="4751" y="5168"/>
                    <a:pt x="5061" y="5299"/>
                    <a:pt x="5406" y="5299"/>
                  </a:cubicBezTo>
                  <a:cubicBezTo>
                    <a:pt x="5752" y="5299"/>
                    <a:pt x="6061" y="5168"/>
                    <a:pt x="6299" y="4930"/>
                  </a:cubicBezTo>
                  <a:lnTo>
                    <a:pt x="9062" y="2155"/>
                  </a:lnTo>
                  <a:cubicBezTo>
                    <a:pt x="9300" y="1917"/>
                    <a:pt x="9443" y="1608"/>
                    <a:pt x="9443" y="1263"/>
                  </a:cubicBezTo>
                  <a:cubicBezTo>
                    <a:pt x="9443" y="929"/>
                    <a:pt x="9300" y="608"/>
                    <a:pt x="9062" y="370"/>
                  </a:cubicBezTo>
                  <a:cubicBezTo>
                    <a:pt x="8823" y="131"/>
                    <a:pt x="8514" y="0"/>
                    <a:pt x="81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861;p58">
              <a:extLst>
                <a:ext uri="{FF2B5EF4-FFF2-40B4-BE49-F238E27FC236}">
                  <a16:creationId xmlns:a16="http://schemas.microsoft.com/office/drawing/2014/main" id="{0E27E563-5520-AA0D-9DC1-2B309A744F44}"/>
                </a:ext>
              </a:extLst>
            </p:cNvPr>
            <p:cNvSpPr/>
            <p:nvPr/>
          </p:nvSpPr>
          <p:spPr>
            <a:xfrm>
              <a:off x="7484588" y="2302860"/>
              <a:ext cx="299069" cy="293130"/>
            </a:xfrm>
            <a:custGeom>
              <a:avLst/>
              <a:gdLst/>
              <a:ahLst/>
              <a:cxnLst/>
              <a:rect l="l" t="t" r="r" b="b"/>
              <a:pathLst>
                <a:path w="9418" h="9231" extrusionOk="0">
                  <a:moveTo>
                    <a:pt x="6805" y="0"/>
                  </a:moveTo>
                  <a:cubicBezTo>
                    <a:pt x="6191" y="0"/>
                    <a:pt x="5578" y="235"/>
                    <a:pt x="5108" y="706"/>
                  </a:cubicBezTo>
                  <a:lnTo>
                    <a:pt x="3632" y="2170"/>
                  </a:lnTo>
                  <a:cubicBezTo>
                    <a:pt x="3572" y="2230"/>
                    <a:pt x="3572" y="2337"/>
                    <a:pt x="3632" y="2408"/>
                  </a:cubicBezTo>
                  <a:cubicBezTo>
                    <a:pt x="3661" y="2438"/>
                    <a:pt x="3703" y="2453"/>
                    <a:pt x="3746" y="2453"/>
                  </a:cubicBezTo>
                  <a:cubicBezTo>
                    <a:pt x="3789" y="2453"/>
                    <a:pt x="3834" y="2438"/>
                    <a:pt x="3870" y="2408"/>
                  </a:cubicBezTo>
                  <a:lnTo>
                    <a:pt x="5346" y="944"/>
                  </a:lnTo>
                  <a:cubicBezTo>
                    <a:pt x="5745" y="539"/>
                    <a:pt x="6272" y="336"/>
                    <a:pt x="6802" y="336"/>
                  </a:cubicBezTo>
                  <a:cubicBezTo>
                    <a:pt x="7331" y="336"/>
                    <a:pt x="7864" y="539"/>
                    <a:pt x="8275" y="944"/>
                  </a:cubicBezTo>
                  <a:cubicBezTo>
                    <a:pt x="9085" y="1741"/>
                    <a:pt x="9085" y="3051"/>
                    <a:pt x="8275" y="3873"/>
                  </a:cubicBezTo>
                  <a:lnTo>
                    <a:pt x="5513" y="6635"/>
                  </a:lnTo>
                  <a:cubicBezTo>
                    <a:pt x="5120" y="7028"/>
                    <a:pt x="4596" y="7254"/>
                    <a:pt x="4048" y="7254"/>
                  </a:cubicBezTo>
                  <a:cubicBezTo>
                    <a:pt x="3501" y="7254"/>
                    <a:pt x="2977" y="7040"/>
                    <a:pt x="2596" y="6635"/>
                  </a:cubicBezTo>
                  <a:cubicBezTo>
                    <a:pt x="2370" y="6421"/>
                    <a:pt x="2191" y="6135"/>
                    <a:pt x="2084" y="5837"/>
                  </a:cubicBezTo>
                  <a:lnTo>
                    <a:pt x="3393" y="4527"/>
                  </a:lnTo>
                  <a:cubicBezTo>
                    <a:pt x="3572" y="4349"/>
                    <a:pt x="3810" y="4254"/>
                    <a:pt x="4048" y="4254"/>
                  </a:cubicBezTo>
                  <a:cubicBezTo>
                    <a:pt x="4286" y="4254"/>
                    <a:pt x="4525" y="4361"/>
                    <a:pt x="4703" y="4527"/>
                  </a:cubicBezTo>
                  <a:cubicBezTo>
                    <a:pt x="4798" y="4611"/>
                    <a:pt x="4870" y="4718"/>
                    <a:pt x="4917" y="4837"/>
                  </a:cubicBezTo>
                  <a:cubicBezTo>
                    <a:pt x="4936" y="4910"/>
                    <a:pt x="5002" y="4941"/>
                    <a:pt x="5065" y="4941"/>
                  </a:cubicBezTo>
                  <a:cubicBezTo>
                    <a:pt x="5084" y="4941"/>
                    <a:pt x="5103" y="4938"/>
                    <a:pt x="5120" y="4932"/>
                  </a:cubicBezTo>
                  <a:cubicBezTo>
                    <a:pt x="5215" y="4897"/>
                    <a:pt x="5239" y="4789"/>
                    <a:pt x="5215" y="4718"/>
                  </a:cubicBezTo>
                  <a:cubicBezTo>
                    <a:pt x="5156" y="4551"/>
                    <a:pt x="5048" y="4420"/>
                    <a:pt x="4929" y="4301"/>
                  </a:cubicBezTo>
                  <a:cubicBezTo>
                    <a:pt x="4691" y="4063"/>
                    <a:pt x="4382" y="3932"/>
                    <a:pt x="4036" y="3932"/>
                  </a:cubicBezTo>
                  <a:cubicBezTo>
                    <a:pt x="3691" y="3932"/>
                    <a:pt x="3382" y="4063"/>
                    <a:pt x="3143" y="4301"/>
                  </a:cubicBezTo>
                  <a:lnTo>
                    <a:pt x="1786" y="5659"/>
                  </a:lnTo>
                  <a:cubicBezTo>
                    <a:pt x="1762" y="5670"/>
                    <a:pt x="1738" y="5682"/>
                    <a:pt x="1727" y="5718"/>
                  </a:cubicBezTo>
                  <a:lnTo>
                    <a:pt x="369" y="7075"/>
                  </a:lnTo>
                  <a:cubicBezTo>
                    <a:pt x="131" y="7314"/>
                    <a:pt x="0" y="7623"/>
                    <a:pt x="0" y="7968"/>
                  </a:cubicBezTo>
                  <a:cubicBezTo>
                    <a:pt x="0" y="8302"/>
                    <a:pt x="131" y="8623"/>
                    <a:pt x="369" y="8861"/>
                  </a:cubicBezTo>
                  <a:cubicBezTo>
                    <a:pt x="607" y="9099"/>
                    <a:pt x="929" y="9230"/>
                    <a:pt x="1262" y="9230"/>
                  </a:cubicBezTo>
                  <a:cubicBezTo>
                    <a:pt x="1608" y="9230"/>
                    <a:pt x="1917" y="9099"/>
                    <a:pt x="2155" y="8861"/>
                  </a:cubicBezTo>
                  <a:lnTo>
                    <a:pt x="3036" y="7980"/>
                  </a:lnTo>
                  <a:cubicBezTo>
                    <a:pt x="3096" y="7921"/>
                    <a:pt x="3096" y="7814"/>
                    <a:pt x="3036" y="7742"/>
                  </a:cubicBezTo>
                  <a:cubicBezTo>
                    <a:pt x="3006" y="7712"/>
                    <a:pt x="2965" y="7697"/>
                    <a:pt x="2922" y="7697"/>
                  </a:cubicBezTo>
                  <a:cubicBezTo>
                    <a:pt x="2879" y="7697"/>
                    <a:pt x="2834" y="7712"/>
                    <a:pt x="2798" y="7742"/>
                  </a:cubicBezTo>
                  <a:lnTo>
                    <a:pt x="1917" y="8623"/>
                  </a:lnTo>
                  <a:cubicBezTo>
                    <a:pt x="1738" y="8802"/>
                    <a:pt x="1500" y="8885"/>
                    <a:pt x="1262" y="8885"/>
                  </a:cubicBezTo>
                  <a:cubicBezTo>
                    <a:pt x="1012" y="8885"/>
                    <a:pt x="786" y="8778"/>
                    <a:pt x="607" y="8623"/>
                  </a:cubicBezTo>
                  <a:cubicBezTo>
                    <a:pt x="429" y="8445"/>
                    <a:pt x="345" y="8206"/>
                    <a:pt x="345" y="7968"/>
                  </a:cubicBezTo>
                  <a:cubicBezTo>
                    <a:pt x="345" y="7706"/>
                    <a:pt x="453" y="7492"/>
                    <a:pt x="607" y="7314"/>
                  </a:cubicBezTo>
                  <a:lnTo>
                    <a:pt x="1822" y="6099"/>
                  </a:lnTo>
                  <a:cubicBezTo>
                    <a:pt x="1941" y="6397"/>
                    <a:pt x="2119" y="6671"/>
                    <a:pt x="2334" y="6897"/>
                  </a:cubicBezTo>
                  <a:cubicBezTo>
                    <a:pt x="2786" y="7337"/>
                    <a:pt x="3393" y="7587"/>
                    <a:pt x="4036" y="7587"/>
                  </a:cubicBezTo>
                  <a:cubicBezTo>
                    <a:pt x="4679" y="7587"/>
                    <a:pt x="5287" y="7337"/>
                    <a:pt x="5727" y="6897"/>
                  </a:cubicBezTo>
                  <a:lnTo>
                    <a:pt x="8501" y="4123"/>
                  </a:lnTo>
                  <a:cubicBezTo>
                    <a:pt x="9418" y="3158"/>
                    <a:pt x="9418" y="1634"/>
                    <a:pt x="8501" y="706"/>
                  </a:cubicBezTo>
                  <a:cubicBezTo>
                    <a:pt x="8031" y="235"/>
                    <a:pt x="7418" y="0"/>
                    <a:pt x="680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361;p47">
            <a:extLst>
              <a:ext uri="{FF2B5EF4-FFF2-40B4-BE49-F238E27FC236}">
                <a16:creationId xmlns:a16="http://schemas.microsoft.com/office/drawing/2014/main" id="{CB9FC622-BEB8-D8B2-F75F-F15137DA8168}"/>
              </a:ext>
            </a:extLst>
          </p:cNvPr>
          <p:cNvSpPr txBox="1">
            <a:spLocks/>
          </p:cNvSpPr>
          <p:nvPr/>
        </p:nvSpPr>
        <p:spPr>
          <a:xfrm>
            <a:off x="7731457" y="4510585"/>
            <a:ext cx="1423778" cy="62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7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tr-TR" sz="2800" dirty="0"/>
              <a:t>WAHAP3</a:t>
            </a:r>
          </a:p>
        </p:txBody>
      </p:sp>
      <p:sp>
        <p:nvSpPr>
          <p:cNvPr id="28" name="Google Shape;670;p31">
            <a:extLst>
              <a:ext uri="{FF2B5EF4-FFF2-40B4-BE49-F238E27FC236}">
                <a16:creationId xmlns:a16="http://schemas.microsoft.com/office/drawing/2014/main" id="{1BEAC9A4-033B-FBD8-7297-BB475AC6D023}"/>
              </a:ext>
            </a:extLst>
          </p:cNvPr>
          <p:cNvSpPr/>
          <p:nvPr/>
        </p:nvSpPr>
        <p:spPr>
          <a:xfrm>
            <a:off x="740664" y="722624"/>
            <a:ext cx="527176" cy="73082"/>
          </a:xfrm>
          <a:custGeom>
            <a:avLst/>
            <a:gdLst/>
            <a:ahLst/>
            <a:cxnLst/>
            <a:rect l="l" t="t" r="r" b="b"/>
            <a:pathLst>
              <a:path w="31264" h="1488" extrusionOk="0">
                <a:moveTo>
                  <a:pt x="744" y="0"/>
                </a:moveTo>
                <a:cubicBezTo>
                  <a:pt x="341" y="0"/>
                  <a:pt x="1" y="328"/>
                  <a:pt x="1" y="744"/>
                </a:cubicBezTo>
                <a:cubicBezTo>
                  <a:pt x="1" y="1147"/>
                  <a:pt x="341" y="1487"/>
                  <a:pt x="744" y="1487"/>
                </a:cubicBezTo>
                <a:lnTo>
                  <a:pt x="30520" y="1487"/>
                </a:lnTo>
                <a:cubicBezTo>
                  <a:pt x="30923" y="1487"/>
                  <a:pt x="31263" y="1147"/>
                  <a:pt x="31251" y="744"/>
                </a:cubicBezTo>
                <a:cubicBezTo>
                  <a:pt x="31251" y="328"/>
                  <a:pt x="30923" y="0"/>
                  <a:pt x="30520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Google Shape;670;p31">
            <a:extLst>
              <a:ext uri="{FF2B5EF4-FFF2-40B4-BE49-F238E27FC236}">
                <a16:creationId xmlns:a16="http://schemas.microsoft.com/office/drawing/2014/main" id="{1B0A5111-F71A-971D-A322-5275352B8106}"/>
              </a:ext>
            </a:extLst>
          </p:cNvPr>
          <p:cNvSpPr/>
          <p:nvPr/>
        </p:nvSpPr>
        <p:spPr>
          <a:xfrm>
            <a:off x="1127897" y="1099030"/>
            <a:ext cx="527176" cy="73082"/>
          </a:xfrm>
          <a:custGeom>
            <a:avLst/>
            <a:gdLst/>
            <a:ahLst/>
            <a:cxnLst/>
            <a:rect l="l" t="t" r="r" b="b"/>
            <a:pathLst>
              <a:path w="31264" h="1488" extrusionOk="0">
                <a:moveTo>
                  <a:pt x="744" y="0"/>
                </a:moveTo>
                <a:cubicBezTo>
                  <a:pt x="341" y="0"/>
                  <a:pt x="1" y="328"/>
                  <a:pt x="1" y="744"/>
                </a:cubicBezTo>
                <a:cubicBezTo>
                  <a:pt x="1" y="1147"/>
                  <a:pt x="341" y="1487"/>
                  <a:pt x="744" y="1487"/>
                </a:cubicBezTo>
                <a:lnTo>
                  <a:pt x="30520" y="1487"/>
                </a:lnTo>
                <a:cubicBezTo>
                  <a:pt x="30923" y="1487"/>
                  <a:pt x="31263" y="1147"/>
                  <a:pt x="31251" y="744"/>
                </a:cubicBezTo>
                <a:cubicBezTo>
                  <a:pt x="31251" y="328"/>
                  <a:pt x="30923" y="0"/>
                  <a:pt x="30520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" name="Google Shape;670;p31">
            <a:extLst>
              <a:ext uri="{FF2B5EF4-FFF2-40B4-BE49-F238E27FC236}">
                <a16:creationId xmlns:a16="http://schemas.microsoft.com/office/drawing/2014/main" id="{09386AF4-FD85-CAF0-6B4F-A62E2699A6CC}"/>
              </a:ext>
            </a:extLst>
          </p:cNvPr>
          <p:cNvSpPr/>
          <p:nvPr/>
        </p:nvSpPr>
        <p:spPr>
          <a:xfrm>
            <a:off x="1635549" y="722624"/>
            <a:ext cx="527176" cy="73082"/>
          </a:xfrm>
          <a:custGeom>
            <a:avLst/>
            <a:gdLst/>
            <a:ahLst/>
            <a:cxnLst/>
            <a:rect l="l" t="t" r="r" b="b"/>
            <a:pathLst>
              <a:path w="31264" h="1488" extrusionOk="0">
                <a:moveTo>
                  <a:pt x="744" y="0"/>
                </a:moveTo>
                <a:cubicBezTo>
                  <a:pt x="341" y="0"/>
                  <a:pt x="1" y="328"/>
                  <a:pt x="1" y="744"/>
                </a:cubicBezTo>
                <a:cubicBezTo>
                  <a:pt x="1" y="1147"/>
                  <a:pt x="341" y="1487"/>
                  <a:pt x="744" y="1487"/>
                </a:cubicBezTo>
                <a:lnTo>
                  <a:pt x="30520" y="1487"/>
                </a:lnTo>
                <a:cubicBezTo>
                  <a:pt x="30923" y="1487"/>
                  <a:pt x="31263" y="1147"/>
                  <a:pt x="31251" y="744"/>
                </a:cubicBezTo>
                <a:cubicBezTo>
                  <a:pt x="31251" y="328"/>
                  <a:pt x="30923" y="0"/>
                  <a:pt x="30520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506;p28">
            <a:extLst>
              <a:ext uri="{FF2B5EF4-FFF2-40B4-BE49-F238E27FC236}">
                <a16:creationId xmlns:a16="http://schemas.microsoft.com/office/drawing/2014/main" id="{9A26DDF9-8977-FD27-79D6-A73F180F61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782228" y="1199090"/>
            <a:ext cx="4465640" cy="18911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tr-TR" dirty="0"/>
              <a:t>İlk aşamada elde edilen belge numarası ile o belgeye ait geçerlilik tarihi ve iptal durumu doğrulanmaktadır. Blok zincir ağında depolanan bu verilerle belgenin hala geçerli olup olmadığı kontrol edilmektedir.</a:t>
            </a:r>
          </a:p>
        </p:txBody>
      </p:sp>
    </p:spTree>
    <p:extLst>
      <p:ext uri="{BB962C8B-B14F-4D97-AF65-F5344CB8AC3E}">
        <p14:creationId xmlns:p14="http://schemas.microsoft.com/office/powerpoint/2010/main" val="2361067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>
            <a:extLst>
              <a:ext uri="{FF2B5EF4-FFF2-40B4-BE49-F238E27FC236}">
                <a16:creationId xmlns:a16="http://schemas.microsoft.com/office/drawing/2014/main" id="{925CE1D9-2A72-7D21-3B47-0669AC635326}"/>
              </a:ext>
            </a:extLst>
          </p:cNvPr>
          <p:cNvSpPr/>
          <p:nvPr/>
        </p:nvSpPr>
        <p:spPr>
          <a:xfrm>
            <a:off x="0" y="3667691"/>
            <a:ext cx="2951401" cy="1395628"/>
          </a:xfrm>
          <a:prstGeom prst="rect">
            <a:avLst/>
          </a:prstGeom>
          <a:solidFill>
            <a:srgbClr val="002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21" name="Google Shape;8539;p54">
            <a:extLst>
              <a:ext uri="{FF2B5EF4-FFF2-40B4-BE49-F238E27FC236}">
                <a16:creationId xmlns:a16="http://schemas.microsoft.com/office/drawing/2014/main" id="{55B14CAB-7C9D-B7B6-9BF4-A5521137F559}"/>
              </a:ext>
            </a:extLst>
          </p:cNvPr>
          <p:cNvGrpSpPr/>
          <p:nvPr/>
        </p:nvGrpSpPr>
        <p:grpSpPr>
          <a:xfrm rot="20054739">
            <a:off x="-1397043" y="2363212"/>
            <a:ext cx="12134453" cy="2608957"/>
            <a:chOff x="6796238" y="3311904"/>
            <a:chExt cx="1630319" cy="377697"/>
          </a:xfrm>
        </p:grpSpPr>
        <p:sp>
          <p:nvSpPr>
            <p:cNvPr id="22" name="Google Shape;8540;p54">
              <a:extLst>
                <a:ext uri="{FF2B5EF4-FFF2-40B4-BE49-F238E27FC236}">
                  <a16:creationId xmlns:a16="http://schemas.microsoft.com/office/drawing/2014/main" id="{1D660975-4D72-D5BC-78FE-310F7AB02BF5}"/>
                </a:ext>
              </a:extLst>
            </p:cNvPr>
            <p:cNvSpPr/>
            <p:nvPr/>
          </p:nvSpPr>
          <p:spPr>
            <a:xfrm>
              <a:off x="6796238" y="3311904"/>
              <a:ext cx="798025" cy="377697"/>
            </a:xfrm>
            <a:custGeom>
              <a:avLst/>
              <a:gdLst/>
              <a:ahLst/>
              <a:cxnLst/>
              <a:rect l="l" t="t" r="r" b="b"/>
              <a:pathLst>
                <a:path w="34368" h="16266" extrusionOk="0">
                  <a:moveTo>
                    <a:pt x="4679" y="0"/>
                  </a:moveTo>
                  <a:lnTo>
                    <a:pt x="0" y="8133"/>
                  </a:lnTo>
                  <a:lnTo>
                    <a:pt x="4679" y="16265"/>
                  </a:lnTo>
                  <a:lnTo>
                    <a:pt x="14094" y="16265"/>
                  </a:lnTo>
                  <a:lnTo>
                    <a:pt x="17913" y="9590"/>
                  </a:lnTo>
                  <a:lnTo>
                    <a:pt x="22591" y="1458"/>
                  </a:lnTo>
                  <a:lnTo>
                    <a:pt x="30301" y="1458"/>
                  </a:lnTo>
                  <a:lnTo>
                    <a:pt x="33522" y="7098"/>
                  </a:lnTo>
                  <a:lnTo>
                    <a:pt x="34367" y="5640"/>
                  </a:lnTo>
                  <a:lnTo>
                    <a:pt x="33522" y="4183"/>
                  </a:lnTo>
                  <a:lnTo>
                    <a:pt x="31146" y="0"/>
                  </a:lnTo>
                  <a:lnTo>
                    <a:pt x="21746" y="0"/>
                  </a:lnTo>
                  <a:lnTo>
                    <a:pt x="17067" y="8133"/>
                  </a:lnTo>
                  <a:lnTo>
                    <a:pt x="13234" y="14808"/>
                  </a:lnTo>
                  <a:lnTo>
                    <a:pt x="5524" y="14808"/>
                  </a:lnTo>
                  <a:lnTo>
                    <a:pt x="1706" y="8133"/>
                  </a:lnTo>
                  <a:lnTo>
                    <a:pt x="5524" y="1458"/>
                  </a:lnTo>
                  <a:lnTo>
                    <a:pt x="13234" y="1458"/>
                  </a:lnTo>
                  <a:lnTo>
                    <a:pt x="16455" y="7098"/>
                  </a:lnTo>
                  <a:lnTo>
                    <a:pt x="17301" y="5640"/>
                  </a:lnTo>
                  <a:lnTo>
                    <a:pt x="16455" y="4183"/>
                  </a:lnTo>
                  <a:lnTo>
                    <a:pt x="14094" y="0"/>
                  </a:ln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541;p54">
              <a:extLst>
                <a:ext uri="{FF2B5EF4-FFF2-40B4-BE49-F238E27FC236}">
                  <a16:creationId xmlns:a16="http://schemas.microsoft.com/office/drawing/2014/main" id="{0892158D-1475-C625-E87A-58E4148922C7}"/>
                </a:ext>
              </a:extLst>
            </p:cNvPr>
            <p:cNvSpPr/>
            <p:nvPr/>
          </p:nvSpPr>
          <p:spPr>
            <a:xfrm>
              <a:off x="7628207" y="3311904"/>
              <a:ext cx="798350" cy="377697"/>
            </a:xfrm>
            <a:custGeom>
              <a:avLst/>
              <a:gdLst/>
              <a:ahLst/>
              <a:cxnLst/>
              <a:rect l="l" t="t" r="r" b="b"/>
              <a:pathLst>
                <a:path w="34382" h="16266" extrusionOk="0">
                  <a:moveTo>
                    <a:pt x="20288" y="0"/>
                  </a:moveTo>
                  <a:lnTo>
                    <a:pt x="16470" y="6675"/>
                  </a:lnTo>
                  <a:lnTo>
                    <a:pt x="11791" y="14808"/>
                  </a:lnTo>
                  <a:lnTo>
                    <a:pt x="4081" y="14808"/>
                  </a:lnTo>
                  <a:lnTo>
                    <a:pt x="860" y="9167"/>
                  </a:lnTo>
                  <a:lnTo>
                    <a:pt x="0" y="10625"/>
                  </a:lnTo>
                  <a:lnTo>
                    <a:pt x="860" y="12082"/>
                  </a:lnTo>
                  <a:lnTo>
                    <a:pt x="3221" y="16265"/>
                  </a:lnTo>
                  <a:lnTo>
                    <a:pt x="12637" y="16265"/>
                  </a:lnTo>
                  <a:lnTo>
                    <a:pt x="17315" y="8133"/>
                  </a:lnTo>
                  <a:lnTo>
                    <a:pt x="21134" y="1458"/>
                  </a:lnTo>
                  <a:lnTo>
                    <a:pt x="28858" y="1458"/>
                  </a:lnTo>
                  <a:lnTo>
                    <a:pt x="32677" y="8133"/>
                  </a:lnTo>
                  <a:lnTo>
                    <a:pt x="28858" y="14808"/>
                  </a:lnTo>
                  <a:lnTo>
                    <a:pt x="21134" y="14808"/>
                  </a:lnTo>
                  <a:lnTo>
                    <a:pt x="17927" y="9167"/>
                  </a:lnTo>
                  <a:lnTo>
                    <a:pt x="17067" y="10625"/>
                  </a:lnTo>
                  <a:lnTo>
                    <a:pt x="17927" y="12082"/>
                  </a:lnTo>
                  <a:lnTo>
                    <a:pt x="20288" y="16265"/>
                  </a:lnTo>
                  <a:lnTo>
                    <a:pt x="29703" y="16265"/>
                  </a:lnTo>
                  <a:lnTo>
                    <a:pt x="34382" y="8133"/>
                  </a:lnTo>
                  <a:lnTo>
                    <a:pt x="29703" y="0"/>
                  </a:ln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542;p54">
              <a:extLst>
                <a:ext uri="{FF2B5EF4-FFF2-40B4-BE49-F238E27FC236}">
                  <a16:creationId xmlns:a16="http://schemas.microsoft.com/office/drawing/2014/main" id="{759C9EE6-63D2-5064-208B-79F44DFAA0C8}"/>
                </a:ext>
              </a:extLst>
            </p:cNvPr>
            <p:cNvSpPr/>
            <p:nvPr/>
          </p:nvSpPr>
          <p:spPr>
            <a:xfrm>
              <a:off x="7229098" y="3311904"/>
              <a:ext cx="762823" cy="377697"/>
            </a:xfrm>
            <a:custGeom>
              <a:avLst/>
              <a:gdLst/>
              <a:ahLst/>
              <a:cxnLst/>
              <a:rect l="l" t="t" r="r" b="b"/>
              <a:pathLst>
                <a:path w="32852" h="16266" extrusionOk="0">
                  <a:moveTo>
                    <a:pt x="20347" y="0"/>
                  </a:moveTo>
                  <a:lnTo>
                    <a:pt x="16455" y="6675"/>
                  </a:lnTo>
                  <a:lnTo>
                    <a:pt x="11850" y="14808"/>
                  </a:lnTo>
                  <a:lnTo>
                    <a:pt x="4125" y="14808"/>
                  </a:lnTo>
                  <a:lnTo>
                    <a:pt x="846" y="9167"/>
                  </a:lnTo>
                  <a:lnTo>
                    <a:pt x="0" y="10625"/>
                  </a:lnTo>
                  <a:lnTo>
                    <a:pt x="846" y="12082"/>
                  </a:lnTo>
                  <a:lnTo>
                    <a:pt x="3280" y="16265"/>
                  </a:lnTo>
                  <a:lnTo>
                    <a:pt x="12695" y="16265"/>
                  </a:lnTo>
                  <a:lnTo>
                    <a:pt x="17315" y="8133"/>
                  </a:lnTo>
                  <a:lnTo>
                    <a:pt x="21134" y="1458"/>
                  </a:lnTo>
                  <a:lnTo>
                    <a:pt x="28902" y="1458"/>
                  </a:lnTo>
                  <a:lnTo>
                    <a:pt x="32065" y="6981"/>
                  </a:lnTo>
                  <a:lnTo>
                    <a:pt x="32852" y="5524"/>
                  </a:lnTo>
                  <a:lnTo>
                    <a:pt x="29703" y="0"/>
                  </a:ln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150192" y="1113641"/>
            <a:ext cx="5009792" cy="27993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tr-TR" sz="2000" dirty="0"/>
              <a:t>Belgelerin kaydedilmesi esnasında PDF,JPG vb. dosya formatına sahip içeriğin </a:t>
            </a:r>
            <a:r>
              <a:rPr lang="tr-TR" sz="2000" dirty="0" err="1"/>
              <a:t>Hash’lenilip</a:t>
            </a:r>
            <a:r>
              <a:rPr lang="tr-TR" sz="2000" dirty="0"/>
              <a:t>, belge sahibinin </a:t>
            </a:r>
            <a:r>
              <a:rPr lang="tr-TR" sz="2000" dirty="0">
                <a:solidFill>
                  <a:srgbClr val="00CFCC"/>
                </a:solidFill>
              </a:rPr>
              <a:t>Açık anahtarı </a:t>
            </a:r>
            <a:r>
              <a:rPr lang="tr-TR" sz="2000" dirty="0"/>
              <a:t>(</a:t>
            </a:r>
            <a:r>
              <a:rPr lang="tr-TR" sz="2000" dirty="0" err="1"/>
              <a:t>Public</a:t>
            </a:r>
            <a:r>
              <a:rPr lang="tr-TR" sz="2000" dirty="0"/>
              <a:t> </a:t>
            </a:r>
            <a:r>
              <a:rPr lang="tr-TR" sz="2000" dirty="0" err="1"/>
              <a:t>Key’i</a:t>
            </a:r>
            <a:r>
              <a:rPr lang="tr-TR" sz="2000" dirty="0"/>
              <a:t>) ile şifrelenecektir. </a:t>
            </a:r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150192" y="126241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tr-TR" dirty="0">
                <a:solidFill>
                  <a:srgbClr val="E898AC"/>
                </a:solidFill>
              </a:rPr>
              <a:t>NASIL YAPTIK</a:t>
            </a:r>
          </a:p>
        </p:txBody>
      </p:sp>
      <p:sp>
        <p:nvSpPr>
          <p:cNvPr id="2" name="Google Shape;691;p32">
            <a:extLst>
              <a:ext uri="{FF2B5EF4-FFF2-40B4-BE49-F238E27FC236}">
                <a16:creationId xmlns:a16="http://schemas.microsoft.com/office/drawing/2014/main" id="{B4896611-8DA6-44F4-5B32-80174459C800}"/>
              </a:ext>
            </a:extLst>
          </p:cNvPr>
          <p:cNvSpPr/>
          <p:nvPr/>
        </p:nvSpPr>
        <p:spPr>
          <a:xfrm>
            <a:off x="156032" y="560577"/>
            <a:ext cx="4745565" cy="45719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507;p28">
            <a:extLst>
              <a:ext uri="{FF2B5EF4-FFF2-40B4-BE49-F238E27FC236}">
                <a16:creationId xmlns:a16="http://schemas.microsoft.com/office/drawing/2014/main" id="{279142D4-D2D1-F268-7C48-878FFF30F54F}"/>
              </a:ext>
            </a:extLst>
          </p:cNvPr>
          <p:cNvSpPr txBox="1">
            <a:spLocks/>
          </p:cNvSpPr>
          <p:nvPr/>
        </p:nvSpPr>
        <p:spPr>
          <a:xfrm>
            <a:off x="150192" y="749889"/>
            <a:ext cx="4945761" cy="407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 dirty="0">
                <a:solidFill>
                  <a:srgbClr val="FF9973"/>
                </a:solidFill>
              </a:rPr>
              <a:t>3. Aşama: </a:t>
            </a:r>
            <a:r>
              <a:rPr lang="tr-TR" sz="2400" dirty="0">
                <a:solidFill>
                  <a:srgbClr val="E898AC"/>
                </a:solidFill>
              </a:rPr>
              <a:t>Belgenin İçeriğini Doğrulama</a:t>
            </a:r>
          </a:p>
        </p:txBody>
      </p:sp>
      <p:sp>
        <p:nvSpPr>
          <p:cNvPr id="6" name="Google Shape;1361;p47">
            <a:extLst>
              <a:ext uri="{FF2B5EF4-FFF2-40B4-BE49-F238E27FC236}">
                <a16:creationId xmlns:a16="http://schemas.microsoft.com/office/drawing/2014/main" id="{7F7EB43E-FA42-FF85-1AD3-FCEE166A20B0}"/>
              </a:ext>
            </a:extLst>
          </p:cNvPr>
          <p:cNvSpPr txBox="1">
            <a:spLocks/>
          </p:cNvSpPr>
          <p:nvPr/>
        </p:nvSpPr>
        <p:spPr>
          <a:xfrm>
            <a:off x="7731457" y="4510585"/>
            <a:ext cx="1423778" cy="62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7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tr-TR" sz="2800" dirty="0"/>
              <a:t>WAHAP3</a:t>
            </a:r>
          </a:p>
        </p:txBody>
      </p:sp>
    </p:spTree>
    <p:extLst>
      <p:ext uri="{BB962C8B-B14F-4D97-AF65-F5344CB8AC3E}">
        <p14:creationId xmlns:p14="http://schemas.microsoft.com/office/powerpoint/2010/main" val="1378713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68D7AF85-2CF2-4773-D240-488D16037E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Başlık 2">
            <a:extLst>
              <a:ext uri="{FF2B5EF4-FFF2-40B4-BE49-F238E27FC236}">
                <a16:creationId xmlns:a16="http://schemas.microsoft.com/office/drawing/2014/main" id="{05E0F1B2-AD59-3B66-1E6A-6E15B0C867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A6B5C69E-370D-BA0A-599C-19E198CF1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13" y="118171"/>
            <a:ext cx="7969374" cy="490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338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4" name="Google Shape;1084;p38"/>
          <p:cNvCxnSpPr>
            <a:cxnSpLocks/>
            <a:endCxn id="1102" idx="0"/>
          </p:cNvCxnSpPr>
          <p:nvPr/>
        </p:nvCxnSpPr>
        <p:spPr>
          <a:xfrm>
            <a:off x="1365929" y="1738901"/>
            <a:ext cx="2672" cy="521787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5" name="Google Shape;1085;p38"/>
          <p:cNvCxnSpPr>
            <a:cxnSpLocks/>
            <a:stCxn id="1094" idx="4"/>
            <a:endCxn id="1106" idx="0"/>
          </p:cNvCxnSpPr>
          <p:nvPr/>
        </p:nvCxnSpPr>
        <p:spPr>
          <a:xfrm flipH="1">
            <a:off x="3297601" y="1851299"/>
            <a:ext cx="1971" cy="415115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6" name="Google Shape;1086;p38"/>
          <p:cNvCxnSpPr/>
          <p:nvPr/>
        </p:nvCxnSpPr>
        <p:spPr>
          <a:xfrm>
            <a:off x="5421367" y="1798062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7" name="Google Shape;1087;p38"/>
          <p:cNvCxnSpPr/>
          <p:nvPr/>
        </p:nvCxnSpPr>
        <p:spPr>
          <a:xfrm>
            <a:off x="7607969" y="1814336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8" name="Google Shape;1088;p3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Genel Değerlendirme</a:t>
            </a:r>
            <a:endParaRPr dirty="0"/>
          </a:p>
        </p:txBody>
      </p:sp>
      <p:cxnSp>
        <p:nvCxnSpPr>
          <p:cNvPr id="1089" name="Google Shape;1089;p38"/>
          <p:cNvCxnSpPr>
            <a:cxnSpLocks/>
          </p:cNvCxnSpPr>
          <p:nvPr/>
        </p:nvCxnSpPr>
        <p:spPr>
          <a:xfrm>
            <a:off x="839571" y="1752213"/>
            <a:ext cx="7464857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0" name="Google Shape;1090;p38"/>
          <p:cNvGrpSpPr/>
          <p:nvPr/>
        </p:nvGrpSpPr>
        <p:grpSpPr>
          <a:xfrm>
            <a:off x="1177896" y="1565463"/>
            <a:ext cx="373500" cy="373500"/>
            <a:chOff x="1372725" y="1912500"/>
            <a:chExt cx="373500" cy="373500"/>
          </a:xfrm>
        </p:grpSpPr>
        <p:sp>
          <p:nvSpPr>
            <p:cNvPr id="1091" name="Google Shape;1091;p38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8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3" name="Google Shape;1093;p38"/>
          <p:cNvGrpSpPr/>
          <p:nvPr/>
        </p:nvGrpSpPr>
        <p:grpSpPr>
          <a:xfrm>
            <a:off x="3112834" y="1569149"/>
            <a:ext cx="373500" cy="373500"/>
            <a:chOff x="3212675" y="1912500"/>
            <a:chExt cx="373500" cy="373500"/>
          </a:xfrm>
        </p:grpSpPr>
        <p:sp>
          <p:nvSpPr>
            <p:cNvPr id="1094" name="Google Shape;1094;p38"/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8"/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38"/>
          <p:cNvGrpSpPr/>
          <p:nvPr/>
        </p:nvGrpSpPr>
        <p:grpSpPr>
          <a:xfrm>
            <a:off x="5234629" y="1565463"/>
            <a:ext cx="373500" cy="373500"/>
            <a:chOff x="5557850" y="1912500"/>
            <a:chExt cx="373500" cy="373500"/>
          </a:xfrm>
        </p:grpSpPr>
        <p:sp>
          <p:nvSpPr>
            <p:cNvPr id="1097" name="Google Shape;1097;p38"/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8"/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38"/>
          <p:cNvGrpSpPr/>
          <p:nvPr/>
        </p:nvGrpSpPr>
        <p:grpSpPr>
          <a:xfrm>
            <a:off x="7428570" y="1605366"/>
            <a:ext cx="373500" cy="373500"/>
            <a:chOff x="7457825" y="1912500"/>
            <a:chExt cx="373500" cy="373500"/>
          </a:xfrm>
        </p:grpSpPr>
        <p:sp>
          <p:nvSpPr>
            <p:cNvPr id="1100" name="Google Shape;1100;p38"/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8"/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2" name="Google Shape;1102;p38"/>
          <p:cNvSpPr txBox="1">
            <a:spLocks noGrp="1"/>
          </p:cNvSpPr>
          <p:nvPr>
            <p:ph type="ctrTitle" idx="4294967295"/>
          </p:nvPr>
        </p:nvSpPr>
        <p:spPr>
          <a:xfrm>
            <a:off x="427951" y="2260688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>
                <a:solidFill>
                  <a:srgbClr val="00CFCC"/>
                </a:solidFill>
              </a:rPr>
              <a:t>Avantajlar</a:t>
            </a:r>
            <a:endParaRPr sz="1800" dirty="0">
              <a:solidFill>
                <a:srgbClr val="00CFCC"/>
              </a:solidFill>
            </a:endParaRPr>
          </a:p>
        </p:txBody>
      </p:sp>
      <p:sp>
        <p:nvSpPr>
          <p:cNvPr id="1103" name="Google Shape;1103;p38"/>
          <p:cNvSpPr txBox="1">
            <a:spLocks noGrp="1"/>
          </p:cNvSpPr>
          <p:nvPr>
            <p:ph type="subTitle" idx="4294967295"/>
          </p:nvPr>
        </p:nvSpPr>
        <p:spPr>
          <a:xfrm>
            <a:off x="594593" y="2926308"/>
            <a:ext cx="1714658" cy="11688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tr-TR" sz="1400" dirty="0"/>
              <a:t>Blok Zincir’de yayımlanan bilgiler değiştirilemez, güvenilir ve hızlıca doğrulanabilir.</a:t>
            </a:r>
            <a:endParaRPr sz="1400" dirty="0"/>
          </a:p>
        </p:txBody>
      </p:sp>
      <p:sp>
        <p:nvSpPr>
          <p:cNvPr id="1104" name="Google Shape;1104;p38"/>
          <p:cNvSpPr txBox="1">
            <a:spLocks noGrp="1"/>
          </p:cNvSpPr>
          <p:nvPr>
            <p:ph type="ctrTitle" idx="4294967295"/>
          </p:nvPr>
        </p:nvSpPr>
        <p:spPr>
          <a:xfrm>
            <a:off x="6674658" y="2298054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>
                <a:solidFill>
                  <a:srgbClr val="F64975"/>
                </a:solidFill>
              </a:rPr>
              <a:t>Zorluklar</a:t>
            </a:r>
            <a:endParaRPr sz="1800" dirty="0">
              <a:solidFill>
                <a:srgbClr val="F64975"/>
              </a:solidFill>
            </a:endParaRPr>
          </a:p>
        </p:txBody>
      </p:sp>
      <p:sp>
        <p:nvSpPr>
          <p:cNvPr id="1105" name="Google Shape;1105;p38"/>
          <p:cNvSpPr txBox="1">
            <a:spLocks noGrp="1"/>
          </p:cNvSpPr>
          <p:nvPr>
            <p:ph type="subTitle" idx="4294967295"/>
          </p:nvPr>
        </p:nvSpPr>
        <p:spPr>
          <a:xfrm>
            <a:off x="6523187" y="2850241"/>
            <a:ext cx="2345121" cy="22432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tr-TR" sz="1400" dirty="0"/>
              <a:t>Blok Zincir teknolojisi kurumlar tarafından yeni yeni benimsendiği için herkes tarafından kabul edilen bazı standartları içermemektedir.</a:t>
            </a:r>
            <a:endParaRPr sz="1400" dirty="0"/>
          </a:p>
        </p:txBody>
      </p:sp>
      <p:sp>
        <p:nvSpPr>
          <p:cNvPr id="1106" name="Google Shape;1106;p38"/>
          <p:cNvSpPr txBox="1">
            <a:spLocks noGrp="1"/>
          </p:cNvSpPr>
          <p:nvPr>
            <p:ph type="ctrTitle" idx="4294967295"/>
          </p:nvPr>
        </p:nvSpPr>
        <p:spPr>
          <a:xfrm>
            <a:off x="2356951" y="2266414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>
                <a:solidFill>
                  <a:srgbClr val="E898AC"/>
                </a:solidFill>
              </a:rPr>
              <a:t>Dezavantajlar</a:t>
            </a:r>
            <a:endParaRPr sz="1800" dirty="0">
              <a:solidFill>
                <a:srgbClr val="E898AC"/>
              </a:solidFill>
            </a:endParaRPr>
          </a:p>
        </p:txBody>
      </p:sp>
      <p:sp>
        <p:nvSpPr>
          <p:cNvPr id="1107" name="Google Shape;1107;p38"/>
          <p:cNvSpPr txBox="1">
            <a:spLocks noGrp="1"/>
          </p:cNvSpPr>
          <p:nvPr>
            <p:ph type="subTitle" idx="4294967295"/>
          </p:nvPr>
        </p:nvSpPr>
        <p:spPr>
          <a:xfrm>
            <a:off x="2286056" y="2848693"/>
            <a:ext cx="2109900" cy="12570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tr-TR" sz="1400" dirty="0"/>
              <a:t>Açık (</a:t>
            </a:r>
            <a:r>
              <a:rPr lang="tr-TR" sz="1400" dirty="0" err="1"/>
              <a:t>Public</a:t>
            </a:r>
            <a:r>
              <a:rPr lang="tr-TR" sz="1400" dirty="0"/>
              <a:t>) Adreslerin Doğrulanabilmesi Kurumlar ve Cüzdan Adreslerini eşleştiren otorite gerekmektedir.</a:t>
            </a:r>
            <a:endParaRPr sz="1400" dirty="0"/>
          </a:p>
        </p:txBody>
      </p:sp>
      <p:sp>
        <p:nvSpPr>
          <p:cNvPr id="1108" name="Google Shape;1108;p38"/>
          <p:cNvSpPr txBox="1">
            <a:spLocks noGrp="1"/>
          </p:cNvSpPr>
          <p:nvPr>
            <p:ph type="ctrTitle" idx="4294967295"/>
          </p:nvPr>
        </p:nvSpPr>
        <p:spPr>
          <a:xfrm>
            <a:off x="4487768" y="2269436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>
                <a:solidFill>
                  <a:srgbClr val="FF9973"/>
                </a:solidFill>
              </a:rPr>
              <a:t>Fırsatlar</a:t>
            </a:r>
            <a:endParaRPr sz="1800" dirty="0">
              <a:solidFill>
                <a:srgbClr val="FF9973"/>
              </a:solidFill>
            </a:endParaRPr>
          </a:p>
        </p:txBody>
      </p:sp>
      <p:sp>
        <p:nvSpPr>
          <p:cNvPr id="1109" name="Google Shape;1109;p38"/>
          <p:cNvSpPr txBox="1">
            <a:spLocks noGrp="1"/>
          </p:cNvSpPr>
          <p:nvPr>
            <p:ph type="subTitle" idx="4294967295"/>
          </p:nvPr>
        </p:nvSpPr>
        <p:spPr>
          <a:xfrm>
            <a:off x="4413287" y="2988588"/>
            <a:ext cx="2109900" cy="9036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400" dirty="0"/>
              <a:t>Her türlü belge üretme ve doğrulama sistemi için uyarlanabilir ve güvenilir çözümdür</a:t>
            </a:r>
            <a:endParaRPr sz="1400" dirty="0"/>
          </a:p>
        </p:txBody>
      </p:sp>
      <p:sp>
        <p:nvSpPr>
          <p:cNvPr id="1110" name="Google Shape;1110;p38"/>
          <p:cNvSpPr txBox="1">
            <a:spLocks noGrp="1"/>
          </p:cNvSpPr>
          <p:nvPr>
            <p:ph type="ctrTitle" idx="4294967295"/>
          </p:nvPr>
        </p:nvSpPr>
        <p:spPr>
          <a:xfrm>
            <a:off x="727133" y="1091815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 dirty="0">
                <a:solidFill>
                  <a:schemeClr val="accent2"/>
                </a:solidFill>
              </a:rPr>
              <a:t>A</a:t>
            </a:r>
            <a:endParaRPr sz="2400" dirty="0">
              <a:solidFill>
                <a:schemeClr val="accent2"/>
              </a:solidFill>
            </a:endParaRPr>
          </a:p>
        </p:txBody>
      </p:sp>
      <p:sp>
        <p:nvSpPr>
          <p:cNvPr id="1111" name="Google Shape;1111;p38"/>
          <p:cNvSpPr txBox="1">
            <a:spLocks noGrp="1"/>
          </p:cNvSpPr>
          <p:nvPr>
            <p:ph type="ctrTitle" idx="4294967295"/>
          </p:nvPr>
        </p:nvSpPr>
        <p:spPr>
          <a:xfrm>
            <a:off x="2654401" y="1060971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 dirty="0">
                <a:solidFill>
                  <a:schemeClr val="accent1"/>
                </a:solidFill>
              </a:rPr>
              <a:t>D</a:t>
            </a:r>
            <a:endParaRPr sz="2400" dirty="0">
              <a:solidFill>
                <a:schemeClr val="accent1"/>
              </a:solidFill>
            </a:endParaRPr>
          </a:p>
        </p:txBody>
      </p:sp>
      <p:sp>
        <p:nvSpPr>
          <p:cNvPr id="1112" name="Google Shape;1112;p38"/>
          <p:cNvSpPr txBox="1">
            <a:spLocks noGrp="1"/>
          </p:cNvSpPr>
          <p:nvPr>
            <p:ph type="ctrTitle" idx="4294967295"/>
          </p:nvPr>
        </p:nvSpPr>
        <p:spPr>
          <a:xfrm>
            <a:off x="4790341" y="1048689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 dirty="0">
                <a:solidFill>
                  <a:schemeClr val="accent3"/>
                </a:solidFill>
              </a:rPr>
              <a:t>F</a:t>
            </a:r>
            <a:endParaRPr sz="2400" dirty="0">
              <a:solidFill>
                <a:schemeClr val="accent3"/>
              </a:solidFill>
            </a:endParaRPr>
          </a:p>
        </p:txBody>
      </p:sp>
      <p:sp>
        <p:nvSpPr>
          <p:cNvPr id="1113" name="Google Shape;1113;p38"/>
          <p:cNvSpPr txBox="1">
            <a:spLocks noGrp="1"/>
          </p:cNvSpPr>
          <p:nvPr>
            <p:ph type="ctrTitle" idx="4294967295"/>
          </p:nvPr>
        </p:nvSpPr>
        <p:spPr>
          <a:xfrm>
            <a:off x="6964769" y="1103857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 dirty="0">
                <a:solidFill>
                  <a:schemeClr val="accent4"/>
                </a:solidFill>
              </a:rPr>
              <a:t>Z</a:t>
            </a:r>
            <a:endParaRPr sz="2400" dirty="0">
              <a:solidFill>
                <a:schemeClr val="accent4"/>
              </a:solidFill>
            </a:endParaRPr>
          </a:p>
        </p:txBody>
      </p:sp>
      <p:sp>
        <p:nvSpPr>
          <p:cNvPr id="8" name="Google Shape;1361;p47">
            <a:extLst>
              <a:ext uri="{FF2B5EF4-FFF2-40B4-BE49-F238E27FC236}">
                <a16:creationId xmlns:a16="http://schemas.microsoft.com/office/drawing/2014/main" id="{6F0EF19F-0EE7-43FB-6281-A2217794603C}"/>
              </a:ext>
            </a:extLst>
          </p:cNvPr>
          <p:cNvSpPr txBox="1">
            <a:spLocks/>
          </p:cNvSpPr>
          <p:nvPr/>
        </p:nvSpPr>
        <p:spPr>
          <a:xfrm>
            <a:off x="7731457" y="4510585"/>
            <a:ext cx="1423778" cy="62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7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tr-TR" sz="2800" dirty="0"/>
              <a:t>WAHAP3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2" grpId="0"/>
      <p:bldP spid="1103" grpId="0" build="p"/>
      <p:bldP spid="1104" grpId="0"/>
      <p:bldP spid="1105" grpId="0" build="p"/>
      <p:bldP spid="1106" grpId="0"/>
      <p:bldP spid="1107" grpId="0" build="p"/>
      <p:bldP spid="1108" grpId="0"/>
      <p:bldP spid="1109" grpId="0" build="p"/>
      <p:bldP spid="1110" grpId="0"/>
      <p:bldP spid="1111" grpId="0"/>
      <p:bldP spid="1112" grpId="0"/>
      <p:bldP spid="1113" grpId="0"/>
    </p:bldLst>
  </p:timing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346</Words>
  <Application>Microsoft Office PowerPoint</Application>
  <PresentationFormat>Ekran Gösterisi (16:9)</PresentationFormat>
  <Paragraphs>61</Paragraphs>
  <Slides>10</Slides>
  <Notes>8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8" baseType="lpstr">
      <vt:lpstr>Arial</vt:lpstr>
      <vt:lpstr>Fira Sans Condensed Medium</vt:lpstr>
      <vt:lpstr>Advent Pro SemiBold</vt:lpstr>
      <vt:lpstr>Fira Sans Extra Condensed Medium</vt:lpstr>
      <vt:lpstr>Maven Pro</vt:lpstr>
      <vt:lpstr>Corbel Light</vt:lpstr>
      <vt:lpstr>Share Tech</vt:lpstr>
      <vt:lpstr>Data Science Consulting by Slidesgo</vt:lpstr>
      <vt:lpstr> NITELIKLI BELGE  TAPUSU</vt:lpstr>
      <vt:lpstr>Hedeflediklerimiz</vt:lpstr>
      <vt:lpstr>PROBLEM</vt:lpstr>
      <vt:lpstr>NASIL YAPTIK</vt:lpstr>
      <vt:lpstr>PowerPoint Sunusu</vt:lpstr>
      <vt:lpstr>NASIL YAPTIK</vt:lpstr>
      <vt:lpstr>NASIL YAPTIK</vt:lpstr>
      <vt:lpstr>PowerPoint Sunusu</vt:lpstr>
      <vt:lpstr>Genel Değerlendirme</vt:lpstr>
      <vt:lpstr>Teşekkürler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NITELIKLI BELGE  TAPUSU</dc:title>
  <cp:lastModifiedBy>Harun Serkan Metin</cp:lastModifiedBy>
  <cp:revision>34</cp:revision>
  <dcterms:modified xsi:type="dcterms:W3CDTF">2022-11-13T11:38:09Z</dcterms:modified>
</cp:coreProperties>
</file>