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4"/>
  </p:notesMasterIdLst>
  <p:handoutMasterIdLst>
    <p:handoutMasterId r:id="rId15"/>
  </p:handoutMasterIdLst>
  <p:sldIdLst>
    <p:sldId id="334" r:id="rId5"/>
    <p:sldId id="316" r:id="rId6"/>
    <p:sldId id="342" r:id="rId7"/>
    <p:sldId id="324" r:id="rId8"/>
    <p:sldId id="350" r:id="rId9"/>
    <p:sldId id="351" r:id="rId10"/>
    <p:sldId id="352" r:id="rId11"/>
    <p:sldId id="353" r:id="rId12"/>
    <p:sldId id="349" r:id="rId13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1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E3E6DA-3D7A-4C54-8161-F8DC8830B223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4A22EC-7BD5-44B2-AC4D-5478C37B00F9}">
      <dgm:prSet/>
      <dgm:spPr/>
      <dgm:t>
        <a:bodyPr/>
        <a:lstStyle/>
        <a:p>
          <a:r>
            <a:rPr lang="de-DE"/>
            <a:t>Keycloak Admin-Konsole: </a:t>
          </a:r>
          <a:br>
            <a:rPr lang="de-DE"/>
          </a:br>
          <a:r>
            <a:rPr lang="de-DE"/>
            <a:t>„Configure“  -&gt; „Identity Provider“ , unter „Social“ vordefinierte Anbieter</a:t>
          </a:r>
          <a:endParaRPr lang="en-US"/>
        </a:p>
      </dgm:t>
    </dgm:pt>
    <dgm:pt modelId="{6D64D4AC-D997-46AA-A98A-5BCBBC934656}" type="parTrans" cxnId="{EBC694B2-CD8D-4194-AE4C-C8E954755BA1}">
      <dgm:prSet/>
      <dgm:spPr/>
      <dgm:t>
        <a:bodyPr/>
        <a:lstStyle/>
        <a:p>
          <a:endParaRPr lang="en-US"/>
        </a:p>
      </dgm:t>
    </dgm:pt>
    <dgm:pt modelId="{9AC864C1-9A38-441C-8D1A-8F5461D0C4A4}" type="sibTrans" cxnId="{EBC694B2-CD8D-4194-AE4C-C8E954755BA1}">
      <dgm:prSet/>
      <dgm:spPr/>
      <dgm:t>
        <a:bodyPr/>
        <a:lstStyle/>
        <a:p>
          <a:endParaRPr lang="en-US"/>
        </a:p>
      </dgm:t>
    </dgm:pt>
    <dgm:pt modelId="{F220BAE3-028A-4133-BFEB-A5C786763FAC}">
      <dgm:prSet/>
      <dgm:spPr/>
      <dgm:t>
        <a:bodyPr/>
        <a:lstStyle/>
        <a:p>
          <a:r>
            <a:rPr lang="de-DE"/>
            <a:t>Konfigurationsformular:</a:t>
          </a:r>
          <a:endParaRPr lang="en-US"/>
        </a:p>
      </dgm:t>
    </dgm:pt>
    <dgm:pt modelId="{C83B11CC-A2FC-4936-A296-D60238086267}" type="parTrans" cxnId="{83B2A97D-7EF2-4EEE-8514-5B12A992DB80}">
      <dgm:prSet/>
      <dgm:spPr/>
      <dgm:t>
        <a:bodyPr/>
        <a:lstStyle/>
        <a:p>
          <a:endParaRPr lang="en-US"/>
        </a:p>
      </dgm:t>
    </dgm:pt>
    <dgm:pt modelId="{E13BD71E-3F52-4829-BD44-A8293D500DFB}" type="sibTrans" cxnId="{83B2A97D-7EF2-4EEE-8514-5B12A992DB80}">
      <dgm:prSet/>
      <dgm:spPr/>
      <dgm:t>
        <a:bodyPr/>
        <a:lstStyle/>
        <a:p>
          <a:endParaRPr lang="en-US"/>
        </a:p>
      </dgm:t>
    </dgm:pt>
    <dgm:pt modelId="{D13F1BE1-CD47-4099-842E-614745B7E4A5}">
      <dgm:prSet/>
      <dgm:spPr/>
      <dgm:t>
        <a:bodyPr/>
        <a:lstStyle/>
        <a:p>
          <a:r>
            <a:rPr lang="de-DE"/>
            <a:t>Client ID</a:t>
          </a:r>
          <a:endParaRPr lang="en-US"/>
        </a:p>
      </dgm:t>
    </dgm:pt>
    <dgm:pt modelId="{DB5B3B5B-42A5-4E5F-8DBD-534E60E631A5}" type="parTrans" cxnId="{E067F0F2-C35B-481E-BD63-E07728F6514A}">
      <dgm:prSet/>
      <dgm:spPr/>
      <dgm:t>
        <a:bodyPr/>
        <a:lstStyle/>
        <a:p>
          <a:endParaRPr lang="en-US"/>
        </a:p>
      </dgm:t>
    </dgm:pt>
    <dgm:pt modelId="{412973A4-2B50-44A7-99B3-FBAB80E36AA9}" type="sibTrans" cxnId="{E067F0F2-C35B-481E-BD63-E07728F6514A}">
      <dgm:prSet/>
      <dgm:spPr/>
      <dgm:t>
        <a:bodyPr/>
        <a:lstStyle/>
        <a:p>
          <a:endParaRPr lang="en-US"/>
        </a:p>
      </dgm:t>
    </dgm:pt>
    <dgm:pt modelId="{E90A671F-C653-4FDB-8D0E-DB91E6775ACA}">
      <dgm:prSet/>
      <dgm:spPr/>
      <dgm:t>
        <a:bodyPr/>
        <a:lstStyle/>
        <a:p>
          <a:r>
            <a:rPr lang="de-DE"/>
            <a:t>Client Secret</a:t>
          </a:r>
          <a:endParaRPr lang="en-US"/>
        </a:p>
      </dgm:t>
    </dgm:pt>
    <dgm:pt modelId="{E340F4FE-C7BA-4F36-B49C-C8184810924E}" type="parTrans" cxnId="{1D392F60-32B4-43F8-8476-46D9A7490739}">
      <dgm:prSet/>
      <dgm:spPr/>
      <dgm:t>
        <a:bodyPr/>
        <a:lstStyle/>
        <a:p>
          <a:endParaRPr lang="en-US"/>
        </a:p>
      </dgm:t>
    </dgm:pt>
    <dgm:pt modelId="{FDA77379-C0B6-4B6B-952A-ABF408738C40}" type="sibTrans" cxnId="{1D392F60-32B4-43F8-8476-46D9A7490739}">
      <dgm:prSet/>
      <dgm:spPr/>
      <dgm:t>
        <a:bodyPr/>
        <a:lstStyle/>
        <a:p>
          <a:endParaRPr lang="en-US"/>
        </a:p>
      </dgm:t>
    </dgm:pt>
    <dgm:pt modelId="{E2FF6B30-663A-4725-A49A-8621A8B74804}">
      <dgm:prSet/>
      <dgm:spPr/>
      <dgm:t>
        <a:bodyPr/>
        <a:lstStyle/>
        <a:p>
          <a:r>
            <a:rPr lang="de-DE"/>
            <a:t>Redirect URI (automatisch generiert)</a:t>
          </a:r>
          <a:endParaRPr lang="en-US"/>
        </a:p>
      </dgm:t>
    </dgm:pt>
    <dgm:pt modelId="{FACB02E4-D06D-4CEA-B32B-C1A5B2BEBDDC}" type="parTrans" cxnId="{1A22B544-99E2-422A-869F-5281F9A33E38}">
      <dgm:prSet/>
      <dgm:spPr/>
      <dgm:t>
        <a:bodyPr/>
        <a:lstStyle/>
        <a:p>
          <a:endParaRPr lang="en-US"/>
        </a:p>
      </dgm:t>
    </dgm:pt>
    <dgm:pt modelId="{056640C7-85DD-4C24-9669-054E4DD42522}" type="sibTrans" cxnId="{1A22B544-99E2-422A-869F-5281F9A33E38}">
      <dgm:prSet/>
      <dgm:spPr/>
      <dgm:t>
        <a:bodyPr/>
        <a:lstStyle/>
        <a:p>
          <a:endParaRPr lang="en-US"/>
        </a:p>
      </dgm:t>
    </dgm:pt>
    <dgm:pt modelId="{74E1F7F7-5D2F-4F43-9D36-00290BFC88E1}">
      <dgm:prSet/>
      <dgm:spPr/>
      <dgm:t>
        <a:bodyPr/>
        <a:lstStyle/>
        <a:p>
          <a:r>
            <a:rPr lang="de-DE"/>
            <a:t>Angaben erhält man vom Anbieter nach Registrierung</a:t>
          </a:r>
          <a:endParaRPr lang="en-US"/>
        </a:p>
      </dgm:t>
    </dgm:pt>
    <dgm:pt modelId="{A05C8379-6F9C-45B7-892E-016ED9F88ACF}" type="parTrans" cxnId="{C495D0AB-3E5B-4EB8-9E74-50195FC589DE}">
      <dgm:prSet/>
      <dgm:spPr/>
      <dgm:t>
        <a:bodyPr/>
        <a:lstStyle/>
        <a:p>
          <a:endParaRPr lang="en-US"/>
        </a:p>
      </dgm:t>
    </dgm:pt>
    <dgm:pt modelId="{E1743BBD-A71B-4247-85D9-2A0459CB5F72}" type="sibTrans" cxnId="{C495D0AB-3E5B-4EB8-9E74-50195FC589DE}">
      <dgm:prSet/>
      <dgm:spPr/>
      <dgm:t>
        <a:bodyPr/>
        <a:lstStyle/>
        <a:p>
          <a:endParaRPr lang="en-US"/>
        </a:p>
      </dgm:t>
    </dgm:pt>
    <dgm:pt modelId="{A978B906-265E-4996-A957-81614BFBEACE}">
      <dgm:prSet/>
      <dgm:spPr/>
      <dgm:t>
        <a:bodyPr/>
        <a:lstStyle/>
        <a:p>
          <a:r>
            <a:rPr lang="de-DE"/>
            <a:t>Generell: </a:t>
          </a:r>
          <a:endParaRPr lang="en-US"/>
        </a:p>
      </dgm:t>
    </dgm:pt>
    <dgm:pt modelId="{7D111166-8565-49C3-BA45-230D2F90C661}" type="parTrans" cxnId="{6A4AA872-C728-4075-B63C-9135A8523BA1}">
      <dgm:prSet/>
      <dgm:spPr/>
      <dgm:t>
        <a:bodyPr/>
        <a:lstStyle/>
        <a:p>
          <a:endParaRPr lang="en-US"/>
        </a:p>
      </dgm:t>
    </dgm:pt>
    <dgm:pt modelId="{8A5B5530-B792-4E13-9DFC-54381EC0FC5C}" type="sibTrans" cxnId="{6A4AA872-C728-4075-B63C-9135A8523BA1}">
      <dgm:prSet/>
      <dgm:spPr/>
      <dgm:t>
        <a:bodyPr/>
        <a:lstStyle/>
        <a:p>
          <a:endParaRPr lang="en-US"/>
        </a:p>
      </dgm:t>
    </dgm:pt>
    <dgm:pt modelId="{82412935-D78B-4FA6-86CE-D92983D689C2}">
      <dgm:prSet/>
      <dgm:spPr/>
      <dgm:t>
        <a:bodyPr/>
        <a:lstStyle/>
        <a:p>
          <a:r>
            <a:rPr lang="de-DE"/>
            <a:t>Registrierung der App</a:t>
          </a:r>
          <a:endParaRPr lang="en-US"/>
        </a:p>
      </dgm:t>
    </dgm:pt>
    <dgm:pt modelId="{51D98F69-94A3-41F2-8F9F-049E7F06B7EB}" type="parTrans" cxnId="{4291EA67-6A2C-4719-9EF7-25AC66B449CF}">
      <dgm:prSet/>
      <dgm:spPr/>
      <dgm:t>
        <a:bodyPr/>
        <a:lstStyle/>
        <a:p>
          <a:endParaRPr lang="en-US"/>
        </a:p>
      </dgm:t>
    </dgm:pt>
    <dgm:pt modelId="{55A7111F-DEC2-496F-B8EF-70012CB4DCA6}" type="sibTrans" cxnId="{4291EA67-6A2C-4719-9EF7-25AC66B449CF}">
      <dgm:prSet/>
      <dgm:spPr/>
      <dgm:t>
        <a:bodyPr/>
        <a:lstStyle/>
        <a:p>
          <a:endParaRPr lang="en-US"/>
        </a:p>
      </dgm:t>
    </dgm:pt>
    <dgm:pt modelId="{E4F31F3F-6A9F-4E8B-8466-D1BCC7B9BE1D}">
      <dgm:prSet/>
      <dgm:spPr/>
      <dgm:t>
        <a:bodyPr/>
        <a:lstStyle/>
        <a:p>
          <a:r>
            <a:rPr lang="de-DE"/>
            <a:t>Einrichtung von OAuth-Client </a:t>
          </a:r>
          <a:endParaRPr lang="en-US"/>
        </a:p>
      </dgm:t>
    </dgm:pt>
    <dgm:pt modelId="{C3A150A4-C65B-43B6-821A-7A77DDE4FD8D}" type="parTrans" cxnId="{C8935209-77B0-438C-AB10-4440A32253D2}">
      <dgm:prSet/>
      <dgm:spPr/>
      <dgm:t>
        <a:bodyPr/>
        <a:lstStyle/>
        <a:p>
          <a:endParaRPr lang="en-US"/>
        </a:p>
      </dgm:t>
    </dgm:pt>
    <dgm:pt modelId="{377593E0-58B1-4821-AE00-4892D53D318D}" type="sibTrans" cxnId="{C8935209-77B0-438C-AB10-4440A32253D2}">
      <dgm:prSet/>
      <dgm:spPr/>
      <dgm:t>
        <a:bodyPr/>
        <a:lstStyle/>
        <a:p>
          <a:endParaRPr lang="en-US"/>
        </a:p>
      </dgm:t>
    </dgm:pt>
    <dgm:pt modelId="{F7EA22AE-1D0A-47B7-8580-C21BB95CE1F5}">
      <dgm:prSet/>
      <dgm:spPr/>
      <dgm:t>
        <a:bodyPr/>
        <a:lstStyle/>
        <a:p>
          <a:r>
            <a:rPr lang="de-DE"/>
            <a:t>Generierung des Secrets</a:t>
          </a:r>
          <a:endParaRPr lang="en-US"/>
        </a:p>
      </dgm:t>
    </dgm:pt>
    <dgm:pt modelId="{45ABC105-A3CE-4231-AC3A-7996B0E9389D}" type="parTrans" cxnId="{96EF7F56-2542-4AFC-AB23-419D2B6A5DC0}">
      <dgm:prSet/>
      <dgm:spPr/>
      <dgm:t>
        <a:bodyPr/>
        <a:lstStyle/>
        <a:p>
          <a:endParaRPr lang="en-US"/>
        </a:p>
      </dgm:t>
    </dgm:pt>
    <dgm:pt modelId="{A2C280F1-BC5D-429B-8C26-978F3DDD4F4F}" type="sibTrans" cxnId="{96EF7F56-2542-4AFC-AB23-419D2B6A5DC0}">
      <dgm:prSet/>
      <dgm:spPr/>
      <dgm:t>
        <a:bodyPr/>
        <a:lstStyle/>
        <a:p>
          <a:endParaRPr lang="en-US"/>
        </a:p>
      </dgm:t>
    </dgm:pt>
    <dgm:pt modelId="{A486C774-2C50-4793-BCBA-2CF4BB43D387}" type="pres">
      <dgm:prSet presAssocID="{FEE3E6DA-3D7A-4C54-8161-F8DC8830B223}" presName="Name0" presStyleCnt="0">
        <dgm:presLayoutVars>
          <dgm:dir/>
          <dgm:animLvl val="lvl"/>
          <dgm:resizeHandles val="exact"/>
        </dgm:presLayoutVars>
      </dgm:prSet>
      <dgm:spPr/>
    </dgm:pt>
    <dgm:pt modelId="{E1B00E26-DD12-404A-987F-19EDC091EAEF}" type="pres">
      <dgm:prSet presAssocID="{A978B906-265E-4996-A957-81614BFBEACE}" presName="boxAndChildren" presStyleCnt="0"/>
      <dgm:spPr/>
    </dgm:pt>
    <dgm:pt modelId="{168544FD-3172-4AB7-AEA7-3FEF12CD37FE}" type="pres">
      <dgm:prSet presAssocID="{A978B906-265E-4996-A957-81614BFBEACE}" presName="parentTextBox" presStyleLbl="node1" presStyleIdx="0" presStyleCnt="4"/>
      <dgm:spPr/>
    </dgm:pt>
    <dgm:pt modelId="{A34DE93C-ECB6-4490-8761-C14FC91DAEB8}" type="pres">
      <dgm:prSet presAssocID="{A978B906-265E-4996-A957-81614BFBEACE}" presName="entireBox" presStyleLbl="node1" presStyleIdx="0" presStyleCnt="4"/>
      <dgm:spPr/>
    </dgm:pt>
    <dgm:pt modelId="{C1830CF5-2B04-499F-B4C1-683BD6560A26}" type="pres">
      <dgm:prSet presAssocID="{A978B906-265E-4996-A957-81614BFBEACE}" presName="descendantBox" presStyleCnt="0"/>
      <dgm:spPr/>
    </dgm:pt>
    <dgm:pt modelId="{889FEA40-9148-455B-B425-2CCCFEAB4776}" type="pres">
      <dgm:prSet presAssocID="{82412935-D78B-4FA6-86CE-D92983D689C2}" presName="childTextBox" presStyleLbl="fgAccFollowNode1" presStyleIdx="0" presStyleCnt="6">
        <dgm:presLayoutVars>
          <dgm:bulletEnabled val="1"/>
        </dgm:presLayoutVars>
      </dgm:prSet>
      <dgm:spPr/>
    </dgm:pt>
    <dgm:pt modelId="{C6D428B6-B874-4A1F-A266-F646774DF0AF}" type="pres">
      <dgm:prSet presAssocID="{E4F31F3F-6A9F-4E8B-8466-D1BCC7B9BE1D}" presName="childTextBox" presStyleLbl="fgAccFollowNode1" presStyleIdx="1" presStyleCnt="6">
        <dgm:presLayoutVars>
          <dgm:bulletEnabled val="1"/>
        </dgm:presLayoutVars>
      </dgm:prSet>
      <dgm:spPr/>
    </dgm:pt>
    <dgm:pt modelId="{856E1F63-8632-49C7-B832-D2D36521E901}" type="pres">
      <dgm:prSet presAssocID="{F7EA22AE-1D0A-47B7-8580-C21BB95CE1F5}" presName="childTextBox" presStyleLbl="fgAccFollowNode1" presStyleIdx="2" presStyleCnt="6">
        <dgm:presLayoutVars>
          <dgm:bulletEnabled val="1"/>
        </dgm:presLayoutVars>
      </dgm:prSet>
      <dgm:spPr/>
    </dgm:pt>
    <dgm:pt modelId="{14F60CD4-A996-4285-AF62-0410EE1A6295}" type="pres">
      <dgm:prSet presAssocID="{E1743BBD-A71B-4247-85D9-2A0459CB5F72}" presName="sp" presStyleCnt="0"/>
      <dgm:spPr/>
    </dgm:pt>
    <dgm:pt modelId="{6B178E8F-0BC6-4D5E-878A-B8388CE8BC3F}" type="pres">
      <dgm:prSet presAssocID="{74E1F7F7-5D2F-4F43-9D36-00290BFC88E1}" presName="arrowAndChildren" presStyleCnt="0"/>
      <dgm:spPr/>
    </dgm:pt>
    <dgm:pt modelId="{52303392-FFD3-4C8E-BD10-C5938C74C421}" type="pres">
      <dgm:prSet presAssocID="{74E1F7F7-5D2F-4F43-9D36-00290BFC88E1}" presName="parentTextArrow" presStyleLbl="node1" presStyleIdx="1" presStyleCnt="4"/>
      <dgm:spPr/>
    </dgm:pt>
    <dgm:pt modelId="{E85A777A-2EE8-4823-BC0A-3125357259DA}" type="pres">
      <dgm:prSet presAssocID="{E13BD71E-3F52-4829-BD44-A8293D500DFB}" presName="sp" presStyleCnt="0"/>
      <dgm:spPr/>
    </dgm:pt>
    <dgm:pt modelId="{37D63CE4-EF66-4C40-B09D-81A29B310310}" type="pres">
      <dgm:prSet presAssocID="{F220BAE3-028A-4133-BFEB-A5C786763FAC}" presName="arrowAndChildren" presStyleCnt="0"/>
      <dgm:spPr/>
    </dgm:pt>
    <dgm:pt modelId="{2D16BA47-B65F-42CB-A029-60D8B48EB608}" type="pres">
      <dgm:prSet presAssocID="{F220BAE3-028A-4133-BFEB-A5C786763FAC}" presName="parentTextArrow" presStyleLbl="node1" presStyleIdx="1" presStyleCnt="4"/>
      <dgm:spPr/>
    </dgm:pt>
    <dgm:pt modelId="{96EF36A5-C9E2-4E9C-AD16-DF6DBD294A2D}" type="pres">
      <dgm:prSet presAssocID="{F220BAE3-028A-4133-BFEB-A5C786763FAC}" presName="arrow" presStyleLbl="node1" presStyleIdx="2" presStyleCnt="4"/>
      <dgm:spPr/>
    </dgm:pt>
    <dgm:pt modelId="{27268DD4-9C3E-4603-B2E2-AC6B8841316B}" type="pres">
      <dgm:prSet presAssocID="{F220BAE3-028A-4133-BFEB-A5C786763FAC}" presName="descendantArrow" presStyleCnt="0"/>
      <dgm:spPr/>
    </dgm:pt>
    <dgm:pt modelId="{AF190496-BF65-4F13-A59D-4921D7C67B36}" type="pres">
      <dgm:prSet presAssocID="{D13F1BE1-CD47-4099-842E-614745B7E4A5}" presName="childTextArrow" presStyleLbl="fgAccFollowNode1" presStyleIdx="3" presStyleCnt="6">
        <dgm:presLayoutVars>
          <dgm:bulletEnabled val="1"/>
        </dgm:presLayoutVars>
      </dgm:prSet>
      <dgm:spPr/>
    </dgm:pt>
    <dgm:pt modelId="{993FA373-9E0B-4819-94E0-9E8EA2793A8D}" type="pres">
      <dgm:prSet presAssocID="{E90A671F-C653-4FDB-8D0E-DB91E6775ACA}" presName="childTextArrow" presStyleLbl="fgAccFollowNode1" presStyleIdx="4" presStyleCnt="6">
        <dgm:presLayoutVars>
          <dgm:bulletEnabled val="1"/>
        </dgm:presLayoutVars>
      </dgm:prSet>
      <dgm:spPr/>
    </dgm:pt>
    <dgm:pt modelId="{B6D5B00A-6D5E-4590-84B2-E0840C094163}" type="pres">
      <dgm:prSet presAssocID="{E2FF6B30-663A-4725-A49A-8621A8B74804}" presName="childTextArrow" presStyleLbl="fgAccFollowNode1" presStyleIdx="5" presStyleCnt="6">
        <dgm:presLayoutVars>
          <dgm:bulletEnabled val="1"/>
        </dgm:presLayoutVars>
      </dgm:prSet>
      <dgm:spPr/>
    </dgm:pt>
    <dgm:pt modelId="{078244D1-BFF7-4AF0-8D47-59C0EE265FC0}" type="pres">
      <dgm:prSet presAssocID="{9AC864C1-9A38-441C-8D1A-8F5461D0C4A4}" presName="sp" presStyleCnt="0"/>
      <dgm:spPr/>
    </dgm:pt>
    <dgm:pt modelId="{0E8A3D85-82D6-4E3C-9142-83D9E2E988C4}" type="pres">
      <dgm:prSet presAssocID="{924A22EC-7BD5-44B2-AC4D-5478C37B00F9}" presName="arrowAndChildren" presStyleCnt="0"/>
      <dgm:spPr/>
    </dgm:pt>
    <dgm:pt modelId="{0CF388C6-225B-4CE3-8F1C-6B4D4E642795}" type="pres">
      <dgm:prSet presAssocID="{924A22EC-7BD5-44B2-AC4D-5478C37B00F9}" presName="parentTextArrow" presStyleLbl="node1" presStyleIdx="3" presStyleCnt="4"/>
      <dgm:spPr/>
    </dgm:pt>
  </dgm:ptLst>
  <dgm:cxnLst>
    <dgm:cxn modelId="{C8935209-77B0-438C-AB10-4440A32253D2}" srcId="{A978B906-265E-4996-A957-81614BFBEACE}" destId="{E4F31F3F-6A9F-4E8B-8466-D1BCC7B9BE1D}" srcOrd="1" destOrd="0" parTransId="{C3A150A4-C65B-43B6-821A-7A77DDE4FD8D}" sibTransId="{377593E0-58B1-4821-AE00-4892D53D318D}"/>
    <dgm:cxn modelId="{46BD6912-8328-4574-857A-3DAF09AD9E96}" type="presOf" srcId="{924A22EC-7BD5-44B2-AC4D-5478C37B00F9}" destId="{0CF388C6-225B-4CE3-8F1C-6B4D4E642795}" srcOrd="0" destOrd="0" presId="urn:microsoft.com/office/officeart/2005/8/layout/process4"/>
    <dgm:cxn modelId="{F006DD3A-A9A2-4550-8E0F-897AD2821BA1}" type="presOf" srcId="{F220BAE3-028A-4133-BFEB-A5C786763FAC}" destId="{2D16BA47-B65F-42CB-A029-60D8B48EB608}" srcOrd="0" destOrd="0" presId="urn:microsoft.com/office/officeart/2005/8/layout/process4"/>
    <dgm:cxn modelId="{B56BA240-98B4-491C-A179-0C1FCD67FDB6}" type="presOf" srcId="{E90A671F-C653-4FDB-8D0E-DB91E6775ACA}" destId="{993FA373-9E0B-4819-94E0-9E8EA2793A8D}" srcOrd="0" destOrd="0" presId="urn:microsoft.com/office/officeart/2005/8/layout/process4"/>
    <dgm:cxn modelId="{06E8B45C-31FC-4296-BDA2-ABE77CE13EE6}" type="presOf" srcId="{A978B906-265E-4996-A957-81614BFBEACE}" destId="{A34DE93C-ECB6-4490-8761-C14FC91DAEB8}" srcOrd="1" destOrd="0" presId="urn:microsoft.com/office/officeart/2005/8/layout/process4"/>
    <dgm:cxn modelId="{1D392F60-32B4-43F8-8476-46D9A7490739}" srcId="{F220BAE3-028A-4133-BFEB-A5C786763FAC}" destId="{E90A671F-C653-4FDB-8D0E-DB91E6775ACA}" srcOrd="1" destOrd="0" parTransId="{E340F4FE-C7BA-4F36-B49C-C8184810924E}" sibTransId="{FDA77379-C0B6-4B6B-952A-ABF408738C40}"/>
    <dgm:cxn modelId="{11482C41-1ADF-453C-BFCA-D4C4EB9324EF}" type="presOf" srcId="{74E1F7F7-5D2F-4F43-9D36-00290BFC88E1}" destId="{52303392-FFD3-4C8E-BD10-C5938C74C421}" srcOrd="0" destOrd="0" presId="urn:microsoft.com/office/officeart/2005/8/layout/process4"/>
    <dgm:cxn modelId="{BC58BF41-9D8A-4015-85ED-858FF967FECD}" type="presOf" srcId="{E4F31F3F-6A9F-4E8B-8466-D1BCC7B9BE1D}" destId="{C6D428B6-B874-4A1F-A266-F646774DF0AF}" srcOrd="0" destOrd="0" presId="urn:microsoft.com/office/officeart/2005/8/layout/process4"/>
    <dgm:cxn modelId="{1A22B544-99E2-422A-869F-5281F9A33E38}" srcId="{F220BAE3-028A-4133-BFEB-A5C786763FAC}" destId="{E2FF6B30-663A-4725-A49A-8621A8B74804}" srcOrd="2" destOrd="0" parTransId="{FACB02E4-D06D-4CEA-B32B-C1A5B2BEBDDC}" sibTransId="{056640C7-85DD-4C24-9669-054E4DD42522}"/>
    <dgm:cxn modelId="{4291EA67-6A2C-4719-9EF7-25AC66B449CF}" srcId="{A978B906-265E-4996-A957-81614BFBEACE}" destId="{82412935-D78B-4FA6-86CE-D92983D689C2}" srcOrd="0" destOrd="0" parTransId="{51D98F69-94A3-41F2-8F9F-049E7F06B7EB}" sibTransId="{55A7111F-DEC2-496F-B8EF-70012CB4DCA6}"/>
    <dgm:cxn modelId="{FBD8074E-8656-4A62-A0FB-B949A1ED2E6D}" type="presOf" srcId="{F220BAE3-028A-4133-BFEB-A5C786763FAC}" destId="{96EF36A5-C9E2-4E9C-AD16-DF6DBD294A2D}" srcOrd="1" destOrd="0" presId="urn:microsoft.com/office/officeart/2005/8/layout/process4"/>
    <dgm:cxn modelId="{ED362D4E-90B6-4568-BDC9-388386F349FF}" type="presOf" srcId="{D13F1BE1-CD47-4099-842E-614745B7E4A5}" destId="{AF190496-BF65-4F13-A59D-4921D7C67B36}" srcOrd="0" destOrd="0" presId="urn:microsoft.com/office/officeart/2005/8/layout/process4"/>
    <dgm:cxn modelId="{96152372-C5C1-4ABF-9A7F-6234DC32F663}" type="presOf" srcId="{82412935-D78B-4FA6-86CE-D92983D689C2}" destId="{889FEA40-9148-455B-B425-2CCCFEAB4776}" srcOrd="0" destOrd="0" presId="urn:microsoft.com/office/officeart/2005/8/layout/process4"/>
    <dgm:cxn modelId="{6A4AA872-C728-4075-B63C-9135A8523BA1}" srcId="{FEE3E6DA-3D7A-4C54-8161-F8DC8830B223}" destId="{A978B906-265E-4996-A957-81614BFBEACE}" srcOrd="3" destOrd="0" parTransId="{7D111166-8565-49C3-BA45-230D2F90C661}" sibTransId="{8A5B5530-B792-4E13-9DFC-54381EC0FC5C}"/>
    <dgm:cxn modelId="{96EF7F56-2542-4AFC-AB23-419D2B6A5DC0}" srcId="{A978B906-265E-4996-A957-81614BFBEACE}" destId="{F7EA22AE-1D0A-47B7-8580-C21BB95CE1F5}" srcOrd="2" destOrd="0" parTransId="{45ABC105-A3CE-4231-AC3A-7996B0E9389D}" sibTransId="{A2C280F1-BC5D-429B-8C26-978F3DDD4F4F}"/>
    <dgm:cxn modelId="{83B2A97D-7EF2-4EEE-8514-5B12A992DB80}" srcId="{FEE3E6DA-3D7A-4C54-8161-F8DC8830B223}" destId="{F220BAE3-028A-4133-BFEB-A5C786763FAC}" srcOrd="1" destOrd="0" parTransId="{C83B11CC-A2FC-4936-A296-D60238086267}" sibTransId="{E13BD71E-3F52-4829-BD44-A8293D500DFB}"/>
    <dgm:cxn modelId="{C495D0AB-3E5B-4EB8-9E74-50195FC589DE}" srcId="{FEE3E6DA-3D7A-4C54-8161-F8DC8830B223}" destId="{74E1F7F7-5D2F-4F43-9D36-00290BFC88E1}" srcOrd="2" destOrd="0" parTransId="{A05C8379-6F9C-45B7-892E-016ED9F88ACF}" sibTransId="{E1743BBD-A71B-4247-85D9-2A0459CB5F72}"/>
    <dgm:cxn modelId="{EBC694B2-CD8D-4194-AE4C-C8E954755BA1}" srcId="{FEE3E6DA-3D7A-4C54-8161-F8DC8830B223}" destId="{924A22EC-7BD5-44B2-AC4D-5478C37B00F9}" srcOrd="0" destOrd="0" parTransId="{6D64D4AC-D997-46AA-A98A-5BCBBC934656}" sibTransId="{9AC864C1-9A38-441C-8D1A-8F5461D0C4A4}"/>
    <dgm:cxn modelId="{F163DFB9-81B2-4FB1-8951-141AC1F92CF5}" type="presOf" srcId="{E2FF6B30-663A-4725-A49A-8621A8B74804}" destId="{B6D5B00A-6D5E-4590-84B2-E0840C094163}" srcOrd="0" destOrd="0" presId="urn:microsoft.com/office/officeart/2005/8/layout/process4"/>
    <dgm:cxn modelId="{E1450AC5-B5F7-41CE-8D52-40D4A051739A}" type="presOf" srcId="{F7EA22AE-1D0A-47B7-8580-C21BB95CE1F5}" destId="{856E1F63-8632-49C7-B832-D2D36521E901}" srcOrd="0" destOrd="0" presId="urn:microsoft.com/office/officeart/2005/8/layout/process4"/>
    <dgm:cxn modelId="{9E3D97EB-FE83-4354-84F6-D735AC1F3BD4}" type="presOf" srcId="{A978B906-265E-4996-A957-81614BFBEACE}" destId="{168544FD-3172-4AB7-AEA7-3FEF12CD37FE}" srcOrd="0" destOrd="0" presId="urn:microsoft.com/office/officeart/2005/8/layout/process4"/>
    <dgm:cxn modelId="{84E4E5EF-7A84-495B-B69B-C618644BADA1}" type="presOf" srcId="{FEE3E6DA-3D7A-4C54-8161-F8DC8830B223}" destId="{A486C774-2C50-4793-BCBA-2CF4BB43D387}" srcOrd="0" destOrd="0" presId="urn:microsoft.com/office/officeart/2005/8/layout/process4"/>
    <dgm:cxn modelId="{E067F0F2-C35B-481E-BD63-E07728F6514A}" srcId="{F220BAE3-028A-4133-BFEB-A5C786763FAC}" destId="{D13F1BE1-CD47-4099-842E-614745B7E4A5}" srcOrd="0" destOrd="0" parTransId="{DB5B3B5B-42A5-4E5F-8DBD-534E60E631A5}" sibTransId="{412973A4-2B50-44A7-99B3-FBAB80E36AA9}"/>
    <dgm:cxn modelId="{8AACB02A-E834-48A0-91DF-1471D8C0D027}" type="presParOf" srcId="{A486C774-2C50-4793-BCBA-2CF4BB43D387}" destId="{E1B00E26-DD12-404A-987F-19EDC091EAEF}" srcOrd="0" destOrd="0" presId="urn:microsoft.com/office/officeart/2005/8/layout/process4"/>
    <dgm:cxn modelId="{2692BBBD-2EF3-48C6-A343-E0637E2E7C23}" type="presParOf" srcId="{E1B00E26-DD12-404A-987F-19EDC091EAEF}" destId="{168544FD-3172-4AB7-AEA7-3FEF12CD37FE}" srcOrd="0" destOrd="0" presId="urn:microsoft.com/office/officeart/2005/8/layout/process4"/>
    <dgm:cxn modelId="{83975612-39FD-4E47-BB0F-1EF46C849926}" type="presParOf" srcId="{E1B00E26-DD12-404A-987F-19EDC091EAEF}" destId="{A34DE93C-ECB6-4490-8761-C14FC91DAEB8}" srcOrd="1" destOrd="0" presId="urn:microsoft.com/office/officeart/2005/8/layout/process4"/>
    <dgm:cxn modelId="{2F2E1C2D-EDA9-43C4-9313-FC53E193BE0A}" type="presParOf" srcId="{E1B00E26-DD12-404A-987F-19EDC091EAEF}" destId="{C1830CF5-2B04-499F-B4C1-683BD6560A26}" srcOrd="2" destOrd="0" presId="urn:microsoft.com/office/officeart/2005/8/layout/process4"/>
    <dgm:cxn modelId="{4F829ABC-91BA-462A-8014-F8796C0ED564}" type="presParOf" srcId="{C1830CF5-2B04-499F-B4C1-683BD6560A26}" destId="{889FEA40-9148-455B-B425-2CCCFEAB4776}" srcOrd="0" destOrd="0" presId="urn:microsoft.com/office/officeart/2005/8/layout/process4"/>
    <dgm:cxn modelId="{06D8CDFA-BA2D-41AE-96CA-F9B186658580}" type="presParOf" srcId="{C1830CF5-2B04-499F-B4C1-683BD6560A26}" destId="{C6D428B6-B874-4A1F-A266-F646774DF0AF}" srcOrd="1" destOrd="0" presId="urn:microsoft.com/office/officeart/2005/8/layout/process4"/>
    <dgm:cxn modelId="{EC63D0E9-97C7-4453-8C62-18A26618157D}" type="presParOf" srcId="{C1830CF5-2B04-499F-B4C1-683BD6560A26}" destId="{856E1F63-8632-49C7-B832-D2D36521E901}" srcOrd="2" destOrd="0" presId="urn:microsoft.com/office/officeart/2005/8/layout/process4"/>
    <dgm:cxn modelId="{89A56FE8-D6D4-466B-8BFC-751970BE7EE0}" type="presParOf" srcId="{A486C774-2C50-4793-BCBA-2CF4BB43D387}" destId="{14F60CD4-A996-4285-AF62-0410EE1A6295}" srcOrd="1" destOrd="0" presId="urn:microsoft.com/office/officeart/2005/8/layout/process4"/>
    <dgm:cxn modelId="{8A0FA624-7E27-4F33-B863-2B93C5880F87}" type="presParOf" srcId="{A486C774-2C50-4793-BCBA-2CF4BB43D387}" destId="{6B178E8F-0BC6-4D5E-878A-B8388CE8BC3F}" srcOrd="2" destOrd="0" presId="urn:microsoft.com/office/officeart/2005/8/layout/process4"/>
    <dgm:cxn modelId="{4608E3DD-0868-49B1-8E2B-69565BA600DF}" type="presParOf" srcId="{6B178E8F-0BC6-4D5E-878A-B8388CE8BC3F}" destId="{52303392-FFD3-4C8E-BD10-C5938C74C421}" srcOrd="0" destOrd="0" presId="urn:microsoft.com/office/officeart/2005/8/layout/process4"/>
    <dgm:cxn modelId="{165E102B-9049-49D2-95B5-503BDCB06A09}" type="presParOf" srcId="{A486C774-2C50-4793-BCBA-2CF4BB43D387}" destId="{E85A777A-2EE8-4823-BC0A-3125357259DA}" srcOrd="3" destOrd="0" presId="urn:microsoft.com/office/officeart/2005/8/layout/process4"/>
    <dgm:cxn modelId="{52890053-9388-4257-93F9-199471D83472}" type="presParOf" srcId="{A486C774-2C50-4793-BCBA-2CF4BB43D387}" destId="{37D63CE4-EF66-4C40-B09D-81A29B310310}" srcOrd="4" destOrd="0" presId="urn:microsoft.com/office/officeart/2005/8/layout/process4"/>
    <dgm:cxn modelId="{C4F57F27-23D4-4AC2-97F8-F5A0BC697D04}" type="presParOf" srcId="{37D63CE4-EF66-4C40-B09D-81A29B310310}" destId="{2D16BA47-B65F-42CB-A029-60D8B48EB608}" srcOrd="0" destOrd="0" presId="urn:microsoft.com/office/officeart/2005/8/layout/process4"/>
    <dgm:cxn modelId="{BA3E3586-E76D-4460-85CE-27A400820F8D}" type="presParOf" srcId="{37D63CE4-EF66-4C40-B09D-81A29B310310}" destId="{96EF36A5-C9E2-4E9C-AD16-DF6DBD294A2D}" srcOrd="1" destOrd="0" presId="urn:microsoft.com/office/officeart/2005/8/layout/process4"/>
    <dgm:cxn modelId="{8BB16974-8D5F-472D-8A3B-176326348962}" type="presParOf" srcId="{37D63CE4-EF66-4C40-B09D-81A29B310310}" destId="{27268DD4-9C3E-4603-B2E2-AC6B8841316B}" srcOrd="2" destOrd="0" presId="urn:microsoft.com/office/officeart/2005/8/layout/process4"/>
    <dgm:cxn modelId="{7A7C618A-73E3-4C69-A77C-297E1F5A2DC7}" type="presParOf" srcId="{27268DD4-9C3E-4603-B2E2-AC6B8841316B}" destId="{AF190496-BF65-4F13-A59D-4921D7C67B36}" srcOrd="0" destOrd="0" presId="urn:microsoft.com/office/officeart/2005/8/layout/process4"/>
    <dgm:cxn modelId="{E0C0FBBA-9260-4F69-AB14-A033DCA38109}" type="presParOf" srcId="{27268DD4-9C3E-4603-B2E2-AC6B8841316B}" destId="{993FA373-9E0B-4819-94E0-9E8EA2793A8D}" srcOrd="1" destOrd="0" presId="urn:microsoft.com/office/officeart/2005/8/layout/process4"/>
    <dgm:cxn modelId="{3B7AF5A8-0949-4BAB-B292-2E1C8E6D0A51}" type="presParOf" srcId="{27268DD4-9C3E-4603-B2E2-AC6B8841316B}" destId="{B6D5B00A-6D5E-4590-84B2-E0840C094163}" srcOrd="2" destOrd="0" presId="urn:microsoft.com/office/officeart/2005/8/layout/process4"/>
    <dgm:cxn modelId="{962E1521-C426-4FF6-BC5D-32CA93C07E14}" type="presParOf" srcId="{A486C774-2C50-4793-BCBA-2CF4BB43D387}" destId="{078244D1-BFF7-4AF0-8D47-59C0EE265FC0}" srcOrd="5" destOrd="0" presId="urn:microsoft.com/office/officeart/2005/8/layout/process4"/>
    <dgm:cxn modelId="{1AA0041D-09D8-4C34-B197-9822DCA36599}" type="presParOf" srcId="{A486C774-2C50-4793-BCBA-2CF4BB43D387}" destId="{0E8A3D85-82D6-4E3C-9142-83D9E2E988C4}" srcOrd="6" destOrd="0" presId="urn:microsoft.com/office/officeart/2005/8/layout/process4"/>
    <dgm:cxn modelId="{080482D3-2F54-45CF-85F3-7A2F5E4003DE}" type="presParOf" srcId="{0E8A3D85-82D6-4E3C-9142-83D9E2E988C4}" destId="{0CF388C6-225B-4CE3-8F1C-6B4D4E64279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DCA00B-5BDA-4286-A738-69C5FD4AE00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83A8D11-9DBC-4AAB-A66A-CC5107376CC7}">
      <dgm:prSet/>
      <dgm:spPr/>
      <dgm:t>
        <a:bodyPr/>
        <a:lstStyle/>
        <a:p>
          <a:r>
            <a:rPr lang="de-DE" dirty="0"/>
            <a:t>Benutzer ruft Anwendung auf</a:t>
          </a:r>
          <a:endParaRPr lang="en-US" dirty="0"/>
        </a:p>
      </dgm:t>
    </dgm:pt>
    <dgm:pt modelId="{41B9D8A8-97E7-4545-B1F9-6449E00AA905}" type="parTrans" cxnId="{A914EFDE-4EB8-4BC4-98BB-5954B6B1DAB7}">
      <dgm:prSet/>
      <dgm:spPr/>
      <dgm:t>
        <a:bodyPr/>
        <a:lstStyle/>
        <a:p>
          <a:endParaRPr lang="en-US"/>
        </a:p>
      </dgm:t>
    </dgm:pt>
    <dgm:pt modelId="{6B176004-8A19-4127-A0F6-1B3E6B67F73F}" type="sibTrans" cxnId="{A914EFDE-4EB8-4BC4-98BB-5954B6B1DAB7}">
      <dgm:prSet/>
      <dgm:spPr/>
      <dgm:t>
        <a:bodyPr/>
        <a:lstStyle/>
        <a:p>
          <a:endParaRPr lang="en-US"/>
        </a:p>
      </dgm:t>
    </dgm:pt>
    <dgm:pt modelId="{55B1F820-2720-4708-A6C2-98F91E1A4822}">
      <dgm:prSet/>
      <dgm:spPr/>
      <dgm:t>
        <a:bodyPr/>
        <a:lstStyle/>
        <a:p>
          <a:r>
            <a:rPr lang="de-DE"/>
            <a:t>Anwendung verweist den Benutzer zur Authentifizierung an Keycloak</a:t>
          </a:r>
          <a:endParaRPr lang="en-US"/>
        </a:p>
      </dgm:t>
    </dgm:pt>
    <dgm:pt modelId="{03B475FC-F4F9-4A92-A87F-A21FBF75D4EA}" type="parTrans" cxnId="{50226D50-AB8E-4931-90D5-3EE3A6C2D142}">
      <dgm:prSet/>
      <dgm:spPr/>
      <dgm:t>
        <a:bodyPr/>
        <a:lstStyle/>
        <a:p>
          <a:endParaRPr lang="en-US"/>
        </a:p>
      </dgm:t>
    </dgm:pt>
    <dgm:pt modelId="{FAD16252-9260-4C6A-B373-F2579FFA318D}" type="sibTrans" cxnId="{50226D50-AB8E-4931-90D5-3EE3A6C2D142}">
      <dgm:prSet/>
      <dgm:spPr/>
      <dgm:t>
        <a:bodyPr/>
        <a:lstStyle/>
        <a:p>
          <a:endParaRPr lang="en-US"/>
        </a:p>
      </dgm:t>
    </dgm:pt>
    <dgm:pt modelId="{747350F1-26D4-4C81-B6DD-520B9AFC3D40}">
      <dgm:prSet/>
      <dgm:spPr/>
      <dgm:t>
        <a:bodyPr/>
        <a:lstStyle/>
        <a:p>
          <a:r>
            <a:rPr lang="de-DE"/>
            <a:t>Keycloak fungiert als Identity Broker und zeigt Auswahl verknüpfter externer Identity Provider</a:t>
          </a:r>
          <a:endParaRPr lang="en-US"/>
        </a:p>
      </dgm:t>
    </dgm:pt>
    <dgm:pt modelId="{B6DF2909-C1F1-430B-B0D6-1FD946DAA33D}" type="parTrans" cxnId="{5B4DDC63-C5EE-47EB-AEA7-1335F87397E4}">
      <dgm:prSet/>
      <dgm:spPr/>
      <dgm:t>
        <a:bodyPr/>
        <a:lstStyle/>
        <a:p>
          <a:endParaRPr lang="en-US"/>
        </a:p>
      </dgm:t>
    </dgm:pt>
    <dgm:pt modelId="{B9D370A3-B72C-46D2-BAC6-75D48AC0D534}" type="sibTrans" cxnId="{5B4DDC63-C5EE-47EB-AEA7-1335F87397E4}">
      <dgm:prSet/>
      <dgm:spPr/>
      <dgm:t>
        <a:bodyPr/>
        <a:lstStyle/>
        <a:p>
          <a:endParaRPr lang="en-US"/>
        </a:p>
      </dgm:t>
    </dgm:pt>
    <dgm:pt modelId="{1D7F0A7A-8B07-4183-889B-7BEC9C6B8E5C}">
      <dgm:prSet/>
      <dgm:spPr/>
      <dgm:t>
        <a:bodyPr/>
        <a:lstStyle/>
        <a:p>
          <a:r>
            <a:rPr lang="de-DE"/>
            <a:t>Benutzer wählt einen Anbieter aus der Liste</a:t>
          </a:r>
          <a:endParaRPr lang="en-US"/>
        </a:p>
      </dgm:t>
    </dgm:pt>
    <dgm:pt modelId="{B1A2C517-71F0-40C3-B385-E42AC38E10DD}" type="parTrans" cxnId="{10EBBE3B-F6F5-4110-83C0-0B084FC173BA}">
      <dgm:prSet/>
      <dgm:spPr/>
      <dgm:t>
        <a:bodyPr/>
        <a:lstStyle/>
        <a:p>
          <a:endParaRPr lang="en-US"/>
        </a:p>
      </dgm:t>
    </dgm:pt>
    <dgm:pt modelId="{B315FF46-D745-45D1-A689-AE767F73D674}" type="sibTrans" cxnId="{10EBBE3B-F6F5-4110-83C0-0B084FC173BA}">
      <dgm:prSet/>
      <dgm:spPr/>
      <dgm:t>
        <a:bodyPr/>
        <a:lstStyle/>
        <a:p>
          <a:endParaRPr lang="en-US"/>
        </a:p>
      </dgm:t>
    </dgm:pt>
    <dgm:pt modelId="{C1D8467C-81B9-4FD2-86CB-6CAC0AFB79B5}">
      <dgm:prSet/>
      <dgm:spPr/>
      <dgm:t>
        <a:bodyPr/>
        <a:lstStyle/>
        <a:p>
          <a:r>
            <a:rPr lang="de-DE"/>
            <a:t>Keycloak leitet den Benutzer zum gewählten Identity Provider weiter</a:t>
          </a:r>
          <a:endParaRPr lang="en-US"/>
        </a:p>
      </dgm:t>
    </dgm:pt>
    <dgm:pt modelId="{2117BAB2-5D2F-405C-B4BB-0C354C797EAC}" type="parTrans" cxnId="{8950B1AB-BA3F-44C7-988B-8E7B3BCB222D}">
      <dgm:prSet/>
      <dgm:spPr/>
      <dgm:t>
        <a:bodyPr/>
        <a:lstStyle/>
        <a:p>
          <a:endParaRPr lang="en-US"/>
        </a:p>
      </dgm:t>
    </dgm:pt>
    <dgm:pt modelId="{8E52A7CF-816B-40CA-84FB-379A2CCD9771}" type="sibTrans" cxnId="{8950B1AB-BA3F-44C7-988B-8E7B3BCB222D}">
      <dgm:prSet/>
      <dgm:spPr/>
      <dgm:t>
        <a:bodyPr/>
        <a:lstStyle/>
        <a:p>
          <a:endParaRPr lang="en-US"/>
        </a:p>
      </dgm:t>
    </dgm:pt>
    <dgm:pt modelId="{8DE1FECB-F39D-457F-9437-F8EF9F400DF5}">
      <dgm:prSet/>
      <dgm:spPr/>
      <dgm:t>
        <a:bodyPr/>
        <a:lstStyle/>
        <a:p>
          <a:r>
            <a:rPr lang="de-DE"/>
            <a:t>Benutzer gibt seine Zugangsdaten auf der Seite des gewählten Identity Providers ein</a:t>
          </a:r>
          <a:endParaRPr lang="en-US"/>
        </a:p>
      </dgm:t>
    </dgm:pt>
    <dgm:pt modelId="{492918F6-1D16-483A-A92A-4626DF8021E3}" type="parTrans" cxnId="{70D33F85-3681-4B16-9DF9-CD651A959983}">
      <dgm:prSet/>
      <dgm:spPr/>
      <dgm:t>
        <a:bodyPr/>
        <a:lstStyle/>
        <a:p>
          <a:endParaRPr lang="en-US"/>
        </a:p>
      </dgm:t>
    </dgm:pt>
    <dgm:pt modelId="{835D2F7A-CACB-4299-8469-5C2FEB00DAAF}" type="sibTrans" cxnId="{70D33F85-3681-4B16-9DF9-CD651A959983}">
      <dgm:prSet/>
      <dgm:spPr/>
      <dgm:t>
        <a:bodyPr/>
        <a:lstStyle/>
        <a:p>
          <a:endParaRPr lang="en-US"/>
        </a:p>
      </dgm:t>
    </dgm:pt>
    <dgm:pt modelId="{FCC8F0FE-66FE-4149-A1D0-38D8C6690742}">
      <dgm:prSet/>
      <dgm:spPr/>
      <dgm:t>
        <a:bodyPr/>
        <a:lstStyle/>
        <a:p>
          <a:r>
            <a:rPr lang="de-DE"/>
            <a:t>Identity Provider authentifiziert den Benutzer und sendet eine Antwort an Keycloak</a:t>
          </a:r>
          <a:endParaRPr lang="en-US"/>
        </a:p>
      </dgm:t>
    </dgm:pt>
    <dgm:pt modelId="{F577D687-6F52-4FC8-86D7-AB822E912E3B}" type="parTrans" cxnId="{8218C6F5-EA6D-4038-BF30-A08C8C013012}">
      <dgm:prSet/>
      <dgm:spPr/>
      <dgm:t>
        <a:bodyPr/>
        <a:lstStyle/>
        <a:p>
          <a:endParaRPr lang="en-US"/>
        </a:p>
      </dgm:t>
    </dgm:pt>
    <dgm:pt modelId="{0EE968DE-941C-4FF3-935C-E4F4E8028A2E}" type="sibTrans" cxnId="{8218C6F5-EA6D-4038-BF30-A08C8C013012}">
      <dgm:prSet/>
      <dgm:spPr/>
      <dgm:t>
        <a:bodyPr/>
        <a:lstStyle/>
        <a:p>
          <a:endParaRPr lang="en-US"/>
        </a:p>
      </dgm:t>
    </dgm:pt>
    <dgm:pt modelId="{5DF098D9-1A83-4B82-A62F-F30C0465B930}">
      <dgm:prSet/>
      <dgm:spPr/>
      <dgm:t>
        <a:bodyPr/>
        <a:lstStyle/>
        <a:p>
          <a:r>
            <a:rPr lang="de-DE"/>
            <a:t>Keycloak verarbeitet die Rückmeldung und erstellt ggf. ein Benutzerkonto oder ordnet es einem bestehen Benutzer zu</a:t>
          </a:r>
          <a:endParaRPr lang="en-US"/>
        </a:p>
      </dgm:t>
    </dgm:pt>
    <dgm:pt modelId="{3BB67A84-6F65-4061-A1E2-1A3B0DA7D429}" type="parTrans" cxnId="{95D9ABEC-B635-4E24-9D45-676970163A45}">
      <dgm:prSet/>
      <dgm:spPr/>
      <dgm:t>
        <a:bodyPr/>
        <a:lstStyle/>
        <a:p>
          <a:endParaRPr lang="en-US"/>
        </a:p>
      </dgm:t>
    </dgm:pt>
    <dgm:pt modelId="{FC1EF690-31F1-4FF4-9DC1-4E4501EABC5A}" type="sibTrans" cxnId="{95D9ABEC-B635-4E24-9D45-676970163A45}">
      <dgm:prSet/>
      <dgm:spPr/>
      <dgm:t>
        <a:bodyPr/>
        <a:lstStyle/>
        <a:p>
          <a:endParaRPr lang="en-US"/>
        </a:p>
      </dgm:t>
    </dgm:pt>
    <dgm:pt modelId="{04B003C8-F785-4711-A7BA-717E55D77616}">
      <dgm:prSet/>
      <dgm:spPr/>
      <dgm:t>
        <a:bodyPr/>
        <a:lstStyle/>
        <a:p>
          <a:r>
            <a:rPr lang="de-DE"/>
            <a:t>Keycloak gibt die Authentifizierung an die Anwendung weiter</a:t>
          </a:r>
          <a:endParaRPr lang="en-US"/>
        </a:p>
      </dgm:t>
    </dgm:pt>
    <dgm:pt modelId="{0FC80C7C-D0DB-4B86-9C8C-6A6AC4C6B6AD}" type="parTrans" cxnId="{323FE5EE-F242-4C03-A5E6-1528E054F2AF}">
      <dgm:prSet/>
      <dgm:spPr/>
      <dgm:t>
        <a:bodyPr/>
        <a:lstStyle/>
        <a:p>
          <a:endParaRPr lang="en-US"/>
        </a:p>
      </dgm:t>
    </dgm:pt>
    <dgm:pt modelId="{E9C41698-80E2-4804-A958-57D456161410}" type="sibTrans" cxnId="{323FE5EE-F242-4C03-A5E6-1528E054F2AF}">
      <dgm:prSet/>
      <dgm:spPr/>
      <dgm:t>
        <a:bodyPr/>
        <a:lstStyle/>
        <a:p>
          <a:endParaRPr lang="en-US"/>
        </a:p>
      </dgm:t>
    </dgm:pt>
    <dgm:pt modelId="{BB11B6F7-A853-4F23-A5F3-3900EFCC30BC}">
      <dgm:prSet/>
      <dgm:spPr/>
      <dgm:t>
        <a:bodyPr/>
        <a:lstStyle/>
        <a:p>
          <a:r>
            <a:rPr lang="de-DE"/>
            <a:t>Applikation gewährt dem Nutzer Zugriff </a:t>
          </a:r>
          <a:endParaRPr lang="en-US"/>
        </a:p>
      </dgm:t>
    </dgm:pt>
    <dgm:pt modelId="{1AF44CE7-FCE0-4777-817E-4E042086CD82}" type="parTrans" cxnId="{662AB413-1D6F-4F0C-A50E-3187DA4B26A3}">
      <dgm:prSet/>
      <dgm:spPr/>
      <dgm:t>
        <a:bodyPr/>
        <a:lstStyle/>
        <a:p>
          <a:endParaRPr lang="en-US"/>
        </a:p>
      </dgm:t>
    </dgm:pt>
    <dgm:pt modelId="{EF2703E0-ADF5-49CF-9547-D32F9EB2CE7F}" type="sibTrans" cxnId="{662AB413-1D6F-4F0C-A50E-3187DA4B26A3}">
      <dgm:prSet/>
      <dgm:spPr/>
      <dgm:t>
        <a:bodyPr/>
        <a:lstStyle/>
        <a:p>
          <a:endParaRPr lang="en-US"/>
        </a:p>
      </dgm:t>
    </dgm:pt>
    <dgm:pt modelId="{343AA5ED-5053-48B1-A848-F16BAF2CA484}" type="pres">
      <dgm:prSet presAssocID="{0DDCA00B-5BDA-4286-A738-69C5FD4AE00A}" presName="diagram" presStyleCnt="0">
        <dgm:presLayoutVars>
          <dgm:dir/>
          <dgm:resizeHandles val="exact"/>
        </dgm:presLayoutVars>
      </dgm:prSet>
      <dgm:spPr/>
    </dgm:pt>
    <dgm:pt modelId="{02308A04-CD0D-46AA-912E-B77B6F0AA7A5}" type="pres">
      <dgm:prSet presAssocID="{683A8D11-9DBC-4AAB-A66A-CC5107376CC7}" presName="node" presStyleLbl="node1" presStyleIdx="0" presStyleCnt="10">
        <dgm:presLayoutVars>
          <dgm:bulletEnabled val="1"/>
        </dgm:presLayoutVars>
      </dgm:prSet>
      <dgm:spPr/>
    </dgm:pt>
    <dgm:pt modelId="{AF71687B-B57E-4F5D-B8C6-5BBD2C925EBE}" type="pres">
      <dgm:prSet presAssocID="{6B176004-8A19-4127-A0F6-1B3E6B67F73F}" presName="sibTrans" presStyleCnt="0"/>
      <dgm:spPr/>
    </dgm:pt>
    <dgm:pt modelId="{6CA06374-834D-421D-8EAE-4515A3AF2060}" type="pres">
      <dgm:prSet presAssocID="{55B1F820-2720-4708-A6C2-98F91E1A4822}" presName="node" presStyleLbl="node1" presStyleIdx="1" presStyleCnt="10">
        <dgm:presLayoutVars>
          <dgm:bulletEnabled val="1"/>
        </dgm:presLayoutVars>
      </dgm:prSet>
      <dgm:spPr/>
    </dgm:pt>
    <dgm:pt modelId="{80E5C4DF-9519-4A85-A3C8-B6071D5B8502}" type="pres">
      <dgm:prSet presAssocID="{FAD16252-9260-4C6A-B373-F2579FFA318D}" presName="sibTrans" presStyleCnt="0"/>
      <dgm:spPr/>
    </dgm:pt>
    <dgm:pt modelId="{02090FFA-578B-4561-BB0B-EA8A5DA24D93}" type="pres">
      <dgm:prSet presAssocID="{747350F1-26D4-4C81-B6DD-520B9AFC3D40}" presName="node" presStyleLbl="node1" presStyleIdx="2" presStyleCnt="10">
        <dgm:presLayoutVars>
          <dgm:bulletEnabled val="1"/>
        </dgm:presLayoutVars>
      </dgm:prSet>
      <dgm:spPr/>
    </dgm:pt>
    <dgm:pt modelId="{447B1C66-ACA0-4C73-AB0D-83212A9F5A7C}" type="pres">
      <dgm:prSet presAssocID="{B9D370A3-B72C-46D2-BAC6-75D48AC0D534}" presName="sibTrans" presStyleCnt="0"/>
      <dgm:spPr/>
    </dgm:pt>
    <dgm:pt modelId="{26849285-EE87-46D9-9157-CD10AFC6DDE1}" type="pres">
      <dgm:prSet presAssocID="{1D7F0A7A-8B07-4183-889B-7BEC9C6B8E5C}" presName="node" presStyleLbl="node1" presStyleIdx="3" presStyleCnt="10">
        <dgm:presLayoutVars>
          <dgm:bulletEnabled val="1"/>
        </dgm:presLayoutVars>
      </dgm:prSet>
      <dgm:spPr/>
    </dgm:pt>
    <dgm:pt modelId="{D3DEAE19-795B-428D-ACD8-AF526B561BBA}" type="pres">
      <dgm:prSet presAssocID="{B315FF46-D745-45D1-A689-AE767F73D674}" presName="sibTrans" presStyleCnt="0"/>
      <dgm:spPr/>
    </dgm:pt>
    <dgm:pt modelId="{7C4D91A6-C483-4195-B768-584A1702305E}" type="pres">
      <dgm:prSet presAssocID="{C1D8467C-81B9-4FD2-86CB-6CAC0AFB79B5}" presName="node" presStyleLbl="node1" presStyleIdx="4" presStyleCnt="10">
        <dgm:presLayoutVars>
          <dgm:bulletEnabled val="1"/>
        </dgm:presLayoutVars>
      </dgm:prSet>
      <dgm:spPr/>
    </dgm:pt>
    <dgm:pt modelId="{19D50025-1A71-480A-BA89-D4D33D383978}" type="pres">
      <dgm:prSet presAssocID="{8E52A7CF-816B-40CA-84FB-379A2CCD9771}" presName="sibTrans" presStyleCnt="0"/>
      <dgm:spPr/>
    </dgm:pt>
    <dgm:pt modelId="{927799DD-5CD2-4A67-87E4-83CC9FF7112A}" type="pres">
      <dgm:prSet presAssocID="{8DE1FECB-F39D-457F-9437-F8EF9F400DF5}" presName="node" presStyleLbl="node1" presStyleIdx="5" presStyleCnt="10">
        <dgm:presLayoutVars>
          <dgm:bulletEnabled val="1"/>
        </dgm:presLayoutVars>
      </dgm:prSet>
      <dgm:spPr/>
    </dgm:pt>
    <dgm:pt modelId="{24685C2F-F982-440A-ACA1-64945A6929A7}" type="pres">
      <dgm:prSet presAssocID="{835D2F7A-CACB-4299-8469-5C2FEB00DAAF}" presName="sibTrans" presStyleCnt="0"/>
      <dgm:spPr/>
    </dgm:pt>
    <dgm:pt modelId="{AE501C1E-27BE-481C-A5C1-D8A7BFF0ED54}" type="pres">
      <dgm:prSet presAssocID="{FCC8F0FE-66FE-4149-A1D0-38D8C6690742}" presName="node" presStyleLbl="node1" presStyleIdx="6" presStyleCnt="10">
        <dgm:presLayoutVars>
          <dgm:bulletEnabled val="1"/>
        </dgm:presLayoutVars>
      </dgm:prSet>
      <dgm:spPr/>
    </dgm:pt>
    <dgm:pt modelId="{DD1DC192-C81F-4A05-91BD-A196F5DAF16F}" type="pres">
      <dgm:prSet presAssocID="{0EE968DE-941C-4FF3-935C-E4F4E8028A2E}" presName="sibTrans" presStyleCnt="0"/>
      <dgm:spPr/>
    </dgm:pt>
    <dgm:pt modelId="{77024A3B-88D6-47BC-B4CE-F7114A1E7CC7}" type="pres">
      <dgm:prSet presAssocID="{5DF098D9-1A83-4B82-A62F-F30C0465B930}" presName="node" presStyleLbl="node1" presStyleIdx="7" presStyleCnt="10">
        <dgm:presLayoutVars>
          <dgm:bulletEnabled val="1"/>
        </dgm:presLayoutVars>
      </dgm:prSet>
      <dgm:spPr/>
    </dgm:pt>
    <dgm:pt modelId="{DB3336D9-6542-46AD-ACEE-53D1B9473EF2}" type="pres">
      <dgm:prSet presAssocID="{FC1EF690-31F1-4FF4-9DC1-4E4501EABC5A}" presName="sibTrans" presStyleCnt="0"/>
      <dgm:spPr/>
    </dgm:pt>
    <dgm:pt modelId="{7B478E3B-B4BC-409B-AC2E-9F3F3CCB6578}" type="pres">
      <dgm:prSet presAssocID="{04B003C8-F785-4711-A7BA-717E55D77616}" presName="node" presStyleLbl="node1" presStyleIdx="8" presStyleCnt="10">
        <dgm:presLayoutVars>
          <dgm:bulletEnabled val="1"/>
        </dgm:presLayoutVars>
      </dgm:prSet>
      <dgm:spPr/>
    </dgm:pt>
    <dgm:pt modelId="{C0570879-4FE6-4EFC-9D15-232B62745567}" type="pres">
      <dgm:prSet presAssocID="{E9C41698-80E2-4804-A958-57D456161410}" presName="sibTrans" presStyleCnt="0"/>
      <dgm:spPr/>
    </dgm:pt>
    <dgm:pt modelId="{40745335-42AC-4334-A190-8ADE0F764743}" type="pres">
      <dgm:prSet presAssocID="{BB11B6F7-A853-4F23-A5F3-3900EFCC30BC}" presName="node" presStyleLbl="node1" presStyleIdx="9" presStyleCnt="10">
        <dgm:presLayoutVars>
          <dgm:bulletEnabled val="1"/>
        </dgm:presLayoutVars>
      </dgm:prSet>
      <dgm:spPr/>
    </dgm:pt>
  </dgm:ptLst>
  <dgm:cxnLst>
    <dgm:cxn modelId="{0F84E00E-1CF3-4C83-8943-1E369441F856}" type="presOf" srcId="{C1D8467C-81B9-4FD2-86CB-6CAC0AFB79B5}" destId="{7C4D91A6-C483-4195-B768-584A1702305E}" srcOrd="0" destOrd="0" presId="urn:microsoft.com/office/officeart/2005/8/layout/default"/>
    <dgm:cxn modelId="{1BD3EC10-A30F-4D40-BB95-CDC980A0FFC8}" type="presOf" srcId="{BB11B6F7-A853-4F23-A5F3-3900EFCC30BC}" destId="{40745335-42AC-4334-A190-8ADE0F764743}" srcOrd="0" destOrd="0" presId="urn:microsoft.com/office/officeart/2005/8/layout/default"/>
    <dgm:cxn modelId="{662AB413-1D6F-4F0C-A50E-3187DA4B26A3}" srcId="{0DDCA00B-5BDA-4286-A738-69C5FD4AE00A}" destId="{BB11B6F7-A853-4F23-A5F3-3900EFCC30BC}" srcOrd="9" destOrd="0" parTransId="{1AF44CE7-FCE0-4777-817E-4E042086CD82}" sibTransId="{EF2703E0-ADF5-49CF-9547-D32F9EB2CE7F}"/>
    <dgm:cxn modelId="{EAD5CC1A-218B-406E-910C-073D09978825}" type="presOf" srcId="{8DE1FECB-F39D-457F-9437-F8EF9F400DF5}" destId="{927799DD-5CD2-4A67-87E4-83CC9FF7112A}" srcOrd="0" destOrd="0" presId="urn:microsoft.com/office/officeart/2005/8/layout/default"/>
    <dgm:cxn modelId="{78423F1B-D039-4F7C-BAB2-41A7F799BC47}" type="presOf" srcId="{0DDCA00B-5BDA-4286-A738-69C5FD4AE00A}" destId="{343AA5ED-5053-48B1-A848-F16BAF2CA484}" srcOrd="0" destOrd="0" presId="urn:microsoft.com/office/officeart/2005/8/layout/default"/>
    <dgm:cxn modelId="{0A96B321-5FF0-4A1C-93E8-3070BA8A0FEB}" type="presOf" srcId="{04B003C8-F785-4711-A7BA-717E55D77616}" destId="{7B478E3B-B4BC-409B-AC2E-9F3F3CCB6578}" srcOrd="0" destOrd="0" presId="urn:microsoft.com/office/officeart/2005/8/layout/default"/>
    <dgm:cxn modelId="{34C3FB2C-A48D-4C46-9357-BA37ACE5D6C0}" type="presOf" srcId="{1D7F0A7A-8B07-4183-889B-7BEC9C6B8E5C}" destId="{26849285-EE87-46D9-9157-CD10AFC6DDE1}" srcOrd="0" destOrd="0" presId="urn:microsoft.com/office/officeart/2005/8/layout/default"/>
    <dgm:cxn modelId="{D534F335-7360-452C-83B4-4EAD40D65DD3}" type="presOf" srcId="{FCC8F0FE-66FE-4149-A1D0-38D8C6690742}" destId="{AE501C1E-27BE-481C-A5C1-D8A7BFF0ED54}" srcOrd="0" destOrd="0" presId="urn:microsoft.com/office/officeart/2005/8/layout/default"/>
    <dgm:cxn modelId="{10EBBE3B-F6F5-4110-83C0-0B084FC173BA}" srcId="{0DDCA00B-5BDA-4286-A738-69C5FD4AE00A}" destId="{1D7F0A7A-8B07-4183-889B-7BEC9C6B8E5C}" srcOrd="3" destOrd="0" parTransId="{B1A2C517-71F0-40C3-B385-E42AC38E10DD}" sibTransId="{B315FF46-D745-45D1-A689-AE767F73D674}"/>
    <dgm:cxn modelId="{5B4DDC63-C5EE-47EB-AEA7-1335F87397E4}" srcId="{0DDCA00B-5BDA-4286-A738-69C5FD4AE00A}" destId="{747350F1-26D4-4C81-B6DD-520B9AFC3D40}" srcOrd="2" destOrd="0" parTransId="{B6DF2909-C1F1-430B-B0D6-1FD946DAA33D}" sibTransId="{B9D370A3-B72C-46D2-BAC6-75D48AC0D534}"/>
    <dgm:cxn modelId="{50226D50-AB8E-4931-90D5-3EE3A6C2D142}" srcId="{0DDCA00B-5BDA-4286-A738-69C5FD4AE00A}" destId="{55B1F820-2720-4708-A6C2-98F91E1A4822}" srcOrd="1" destOrd="0" parTransId="{03B475FC-F4F9-4A92-A87F-A21FBF75D4EA}" sibTransId="{FAD16252-9260-4C6A-B373-F2579FFA318D}"/>
    <dgm:cxn modelId="{70D33F85-3681-4B16-9DF9-CD651A959983}" srcId="{0DDCA00B-5BDA-4286-A738-69C5FD4AE00A}" destId="{8DE1FECB-F39D-457F-9437-F8EF9F400DF5}" srcOrd="5" destOrd="0" parTransId="{492918F6-1D16-483A-A92A-4626DF8021E3}" sibTransId="{835D2F7A-CACB-4299-8469-5C2FEB00DAAF}"/>
    <dgm:cxn modelId="{E1F5AD9C-8B33-445A-8125-ED8B75767F00}" type="presOf" srcId="{683A8D11-9DBC-4AAB-A66A-CC5107376CC7}" destId="{02308A04-CD0D-46AA-912E-B77B6F0AA7A5}" srcOrd="0" destOrd="0" presId="urn:microsoft.com/office/officeart/2005/8/layout/default"/>
    <dgm:cxn modelId="{3AE411A3-D5D3-42F2-BA19-EC5FF1E6E926}" type="presOf" srcId="{747350F1-26D4-4C81-B6DD-520B9AFC3D40}" destId="{02090FFA-578B-4561-BB0B-EA8A5DA24D93}" srcOrd="0" destOrd="0" presId="urn:microsoft.com/office/officeart/2005/8/layout/default"/>
    <dgm:cxn modelId="{8950B1AB-BA3F-44C7-988B-8E7B3BCB222D}" srcId="{0DDCA00B-5BDA-4286-A738-69C5FD4AE00A}" destId="{C1D8467C-81B9-4FD2-86CB-6CAC0AFB79B5}" srcOrd="4" destOrd="0" parTransId="{2117BAB2-5D2F-405C-B4BB-0C354C797EAC}" sibTransId="{8E52A7CF-816B-40CA-84FB-379A2CCD9771}"/>
    <dgm:cxn modelId="{367BCDC3-1D28-40C7-B733-606173C8C0C3}" type="presOf" srcId="{5DF098D9-1A83-4B82-A62F-F30C0465B930}" destId="{77024A3B-88D6-47BC-B4CE-F7114A1E7CC7}" srcOrd="0" destOrd="0" presId="urn:microsoft.com/office/officeart/2005/8/layout/default"/>
    <dgm:cxn modelId="{A914EFDE-4EB8-4BC4-98BB-5954B6B1DAB7}" srcId="{0DDCA00B-5BDA-4286-A738-69C5FD4AE00A}" destId="{683A8D11-9DBC-4AAB-A66A-CC5107376CC7}" srcOrd="0" destOrd="0" parTransId="{41B9D8A8-97E7-4545-B1F9-6449E00AA905}" sibTransId="{6B176004-8A19-4127-A0F6-1B3E6B67F73F}"/>
    <dgm:cxn modelId="{09075EE0-CE0B-49A8-88A5-056890C13819}" type="presOf" srcId="{55B1F820-2720-4708-A6C2-98F91E1A4822}" destId="{6CA06374-834D-421D-8EAE-4515A3AF2060}" srcOrd="0" destOrd="0" presId="urn:microsoft.com/office/officeart/2005/8/layout/default"/>
    <dgm:cxn modelId="{95D9ABEC-B635-4E24-9D45-676970163A45}" srcId="{0DDCA00B-5BDA-4286-A738-69C5FD4AE00A}" destId="{5DF098D9-1A83-4B82-A62F-F30C0465B930}" srcOrd="7" destOrd="0" parTransId="{3BB67A84-6F65-4061-A1E2-1A3B0DA7D429}" sibTransId="{FC1EF690-31F1-4FF4-9DC1-4E4501EABC5A}"/>
    <dgm:cxn modelId="{323FE5EE-F242-4C03-A5E6-1528E054F2AF}" srcId="{0DDCA00B-5BDA-4286-A738-69C5FD4AE00A}" destId="{04B003C8-F785-4711-A7BA-717E55D77616}" srcOrd="8" destOrd="0" parTransId="{0FC80C7C-D0DB-4B86-9C8C-6A6AC4C6B6AD}" sibTransId="{E9C41698-80E2-4804-A958-57D456161410}"/>
    <dgm:cxn modelId="{8218C6F5-EA6D-4038-BF30-A08C8C013012}" srcId="{0DDCA00B-5BDA-4286-A738-69C5FD4AE00A}" destId="{FCC8F0FE-66FE-4149-A1D0-38D8C6690742}" srcOrd="6" destOrd="0" parTransId="{F577D687-6F52-4FC8-86D7-AB822E912E3B}" sibTransId="{0EE968DE-941C-4FF3-935C-E4F4E8028A2E}"/>
    <dgm:cxn modelId="{EFC48954-4B4A-4D24-9EDE-8093284BF021}" type="presParOf" srcId="{343AA5ED-5053-48B1-A848-F16BAF2CA484}" destId="{02308A04-CD0D-46AA-912E-B77B6F0AA7A5}" srcOrd="0" destOrd="0" presId="urn:microsoft.com/office/officeart/2005/8/layout/default"/>
    <dgm:cxn modelId="{D36FEA54-7391-4257-877B-D24DCDBBCAAC}" type="presParOf" srcId="{343AA5ED-5053-48B1-A848-F16BAF2CA484}" destId="{AF71687B-B57E-4F5D-B8C6-5BBD2C925EBE}" srcOrd="1" destOrd="0" presId="urn:microsoft.com/office/officeart/2005/8/layout/default"/>
    <dgm:cxn modelId="{D085B881-0919-4036-A3A7-94A40AF0891A}" type="presParOf" srcId="{343AA5ED-5053-48B1-A848-F16BAF2CA484}" destId="{6CA06374-834D-421D-8EAE-4515A3AF2060}" srcOrd="2" destOrd="0" presId="urn:microsoft.com/office/officeart/2005/8/layout/default"/>
    <dgm:cxn modelId="{706F3ADD-5916-4B67-AD10-F547FEBA1F7F}" type="presParOf" srcId="{343AA5ED-5053-48B1-A848-F16BAF2CA484}" destId="{80E5C4DF-9519-4A85-A3C8-B6071D5B8502}" srcOrd="3" destOrd="0" presId="urn:microsoft.com/office/officeart/2005/8/layout/default"/>
    <dgm:cxn modelId="{F5DFE476-CA0B-40DA-A928-15D3ED4D8AC1}" type="presParOf" srcId="{343AA5ED-5053-48B1-A848-F16BAF2CA484}" destId="{02090FFA-578B-4561-BB0B-EA8A5DA24D93}" srcOrd="4" destOrd="0" presId="urn:microsoft.com/office/officeart/2005/8/layout/default"/>
    <dgm:cxn modelId="{B22704E2-67F7-4335-BED8-945E3FDE8FFC}" type="presParOf" srcId="{343AA5ED-5053-48B1-A848-F16BAF2CA484}" destId="{447B1C66-ACA0-4C73-AB0D-83212A9F5A7C}" srcOrd="5" destOrd="0" presId="urn:microsoft.com/office/officeart/2005/8/layout/default"/>
    <dgm:cxn modelId="{C0D73C8E-8411-4F4B-A321-C22E4BAB0FEC}" type="presParOf" srcId="{343AA5ED-5053-48B1-A848-F16BAF2CA484}" destId="{26849285-EE87-46D9-9157-CD10AFC6DDE1}" srcOrd="6" destOrd="0" presId="urn:microsoft.com/office/officeart/2005/8/layout/default"/>
    <dgm:cxn modelId="{D54C3B45-D4DC-488A-B56B-E778DFFEB17B}" type="presParOf" srcId="{343AA5ED-5053-48B1-A848-F16BAF2CA484}" destId="{D3DEAE19-795B-428D-ACD8-AF526B561BBA}" srcOrd="7" destOrd="0" presId="urn:microsoft.com/office/officeart/2005/8/layout/default"/>
    <dgm:cxn modelId="{EB7E48B1-5D58-4FFB-9FB3-E0BF205CD5E2}" type="presParOf" srcId="{343AA5ED-5053-48B1-A848-F16BAF2CA484}" destId="{7C4D91A6-C483-4195-B768-584A1702305E}" srcOrd="8" destOrd="0" presId="urn:microsoft.com/office/officeart/2005/8/layout/default"/>
    <dgm:cxn modelId="{E66BC282-5F94-4316-93B5-B047FAC3AFAE}" type="presParOf" srcId="{343AA5ED-5053-48B1-A848-F16BAF2CA484}" destId="{19D50025-1A71-480A-BA89-D4D33D383978}" srcOrd="9" destOrd="0" presId="urn:microsoft.com/office/officeart/2005/8/layout/default"/>
    <dgm:cxn modelId="{747FF945-C99C-42C9-B20C-EDCB726BEDD8}" type="presParOf" srcId="{343AA5ED-5053-48B1-A848-F16BAF2CA484}" destId="{927799DD-5CD2-4A67-87E4-83CC9FF7112A}" srcOrd="10" destOrd="0" presId="urn:microsoft.com/office/officeart/2005/8/layout/default"/>
    <dgm:cxn modelId="{337E685E-1771-4C57-8093-B71E8D32417F}" type="presParOf" srcId="{343AA5ED-5053-48B1-A848-F16BAF2CA484}" destId="{24685C2F-F982-440A-ACA1-64945A6929A7}" srcOrd="11" destOrd="0" presId="urn:microsoft.com/office/officeart/2005/8/layout/default"/>
    <dgm:cxn modelId="{29509197-AF56-44D3-9097-4CAD1D63EF4F}" type="presParOf" srcId="{343AA5ED-5053-48B1-A848-F16BAF2CA484}" destId="{AE501C1E-27BE-481C-A5C1-D8A7BFF0ED54}" srcOrd="12" destOrd="0" presId="urn:microsoft.com/office/officeart/2005/8/layout/default"/>
    <dgm:cxn modelId="{9E1ABFAC-6C90-4E19-BB45-41F954CB3F1E}" type="presParOf" srcId="{343AA5ED-5053-48B1-A848-F16BAF2CA484}" destId="{DD1DC192-C81F-4A05-91BD-A196F5DAF16F}" srcOrd="13" destOrd="0" presId="urn:microsoft.com/office/officeart/2005/8/layout/default"/>
    <dgm:cxn modelId="{AED4010B-1B40-42AF-8B15-38565A5AA940}" type="presParOf" srcId="{343AA5ED-5053-48B1-A848-F16BAF2CA484}" destId="{77024A3B-88D6-47BC-B4CE-F7114A1E7CC7}" srcOrd="14" destOrd="0" presId="urn:microsoft.com/office/officeart/2005/8/layout/default"/>
    <dgm:cxn modelId="{F0456828-BB25-4F38-A609-32A0DF45A255}" type="presParOf" srcId="{343AA5ED-5053-48B1-A848-F16BAF2CA484}" destId="{DB3336D9-6542-46AD-ACEE-53D1B9473EF2}" srcOrd="15" destOrd="0" presId="urn:microsoft.com/office/officeart/2005/8/layout/default"/>
    <dgm:cxn modelId="{397AC698-96C4-494B-B1BC-59D26455701C}" type="presParOf" srcId="{343AA5ED-5053-48B1-A848-F16BAF2CA484}" destId="{7B478E3B-B4BC-409B-AC2E-9F3F3CCB6578}" srcOrd="16" destOrd="0" presId="urn:microsoft.com/office/officeart/2005/8/layout/default"/>
    <dgm:cxn modelId="{DCB8A331-C5F1-4C52-9722-E49BBFEA1B27}" type="presParOf" srcId="{343AA5ED-5053-48B1-A848-F16BAF2CA484}" destId="{C0570879-4FE6-4EFC-9D15-232B62745567}" srcOrd="17" destOrd="0" presId="urn:microsoft.com/office/officeart/2005/8/layout/default"/>
    <dgm:cxn modelId="{27C46B67-FABB-4267-BE2E-968234D81CA6}" type="presParOf" srcId="{343AA5ED-5053-48B1-A848-F16BAF2CA484}" destId="{40745335-42AC-4334-A190-8ADE0F764743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4DE93C-ECB6-4490-8761-C14FC91DAEB8}">
      <dsp:nvSpPr>
        <dsp:cNvPr id="0" name=""/>
        <dsp:cNvSpPr/>
      </dsp:nvSpPr>
      <dsp:spPr>
        <a:xfrm>
          <a:off x="0" y="2631965"/>
          <a:ext cx="10374152" cy="5758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Generell: </a:t>
          </a:r>
          <a:endParaRPr lang="en-US" sz="1000" kern="1200"/>
        </a:p>
      </dsp:txBody>
      <dsp:txXfrm>
        <a:off x="0" y="2631965"/>
        <a:ext cx="10374152" cy="310937"/>
      </dsp:txXfrm>
    </dsp:sp>
    <dsp:sp modelId="{889FEA40-9148-455B-B425-2CCCFEAB4776}">
      <dsp:nvSpPr>
        <dsp:cNvPr id="0" name=""/>
        <dsp:cNvSpPr/>
      </dsp:nvSpPr>
      <dsp:spPr>
        <a:xfrm>
          <a:off x="5065" y="2931386"/>
          <a:ext cx="3454673" cy="2648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Registrierung der App</a:t>
          </a:r>
          <a:endParaRPr lang="en-US" sz="1400" kern="1200"/>
        </a:p>
      </dsp:txBody>
      <dsp:txXfrm>
        <a:off x="5065" y="2931386"/>
        <a:ext cx="3454673" cy="264872"/>
      </dsp:txXfrm>
    </dsp:sp>
    <dsp:sp modelId="{C6D428B6-B874-4A1F-A266-F646774DF0AF}">
      <dsp:nvSpPr>
        <dsp:cNvPr id="0" name=""/>
        <dsp:cNvSpPr/>
      </dsp:nvSpPr>
      <dsp:spPr>
        <a:xfrm>
          <a:off x="3459739" y="2931386"/>
          <a:ext cx="3454673" cy="2648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Einrichtung von OAuth-Client </a:t>
          </a:r>
          <a:endParaRPr lang="en-US" sz="1400" kern="1200"/>
        </a:p>
      </dsp:txBody>
      <dsp:txXfrm>
        <a:off x="3459739" y="2931386"/>
        <a:ext cx="3454673" cy="264872"/>
      </dsp:txXfrm>
    </dsp:sp>
    <dsp:sp modelId="{856E1F63-8632-49C7-B832-D2D36521E901}">
      <dsp:nvSpPr>
        <dsp:cNvPr id="0" name=""/>
        <dsp:cNvSpPr/>
      </dsp:nvSpPr>
      <dsp:spPr>
        <a:xfrm>
          <a:off x="6914412" y="2931386"/>
          <a:ext cx="3454673" cy="2648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Generierung des Secrets</a:t>
          </a:r>
          <a:endParaRPr lang="en-US" sz="1400" kern="1200"/>
        </a:p>
      </dsp:txBody>
      <dsp:txXfrm>
        <a:off x="6914412" y="2931386"/>
        <a:ext cx="3454673" cy="264872"/>
      </dsp:txXfrm>
    </dsp:sp>
    <dsp:sp modelId="{52303392-FFD3-4C8E-BD10-C5938C74C421}">
      <dsp:nvSpPr>
        <dsp:cNvPr id="0" name=""/>
        <dsp:cNvSpPr/>
      </dsp:nvSpPr>
      <dsp:spPr>
        <a:xfrm rot="10800000">
          <a:off x="0" y="1755007"/>
          <a:ext cx="10374152" cy="8855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Angaben erhält man vom Anbieter nach Registrierung</a:t>
          </a:r>
          <a:endParaRPr lang="en-US" sz="1000" kern="1200"/>
        </a:p>
      </dsp:txBody>
      <dsp:txXfrm rot="10800000">
        <a:off x="0" y="1755007"/>
        <a:ext cx="10374152" cy="575433"/>
      </dsp:txXfrm>
    </dsp:sp>
    <dsp:sp modelId="{96EF36A5-C9E2-4E9C-AD16-DF6DBD294A2D}">
      <dsp:nvSpPr>
        <dsp:cNvPr id="0" name=""/>
        <dsp:cNvSpPr/>
      </dsp:nvSpPr>
      <dsp:spPr>
        <a:xfrm rot="10800000">
          <a:off x="0" y="878049"/>
          <a:ext cx="10374152" cy="8855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Konfigurationsformular:</a:t>
          </a:r>
          <a:endParaRPr lang="en-US" sz="1000" kern="1200"/>
        </a:p>
      </dsp:txBody>
      <dsp:txXfrm rot="-10800000">
        <a:off x="0" y="878049"/>
        <a:ext cx="10374152" cy="310843"/>
      </dsp:txXfrm>
    </dsp:sp>
    <dsp:sp modelId="{AF190496-BF65-4F13-A59D-4921D7C67B36}">
      <dsp:nvSpPr>
        <dsp:cNvPr id="0" name=""/>
        <dsp:cNvSpPr/>
      </dsp:nvSpPr>
      <dsp:spPr>
        <a:xfrm>
          <a:off x="5065" y="1188893"/>
          <a:ext cx="3454673" cy="2647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Client ID</a:t>
          </a:r>
          <a:endParaRPr lang="en-US" sz="1400" kern="1200"/>
        </a:p>
      </dsp:txBody>
      <dsp:txXfrm>
        <a:off x="5065" y="1188893"/>
        <a:ext cx="3454673" cy="264792"/>
      </dsp:txXfrm>
    </dsp:sp>
    <dsp:sp modelId="{993FA373-9E0B-4819-94E0-9E8EA2793A8D}">
      <dsp:nvSpPr>
        <dsp:cNvPr id="0" name=""/>
        <dsp:cNvSpPr/>
      </dsp:nvSpPr>
      <dsp:spPr>
        <a:xfrm>
          <a:off x="3459739" y="1188893"/>
          <a:ext cx="3454673" cy="2647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Client Secret</a:t>
          </a:r>
          <a:endParaRPr lang="en-US" sz="1400" kern="1200"/>
        </a:p>
      </dsp:txBody>
      <dsp:txXfrm>
        <a:off x="3459739" y="1188893"/>
        <a:ext cx="3454673" cy="264792"/>
      </dsp:txXfrm>
    </dsp:sp>
    <dsp:sp modelId="{B6D5B00A-6D5E-4590-84B2-E0840C094163}">
      <dsp:nvSpPr>
        <dsp:cNvPr id="0" name=""/>
        <dsp:cNvSpPr/>
      </dsp:nvSpPr>
      <dsp:spPr>
        <a:xfrm>
          <a:off x="6914412" y="1188893"/>
          <a:ext cx="3454673" cy="26479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kern="1200"/>
            <a:t>Redirect URI (automatisch generiert)</a:t>
          </a:r>
          <a:endParaRPr lang="en-US" sz="1400" kern="1200"/>
        </a:p>
      </dsp:txBody>
      <dsp:txXfrm>
        <a:off x="6914412" y="1188893"/>
        <a:ext cx="3454673" cy="264792"/>
      </dsp:txXfrm>
    </dsp:sp>
    <dsp:sp modelId="{0CF388C6-225B-4CE3-8F1C-6B4D4E642795}">
      <dsp:nvSpPr>
        <dsp:cNvPr id="0" name=""/>
        <dsp:cNvSpPr/>
      </dsp:nvSpPr>
      <dsp:spPr>
        <a:xfrm rot="10800000">
          <a:off x="0" y="1090"/>
          <a:ext cx="10374152" cy="8855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Keycloak Admin-Konsole: </a:t>
          </a:r>
          <a:br>
            <a:rPr lang="de-DE" sz="1000" kern="1200"/>
          </a:br>
          <a:r>
            <a:rPr lang="de-DE" sz="1000" kern="1200"/>
            <a:t>„Configure“  -&gt; „Identity Provider“ , unter „Social“ vordefinierte Anbieter</a:t>
          </a:r>
          <a:endParaRPr lang="en-US" sz="1000" kern="1200"/>
        </a:p>
      </dsp:txBody>
      <dsp:txXfrm rot="10800000">
        <a:off x="0" y="1090"/>
        <a:ext cx="10374152" cy="575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08A04-CD0D-46AA-912E-B77B6F0AA7A5}">
      <dsp:nvSpPr>
        <dsp:cNvPr id="0" name=""/>
        <dsp:cNvSpPr/>
      </dsp:nvSpPr>
      <dsp:spPr>
        <a:xfrm>
          <a:off x="622477" y="947"/>
          <a:ext cx="2056452" cy="1233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 dirty="0"/>
            <a:t>Benutzer ruft Anwendung auf</a:t>
          </a:r>
          <a:endParaRPr lang="en-US" sz="1300" kern="1200" dirty="0"/>
        </a:p>
      </dsp:txBody>
      <dsp:txXfrm>
        <a:off x="622477" y="947"/>
        <a:ext cx="2056452" cy="1233871"/>
      </dsp:txXfrm>
    </dsp:sp>
    <dsp:sp modelId="{6CA06374-834D-421D-8EAE-4515A3AF2060}">
      <dsp:nvSpPr>
        <dsp:cNvPr id="0" name=""/>
        <dsp:cNvSpPr/>
      </dsp:nvSpPr>
      <dsp:spPr>
        <a:xfrm>
          <a:off x="2884574" y="947"/>
          <a:ext cx="2056452" cy="1233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Anwendung verweist den Benutzer zur Authentifizierung an Keycloak</a:t>
          </a:r>
          <a:endParaRPr lang="en-US" sz="1300" kern="1200"/>
        </a:p>
      </dsp:txBody>
      <dsp:txXfrm>
        <a:off x="2884574" y="947"/>
        <a:ext cx="2056452" cy="1233871"/>
      </dsp:txXfrm>
    </dsp:sp>
    <dsp:sp modelId="{02090FFA-578B-4561-BB0B-EA8A5DA24D93}">
      <dsp:nvSpPr>
        <dsp:cNvPr id="0" name=""/>
        <dsp:cNvSpPr/>
      </dsp:nvSpPr>
      <dsp:spPr>
        <a:xfrm>
          <a:off x="5146672" y="947"/>
          <a:ext cx="2056452" cy="1233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Keycloak fungiert als Identity Broker und zeigt Auswahl verknüpfter externer Identity Provider</a:t>
          </a:r>
          <a:endParaRPr lang="en-US" sz="1300" kern="1200"/>
        </a:p>
      </dsp:txBody>
      <dsp:txXfrm>
        <a:off x="5146672" y="947"/>
        <a:ext cx="2056452" cy="1233871"/>
      </dsp:txXfrm>
    </dsp:sp>
    <dsp:sp modelId="{26849285-EE87-46D9-9157-CD10AFC6DDE1}">
      <dsp:nvSpPr>
        <dsp:cNvPr id="0" name=""/>
        <dsp:cNvSpPr/>
      </dsp:nvSpPr>
      <dsp:spPr>
        <a:xfrm>
          <a:off x="7408769" y="947"/>
          <a:ext cx="2056452" cy="1233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Benutzer wählt einen Anbieter aus der Liste</a:t>
          </a:r>
          <a:endParaRPr lang="en-US" sz="1300" kern="1200"/>
        </a:p>
      </dsp:txBody>
      <dsp:txXfrm>
        <a:off x="7408769" y="947"/>
        <a:ext cx="2056452" cy="1233871"/>
      </dsp:txXfrm>
    </dsp:sp>
    <dsp:sp modelId="{7C4D91A6-C483-4195-B768-584A1702305E}">
      <dsp:nvSpPr>
        <dsp:cNvPr id="0" name=""/>
        <dsp:cNvSpPr/>
      </dsp:nvSpPr>
      <dsp:spPr>
        <a:xfrm>
          <a:off x="622477" y="1440464"/>
          <a:ext cx="2056452" cy="1233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Keycloak leitet den Benutzer zum gewählten Identity Provider weiter</a:t>
          </a:r>
          <a:endParaRPr lang="en-US" sz="1300" kern="1200"/>
        </a:p>
      </dsp:txBody>
      <dsp:txXfrm>
        <a:off x="622477" y="1440464"/>
        <a:ext cx="2056452" cy="1233871"/>
      </dsp:txXfrm>
    </dsp:sp>
    <dsp:sp modelId="{927799DD-5CD2-4A67-87E4-83CC9FF7112A}">
      <dsp:nvSpPr>
        <dsp:cNvPr id="0" name=""/>
        <dsp:cNvSpPr/>
      </dsp:nvSpPr>
      <dsp:spPr>
        <a:xfrm>
          <a:off x="2884574" y="1440464"/>
          <a:ext cx="2056452" cy="1233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Benutzer gibt seine Zugangsdaten auf der Seite des gewählten Identity Providers ein</a:t>
          </a:r>
          <a:endParaRPr lang="en-US" sz="1300" kern="1200"/>
        </a:p>
      </dsp:txBody>
      <dsp:txXfrm>
        <a:off x="2884574" y="1440464"/>
        <a:ext cx="2056452" cy="1233871"/>
      </dsp:txXfrm>
    </dsp:sp>
    <dsp:sp modelId="{AE501C1E-27BE-481C-A5C1-D8A7BFF0ED54}">
      <dsp:nvSpPr>
        <dsp:cNvPr id="0" name=""/>
        <dsp:cNvSpPr/>
      </dsp:nvSpPr>
      <dsp:spPr>
        <a:xfrm>
          <a:off x="5146672" y="1440464"/>
          <a:ext cx="2056452" cy="1233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Identity Provider authentifiziert den Benutzer und sendet eine Antwort an Keycloak</a:t>
          </a:r>
          <a:endParaRPr lang="en-US" sz="1300" kern="1200"/>
        </a:p>
      </dsp:txBody>
      <dsp:txXfrm>
        <a:off x="5146672" y="1440464"/>
        <a:ext cx="2056452" cy="1233871"/>
      </dsp:txXfrm>
    </dsp:sp>
    <dsp:sp modelId="{77024A3B-88D6-47BC-B4CE-F7114A1E7CC7}">
      <dsp:nvSpPr>
        <dsp:cNvPr id="0" name=""/>
        <dsp:cNvSpPr/>
      </dsp:nvSpPr>
      <dsp:spPr>
        <a:xfrm>
          <a:off x="7408769" y="1440464"/>
          <a:ext cx="2056452" cy="1233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Keycloak verarbeitet die Rückmeldung und erstellt ggf. ein Benutzerkonto oder ordnet es einem bestehen Benutzer zu</a:t>
          </a:r>
          <a:endParaRPr lang="en-US" sz="1300" kern="1200"/>
        </a:p>
      </dsp:txBody>
      <dsp:txXfrm>
        <a:off x="7408769" y="1440464"/>
        <a:ext cx="2056452" cy="1233871"/>
      </dsp:txXfrm>
    </dsp:sp>
    <dsp:sp modelId="{7B478E3B-B4BC-409B-AC2E-9F3F3CCB6578}">
      <dsp:nvSpPr>
        <dsp:cNvPr id="0" name=""/>
        <dsp:cNvSpPr/>
      </dsp:nvSpPr>
      <dsp:spPr>
        <a:xfrm>
          <a:off x="2884574" y="2879980"/>
          <a:ext cx="2056452" cy="1233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Keycloak gibt die Authentifizierung an die Anwendung weiter</a:t>
          </a:r>
          <a:endParaRPr lang="en-US" sz="1300" kern="1200"/>
        </a:p>
      </dsp:txBody>
      <dsp:txXfrm>
        <a:off x="2884574" y="2879980"/>
        <a:ext cx="2056452" cy="1233871"/>
      </dsp:txXfrm>
    </dsp:sp>
    <dsp:sp modelId="{40745335-42AC-4334-A190-8ADE0F764743}">
      <dsp:nvSpPr>
        <dsp:cNvPr id="0" name=""/>
        <dsp:cNvSpPr/>
      </dsp:nvSpPr>
      <dsp:spPr>
        <a:xfrm>
          <a:off x="5146672" y="2879980"/>
          <a:ext cx="2056452" cy="123387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300" kern="1200"/>
            <a:t>Applikation gewährt dem Nutzer Zugriff </a:t>
          </a:r>
          <a:endParaRPr lang="en-US" sz="1300" kern="1200"/>
        </a:p>
      </dsp:txBody>
      <dsp:txXfrm>
        <a:off x="5146672" y="2879980"/>
        <a:ext cx="2056452" cy="1233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897A712-BCE0-48E1-9249-75F8D4C7A8A7}" type="datetime1">
              <a:rPr lang="de-DE" smtClean="0"/>
              <a:t>12.06.2025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397C78D2-97D1-4B37-BDD1-08A09BD4CA9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7F785A7A-6A0C-413D-886D-6A2F0BCC7B27}" type="datetime1">
              <a:rPr lang="de-DE" smtClean="0"/>
              <a:pPr/>
              <a:t>12.06.2025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D5939589-3E79-4C82-AA4A-FE78234FAA59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5939589-3E79-4C82-AA4A-FE78234FAA59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5939589-3E79-4C82-AA4A-FE78234FAA59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5939589-3E79-4C82-AA4A-FE78234FAA59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5939589-3E79-4C82-AA4A-FE78234FAA59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F7EB4-855E-43D5-221C-37405259F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0158AA3-5C3F-DA1E-9B4F-59B3A2998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9B5FCE5-4530-A0A8-AE96-806756861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CCA339-F2E8-697E-E41F-8E8D6BC1B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5939589-3E79-4C82-AA4A-FE78234FAA59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057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4494F-8541-5D16-201A-4E1AC28AE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EBAD917-9CF3-3A33-D23B-4FDBB1D5FB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3DA0CAD-DD5F-38BD-4332-D1DC34CE4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B3E2CA-891C-381B-65BB-F628706E3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5939589-3E79-4C82-AA4A-FE78234FAA59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1227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CA574-190A-B42B-73BC-BA924C80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66AF7AD-E6CF-E6B3-9E52-3C3A3E4DE4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78CC441-9B82-116D-9D31-40A3A42B8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5652B5-1E4A-AB12-C18C-E4C3B792E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5939589-3E79-4C82-AA4A-FE78234FAA59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316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252C2-6C9D-0698-78C5-DBAB290E5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963F7B4-D84D-66F8-9CA5-988EA373A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2E1AF22-AD2A-477E-86E0-BAFF260F2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5501D1-51CC-B3F4-E357-B1A57A312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5939589-3E79-4C82-AA4A-FE78234FAA59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375858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5939589-3E79-4C82-AA4A-FE78234FAA59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nur mit Titel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de-DE" sz="5400" b="1" i="0" kern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fik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Grafik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3" name="Grafik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de-DE" sz="4000" b="1" kern="0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de-DE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de-DE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de-DE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de-DE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de-DE" sz="1200">
                <a:solidFill>
                  <a:schemeClr val="tx1"/>
                </a:solidFill>
              </a:defRPr>
            </a:lvl4pPr>
            <a:lvl5pPr>
              <a:defRPr lang="de-DE" sz="14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de-DE" sz="4000" b="1" kern="0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8DA9DAA-006C-4F4B-980E-E3DF019B2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de-DE" sz="1800"/>
            </a:lvl1pPr>
            <a:lvl2pPr marL="457200">
              <a:spcBef>
                <a:spcPts val="1200"/>
              </a:spcBef>
              <a:defRPr lang="de-DE" sz="1800"/>
            </a:lvl2pPr>
            <a:lvl3pPr marL="914400">
              <a:spcBef>
                <a:spcPts val="1200"/>
              </a:spcBef>
              <a:defRPr lang="de-DE" sz="1800"/>
            </a:lvl3pPr>
            <a:lvl4pPr marL="1371600">
              <a:spcBef>
                <a:spcPts val="1200"/>
              </a:spcBef>
              <a:defRPr lang="de-DE" sz="1800"/>
            </a:lvl4pPr>
            <a:lvl5pPr marL="1828800">
              <a:spcBef>
                <a:spcPts val="12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de-DE" sz="1800"/>
            </a:lvl1pPr>
            <a:lvl2pPr>
              <a:spcBef>
                <a:spcPts val="1200"/>
              </a:spcBef>
              <a:defRPr lang="de-DE" sz="1800"/>
            </a:lvl2pPr>
            <a:lvl3pPr>
              <a:spcBef>
                <a:spcPts val="1200"/>
              </a:spcBef>
              <a:defRPr lang="de-DE" sz="1800"/>
            </a:lvl3pPr>
            <a:lvl4pPr>
              <a:spcBef>
                <a:spcPts val="1200"/>
              </a:spcBef>
              <a:defRPr lang="de-DE" sz="1800"/>
            </a:lvl4pPr>
            <a:lvl5pPr>
              <a:spcBef>
                <a:spcPts val="12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fik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7" name="Grafik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8" name="Grafik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de-DE"/>
            </a:lvl1pPr>
          </a:lstStyle>
          <a:p>
            <a:pPr rtl="0"/>
            <a:endParaRPr lang="de-DE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fik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6" name="Grafik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7" name="Grafik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de-DE" sz="4000" b="1" kern="0" cap="all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8DA9DAA-006C-4F4B-980E-E3DF019B2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de-DE"/>
            </a:def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de-DE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blasen und Titel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de-DE" sz="4800" b="1" kern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Bildplatzhalt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de-DE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Klicken, um Bild hinzuzufügen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de-DE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/>
              <a:t>Klicken Sie, um Text hinzuzufügen.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fik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5" name="Grafik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6" name="Grafik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D8DA9DAA-006C-4F4B-980E-E3DF019B24E2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8DA9DAA-006C-4F4B-980E-E3DF019B2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ild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de-DE" sz="4000" b="1" kern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 durch Klicken hinzufügen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Bildplatzhalt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de-DE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Klicken, um Bild hinzuzufügen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de-DE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de-DE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de-DE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de-DE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de-DE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fik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3" name="Grafik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7" name="Grafik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de-DE">
                <a:solidFill>
                  <a:schemeClr val="bg1"/>
                </a:solidFill>
              </a:defRPr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Bild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de-DE" sz="5400" b="1" i="0" kern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fik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Grafik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3" name="Grafik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3" name="Bildplatzhalt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de-DE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Untertitel + Bild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de-DE" sz="5400" b="1" i="0" kern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de-DE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fik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Grafik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3" name="Grafik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5" name="Bildplatzhalt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de-DE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Klicken, um Bild hinzuzufügen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de-DE" sz="4000" b="1" kern="0" cap="all" spc="0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de-DE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de-DE" sz="1800"/>
            </a:lvl1pPr>
          </a:lstStyle>
          <a:p>
            <a:pPr rtl="0"/>
            <a:r>
              <a:rPr lang="de-DE"/>
              <a:t>Klicken, um Bild hinzuzufügen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de-DE" sz="1800"/>
            </a:lvl1pPr>
            <a:lvl2pPr marL="228600">
              <a:defRPr lang="de-DE" sz="1600"/>
            </a:lvl2pPr>
            <a:lvl3pPr marL="457200">
              <a:defRPr lang="de-DE" sz="1400"/>
            </a:lvl3pPr>
            <a:lvl4pPr marL="685800">
              <a:defRPr lang="de-DE" sz="1200"/>
            </a:lvl4pPr>
            <a:lvl5pPr>
              <a:defRPr lang="de-DE" sz="14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fik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9" name="Grafik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de-DE"/>
            </a:lvl1pPr>
          </a:lstStyle>
          <a:p>
            <a:pPr rtl="0"/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+ Untertitelfoli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de-DE" sz="5400" b="1" i="0" kern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de-DE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lvl="0" rtl="0"/>
            <a:r>
              <a:rPr lang="de-DE"/>
              <a:t>Klicken Sie, um Text hinzuzufügen.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fik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1" name="Grafik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23" name="Grafik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de-DE" sz="4000" b="1" kern="0" cap="all" spc="0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8DA9DAA-006C-4F4B-980E-E3DF019B2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de-DE" sz="1800"/>
            </a:lvl1pPr>
            <a:lvl2pPr marL="228600">
              <a:spcBef>
                <a:spcPts val="1200"/>
              </a:spcBef>
              <a:defRPr lang="de-DE" sz="1800"/>
            </a:lvl2pPr>
            <a:lvl3pPr marL="685800">
              <a:spcBef>
                <a:spcPts val="1200"/>
              </a:spcBef>
              <a:defRPr lang="de-DE" sz="1800"/>
            </a:lvl3pPr>
            <a:lvl4pPr marL="1143000">
              <a:spcBef>
                <a:spcPts val="1200"/>
              </a:spcBef>
              <a:defRPr lang="de-DE" sz="1800"/>
            </a:lvl4pPr>
            <a:lvl5pPr marL="1600200">
              <a:spcBef>
                <a:spcPts val="12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de-DE" sz="1800"/>
            </a:lvl1pPr>
            <a:lvl2pPr marL="228600">
              <a:spcBef>
                <a:spcPts val="1200"/>
              </a:spcBef>
              <a:defRPr lang="de-DE" sz="1800"/>
            </a:lvl2pPr>
            <a:lvl3pPr marL="685800">
              <a:spcBef>
                <a:spcPts val="1200"/>
              </a:spcBef>
              <a:defRPr lang="de-DE" sz="1800"/>
            </a:lvl3pPr>
            <a:lvl4pPr marL="1143000">
              <a:spcBef>
                <a:spcPts val="1200"/>
              </a:spcBef>
              <a:defRPr lang="de-DE" sz="1800"/>
            </a:lvl4pPr>
            <a:lvl5pPr marL="1600200">
              <a:spcBef>
                <a:spcPts val="1200"/>
              </a:spcBef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fik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4" name="Grafik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6" name="Grafik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de-DE"/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de-DE" sz="4000" b="1" kern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dirty="0"/>
              <a:t>Titelmasterformat durch Klicken bearbeiten</a:t>
            </a:r>
          </a:p>
        </p:txBody>
      </p:sp>
      <p:sp>
        <p:nvSpPr>
          <p:cNvPr id="22" name="Foliennummernplatzhalt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8DA9DAA-006C-4F4B-980E-E3DF019B2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de-DE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de-DE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de-DE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de-DE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de-DE" sz="18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de-DE" sz="1800"/>
            </a:lvl1pPr>
            <a:lvl2pPr marL="457200" indent="0">
              <a:spcBef>
                <a:spcPts val="1200"/>
              </a:spcBef>
              <a:buNone/>
              <a:defRPr lang="de-DE" sz="1600"/>
            </a:lvl2pPr>
            <a:lvl3pPr marL="914400" indent="0">
              <a:spcBef>
                <a:spcPts val="1200"/>
              </a:spcBef>
              <a:buNone/>
              <a:defRPr lang="de-DE" sz="1400"/>
            </a:lvl3pPr>
            <a:lvl4pPr marL="1371600" indent="0">
              <a:spcBef>
                <a:spcPts val="1200"/>
              </a:spcBef>
              <a:buNone/>
              <a:defRPr lang="de-DE" sz="1200"/>
            </a:lvl4pPr>
            <a:lvl5pPr marL="1828800" indent="0">
              <a:spcBef>
                <a:spcPts val="1200"/>
              </a:spcBef>
              <a:buNone/>
              <a:defRPr lang="de-DE" sz="1200"/>
            </a:lvl5pPr>
          </a:lstStyle>
          <a:p>
            <a:pPr lvl="0" rtl="0"/>
            <a:r>
              <a:rPr lang="de-DE"/>
              <a:t>Klicken Sie, um Text hinzuzufügen.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de-DE" sz="1800"/>
            </a:lvl1pPr>
            <a:lvl2pPr>
              <a:spcBef>
                <a:spcPts val="1200"/>
              </a:spcBef>
              <a:defRPr lang="de-DE" sz="1600"/>
            </a:lvl2pPr>
            <a:lvl3pPr>
              <a:spcBef>
                <a:spcPts val="1200"/>
              </a:spcBef>
              <a:defRPr lang="de-DE" sz="1400"/>
            </a:lvl3pPr>
            <a:lvl4pPr>
              <a:spcBef>
                <a:spcPts val="1200"/>
              </a:spcBef>
              <a:defRPr lang="de-DE" sz="1200"/>
            </a:lvl4pPr>
            <a:lvl5pPr>
              <a:spcBef>
                <a:spcPts val="1200"/>
              </a:spcBef>
              <a:defRPr lang="de-DE" sz="12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1" name="Fußzeilenplatzhalt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de-DE"/>
            </a:lvl1pPr>
          </a:lstStyle>
          <a:p>
            <a:pPr rtl="0"/>
            <a:endParaRPr lang="de-DE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de-DE" sz="4000" b="1" i="0" kern="0" cap="all" spc="0" baseline="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de-DE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de-DE" sz="1800"/>
            </a:lvl1pPr>
            <a:lvl2pPr marL="228600">
              <a:lnSpc>
                <a:spcPct val="110000"/>
              </a:lnSpc>
              <a:defRPr lang="de-DE" sz="1600"/>
            </a:lvl2pPr>
            <a:lvl3pPr marL="457200">
              <a:lnSpc>
                <a:spcPct val="110000"/>
              </a:lnSpc>
              <a:defRPr lang="de-DE" sz="1400"/>
            </a:lvl3pPr>
            <a:lvl4pPr marL="685800">
              <a:lnSpc>
                <a:spcPct val="110000"/>
              </a:lnSpc>
              <a:defRPr lang="de-DE" sz="1200"/>
            </a:lvl4pPr>
            <a:lvl5pPr marL="914400">
              <a:lnSpc>
                <a:spcPct val="110000"/>
              </a:lnSpc>
              <a:defRPr lang="de-DE" sz="12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de-DE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Klicken, um Bild hinzuzufügen</a:t>
            </a:r>
          </a:p>
        </p:txBody>
      </p:sp>
      <p:sp>
        <p:nvSpPr>
          <p:cNvPr id="10" name="Fußzeilenplatzhalt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de-DE"/>
            </a:lvl1pPr>
          </a:lstStyle>
          <a:p>
            <a:pPr rtl="0"/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de-DE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de-DE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91D248A5-7072-EDFF-10A3-6554DD43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/>
          <a:lstStyle/>
          <a:p>
            <a:r>
              <a:rPr lang="de-DE" kern="1200" dirty="0"/>
              <a:t>Projektarbeit AE</a:t>
            </a:r>
            <a:endParaRPr lang="en-US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344F990-EFE2-3CEE-D6A6-C4CED491DCF7}"/>
              </a:ext>
            </a:extLst>
          </p:cNvPr>
          <p:cNvSpPr txBox="1"/>
          <p:nvPr/>
        </p:nvSpPr>
        <p:spPr>
          <a:xfrm>
            <a:off x="5640609" y="3127248"/>
            <a:ext cx="6117381" cy="301752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algn="r">
              <a:lnSpc>
                <a:spcPct val="90000"/>
              </a:lnSpc>
              <a:spcBef>
                <a:spcPts val="1200"/>
              </a:spcBef>
            </a:pPr>
            <a:r>
              <a:rPr lang="de-DE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Harun Silajdzija ● FH Südwestfalen</a:t>
            </a:r>
          </a:p>
        </p:txBody>
      </p:sp>
      <p:pic>
        <p:nvPicPr>
          <p:cNvPr id="16" name="Bildplatzhalter 9" descr="Ein Bild, das Text, Screenshot, Gebäude, Schrift enthält.&#10;&#10;KI-generierte Inhalte können fehlerhaft sein.">
            <a:extLst>
              <a:ext uri="{FF2B5EF4-FFF2-40B4-BE49-F238E27FC236}">
                <a16:creationId xmlns:a16="http://schemas.microsoft.com/office/drawing/2014/main" id="{C6175BB2-2C8C-46A8-FB57-F19C73C157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83" r="14283"/>
          <a:stretch>
            <a:fillRect/>
          </a:stretch>
        </p:blipFill>
        <p:spPr>
          <a:xfrm>
            <a:off x="1475754" y="4318390"/>
            <a:ext cx="3705846" cy="1560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Agenda</a:t>
            </a:r>
          </a:p>
        </p:txBody>
      </p:sp>
      <p:pic>
        <p:nvPicPr>
          <p:cNvPr id="6" name="Bildplatzhalter 5" descr="Berge bei Sonnenuntergang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Projektaufgabe</a:t>
            </a:r>
          </a:p>
          <a:p>
            <a:pPr rtl="0"/>
            <a:r>
              <a:rPr lang="de-DE" dirty="0"/>
              <a:t>	Fachkonzept</a:t>
            </a:r>
          </a:p>
          <a:p>
            <a:pPr rtl="0"/>
            <a:r>
              <a:rPr lang="de-DE" dirty="0"/>
              <a:t>Geschäftsprozesse</a:t>
            </a:r>
          </a:p>
          <a:p>
            <a:pPr rtl="0"/>
            <a:r>
              <a:rPr lang="de-DE" dirty="0"/>
              <a:t>Identity </a:t>
            </a:r>
            <a:r>
              <a:rPr lang="de-DE" dirty="0" err="1"/>
              <a:t>Brokering</a:t>
            </a:r>
            <a:endParaRPr lang="de-DE" dirty="0"/>
          </a:p>
          <a:p>
            <a:pPr rtl="0"/>
            <a:r>
              <a:rPr lang="de-DE" dirty="0"/>
              <a:t>Demo</a:t>
            </a:r>
          </a:p>
          <a:p>
            <a:pPr rtl="0"/>
            <a:endParaRPr lang="de-DE" dirty="0"/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Projektaufgabe</a:t>
            </a:r>
          </a:p>
        </p:txBody>
      </p:sp>
      <p:pic>
        <p:nvPicPr>
          <p:cNvPr id="6" name="Grafik 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A3617BBF-D119-187A-A3F8-3BBEEDEB2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0958" y="2327440"/>
            <a:ext cx="4464723" cy="404057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23402" y="2327441"/>
            <a:ext cx="4846320" cy="4040574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Planungstool für Unternehmen zur Erstellung, Buchung und Verwaltung von Kursen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 err="1"/>
              <a:t>Keycloak</a:t>
            </a:r>
            <a:r>
              <a:rPr lang="de-DE" dirty="0"/>
              <a:t> als Identity Provider zur Authentifizierung und Autorisierung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Identity </a:t>
            </a:r>
            <a:r>
              <a:rPr lang="de-DE" dirty="0" err="1"/>
              <a:t>Brokering</a:t>
            </a:r>
            <a:r>
              <a:rPr lang="de-DE" dirty="0"/>
              <a:t> zur Einbindung alternativer Identity Provider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UI basierend auf Angular mit rollenbasiertem UI-Management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de-DE" dirty="0"/>
              <a:t>Spring Boot Framewerk für REST-API und CRUD-Operationen</a:t>
            </a:r>
          </a:p>
        </p:txBody>
      </p:sp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580" y="685800"/>
            <a:ext cx="8398591" cy="1280160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Fachkonzept</a:t>
            </a:r>
          </a:p>
        </p:txBody>
      </p:sp>
      <p:pic>
        <p:nvPicPr>
          <p:cNvPr id="10" name="Grafik 9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F617F395-1339-4388-5925-945B97DFD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179" y="2015136"/>
            <a:ext cx="6297734" cy="466518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3902917-BD18-CB8E-0B7E-D280A06D6481}"/>
              </a:ext>
            </a:extLst>
          </p:cNvPr>
          <p:cNvSpPr txBox="1"/>
          <p:nvPr/>
        </p:nvSpPr>
        <p:spPr>
          <a:xfrm>
            <a:off x="7496354" y="2015136"/>
            <a:ext cx="41751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Basisklasse „Benutzer“ für alle Benutzerarten mit „@Transient“ Attributen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Kurs-Verwaltung wird durch die Klassen „Kurs“, „</a:t>
            </a:r>
            <a:r>
              <a:rPr lang="de-DE" dirty="0" err="1"/>
              <a:t>KursAnmeldung</a:t>
            </a:r>
            <a:r>
              <a:rPr lang="de-DE" dirty="0"/>
              <a:t>“ und „Verfügbarkeit“ realisiert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Für Standortverwaltung sind Klassen „Unternehmen“, „Location“ und „Equipment“ relevant</a:t>
            </a:r>
          </a:p>
        </p:txBody>
      </p:sp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9B3CF-E844-FBE8-2B82-E57C9B66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E473E-00A2-1E99-5AD2-D25E74A9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Geschäftsprozesse</a:t>
            </a:r>
          </a:p>
        </p:txBody>
      </p:sp>
      <p:pic>
        <p:nvPicPr>
          <p:cNvPr id="3" name="Grafik 2" descr="Ein Bild, das Text, Screenshot, Schrift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6A2D98F9-74CF-5BF0-8E94-31BA2EA4A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5285" y="2103119"/>
            <a:ext cx="6557449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579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A7E6F-1207-51A9-1891-803C9B829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202B07-0F3F-710E-8034-14447E178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rtlCol="0" anchor="b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Geschäftsprozesse</a:t>
            </a:r>
          </a:p>
        </p:txBody>
      </p:sp>
      <p:pic>
        <p:nvPicPr>
          <p:cNvPr id="4" name="Grafik 3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F34944B9-BE25-EF87-0CD9-66B646BCC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89923" y="2103119"/>
            <a:ext cx="5468173" cy="411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3135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34BA6-E65A-66F9-259A-2C9F737F7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97E0FDE1-EFE8-2F51-E213-1C745FE9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640080"/>
            <a:ext cx="4815836" cy="2103120"/>
          </a:xfrm>
        </p:spPr>
        <p:txBody>
          <a:bodyPr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Identity </a:t>
            </a:r>
            <a:r>
              <a:rPr lang="de-DE" dirty="0" err="1"/>
              <a:t>brokering</a:t>
            </a:r>
            <a:endParaRPr lang="de-DE" dirty="0"/>
          </a:p>
        </p:txBody>
      </p: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C6A85902-8ACB-01FE-999B-626F762F3E56}"/>
              </a:ext>
            </a:extLst>
          </p:cNvPr>
          <p:cNvGraphicFramePr>
            <a:graphicFrameLocks noGrp="1"/>
          </p:cNvGraphicFramePr>
          <p:nvPr>
            <p:ph idx="21"/>
            <p:extLst>
              <p:ext uri="{D42A27DB-BD31-4B8C-83A1-F6EECF244321}">
                <p14:modId xmlns:p14="http://schemas.microsoft.com/office/powerpoint/2010/main" val="227392817"/>
              </p:ext>
            </p:extLst>
          </p:nvPr>
        </p:nvGraphicFramePr>
        <p:xfrm>
          <a:off x="1280160" y="3017520"/>
          <a:ext cx="10374152" cy="3208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691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AFFCD-5336-08AB-198C-03CAF2242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76C3FD64-306B-F5FA-5BB3-1C5B7291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40080"/>
            <a:ext cx="10087699" cy="1280160"/>
          </a:xfrm>
        </p:spPr>
        <p:txBody>
          <a:bodyPr vert="horz" lIns="0" tIns="0" rIns="0" bIns="0" rtlCol="0" anchor="b" anchorCtr="0">
            <a:normAutofit/>
          </a:bodyPr>
          <a:lstStyle>
            <a:defPPr>
              <a:defRPr lang="de-DE"/>
            </a:defPPr>
          </a:lstStyle>
          <a:p>
            <a:r>
              <a:rPr lang="de-DE" b="1" kern="0" cap="all" baseline="0">
                <a:latin typeface="+mj-lt"/>
                <a:ea typeface="+mj-ea"/>
                <a:cs typeface="+mj-cs"/>
              </a:rPr>
              <a:t>Identity brokering</a:t>
            </a:r>
          </a:p>
        </p:txBody>
      </p:sp>
      <p:graphicFrame>
        <p:nvGraphicFramePr>
          <p:cNvPr id="14" name="Textfeld 4">
            <a:extLst>
              <a:ext uri="{FF2B5EF4-FFF2-40B4-BE49-F238E27FC236}">
                <a16:creationId xmlns:a16="http://schemas.microsoft.com/office/drawing/2014/main" id="{EC844063-E4F9-8C04-E7F3-ACD689786E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0953037"/>
              </p:ext>
            </p:extLst>
          </p:nvPr>
        </p:nvGraphicFramePr>
        <p:xfrm>
          <a:off x="1280160" y="2103119"/>
          <a:ext cx="10087699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7DC0CF30-738F-8F9D-E75D-39306620C342}"/>
              </a:ext>
            </a:extLst>
          </p:cNvPr>
          <p:cNvCxnSpPr>
            <a:cxnSpLocks/>
          </p:cNvCxnSpPr>
          <p:nvPr/>
        </p:nvCxnSpPr>
        <p:spPr>
          <a:xfrm>
            <a:off x="3952875" y="2733675"/>
            <a:ext cx="213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EDBD97E9-6512-6651-3E49-CE1912AE0370}"/>
              </a:ext>
            </a:extLst>
          </p:cNvPr>
          <p:cNvCxnSpPr>
            <a:cxnSpLocks/>
          </p:cNvCxnSpPr>
          <p:nvPr/>
        </p:nvCxnSpPr>
        <p:spPr>
          <a:xfrm>
            <a:off x="6227373" y="2733675"/>
            <a:ext cx="213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B1E0DB32-E0A6-A071-39B2-D6939B8DB755}"/>
              </a:ext>
            </a:extLst>
          </p:cNvPr>
          <p:cNvCxnSpPr>
            <a:cxnSpLocks/>
          </p:cNvCxnSpPr>
          <p:nvPr/>
        </p:nvCxnSpPr>
        <p:spPr>
          <a:xfrm>
            <a:off x="8496121" y="2733675"/>
            <a:ext cx="213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2FCC5C38-5B19-4BFE-0D09-EB61D5903CDC}"/>
              </a:ext>
            </a:extLst>
          </p:cNvPr>
          <p:cNvCxnSpPr>
            <a:cxnSpLocks/>
          </p:cNvCxnSpPr>
          <p:nvPr/>
        </p:nvCxnSpPr>
        <p:spPr>
          <a:xfrm>
            <a:off x="3952875" y="4145532"/>
            <a:ext cx="213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80ED4D0-8115-61FB-71DF-C76A22F0E360}"/>
              </a:ext>
            </a:extLst>
          </p:cNvPr>
          <p:cNvCxnSpPr>
            <a:cxnSpLocks/>
          </p:cNvCxnSpPr>
          <p:nvPr/>
        </p:nvCxnSpPr>
        <p:spPr>
          <a:xfrm>
            <a:off x="6227373" y="4159011"/>
            <a:ext cx="213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9DFBFF9-36BB-D5B8-6BF0-8CC2105477F8}"/>
              </a:ext>
            </a:extLst>
          </p:cNvPr>
          <p:cNvCxnSpPr>
            <a:cxnSpLocks/>
          </p:cNvCxnSpPr>
          <p:nvPr/>
        </p:nvCxnSpPr>
        <p:spPr>
          <a:xfrm>
            <a:off x="8496121" y="4181116"/>
            <a:ext cx="213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1D101DA-4887-2C61-E169-6C9B8C9B455E}"/>
              </a:ext>
            </a:extLst>
          </p:cNvPr>
          <p:cNvCxnSpPr>
            <a:cxnSpLocks/>
          </p:cNvCxnSpPr>
          <p:nvPr/>
        </p:nvCxnSpPr>
        <p:spPr>
          <a:xfrm>
            <a:off x="6227373" y="5646528"/>
            <a:ext cx="2136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43D8E439-6117-EDE6-3543-99D8165C4A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7872" y="3346682"/>
            <a:ext cx="6694098" cy="82318"/>
          </a:xfrm>
          <a:prstGeom prst="bentConnector3">
            <a:avLst>
              <a:gd name="adj1" fmla="val 1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50C1EDA-6880-3451-7619-C6F4C4DA0F38}"/>
              </a:ext>
            </a:extLst>
          </p:cNvPr>
          <p:cNvCxnSpPr/>
          <p:nvPr/>
        </p:nvCxnSpPr>
        <p:spPr>
          <a:xfrm>
            <a:off x="3027872" y="3429000"/>
            <a:ext cx="0" cy="14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1852F583-6B5E-0F0A-6C11-B99B25F59B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27608" y="4773996"/>
            <a:ext cx="4494362" cy="115025"/>
          </a:xfrm>
          <a:prstGeom prst="bentConnector3">
            <a:avLst>
              <a:gd name="adj1" fmla="val -20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99DD8852-4F50-BACB-C0AF-597D333867FF}"/>
              </a:ext>
            </a:extLst>
          </p:cNvPr>
          <p:cNvCxnSpPr/>
          <p:nvPr/>
        </p:nvCxnSpPr>
        <p:spPr>
          <a:xfrm>
            <a:off x="5227608" y="4871770"/>
            <a:ext cx="0" cy="140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25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kern="0" dirty="0"/>
              <a:t>Vielen Dank</a:t>
            </a:r>
          </a:p>
        </p:txBody>
      </p:sp>
      <p:pic>
        <p:nvPicPr>
          <p:cNvPr id="9" name="Bildplatzhalter 9" descr="Ein Bild, das Text, Screenshot, Gebäude, Schrift enthält.&#10;&#10;KI-generierte Inhalte können fehlerhaft sein.">
            <a:extLst>
              <a:ext uri="{FF2B5EF4-FFF2-40B4-BE49-F238E27FC236}">
                <a16:creationId xmlns:a16="http://schemas.microsoft.com/office/drawing/2014/main" id="{295509E6-1EC6-2927-1894-CAC8F15D03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83" r="14283"/>
          <a:stretch>
            <a:fillRect/>
          </a:stretch>
        </p:blipFill>
        <p:spPr>
          <a:xfrm>
            <a:off x="1475754" y="4318390"/>
            <a:ext cx="3705846" cy="1560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2862_TF89338750_Win32" id="{1B8D0EAE-E44A-4466-BFAE-B718E10159C7}" vid="{DB463A2D-C5D7-44D1-9C64-7F463E6424F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{03E8F9B8-E682-4757-A0FF-C045FD862EA1}tf89338750_win32</Template>
  <TotalTime>0</TotalTime>
  <Words>259</Words>
  <Application>Microsoft Office PowerPoint</Application>
  <PresentationFormat>Breitbild</PresentationFormat>
  <Paragraphs>54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GradientVTI</vt:lpstr>
      <vt:lpstr>Projektarbeit AE</vt:lpstr>
      <vt:lpstr>Agenda</vt:lpstr>
      <vt:lpstr>Projektaufgabe</vt:lpstr>
      <vt:lpstr>Fachkonzept</vt:lpstr>
      <vt:lpstr>Geschäftsprozesse</vt:lpstr>
      <vt:lpstr>Geschäftsprozesse</vt:lpstr>
      <vt:lpstr>Identity brokering</vt:lpstr>
      <vt:lpstr>Identity brokering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Harun Silajdzija</dc:creator>
  <cp:lastModifiedBy>Harun Silajdzija</cp:lastModifiedBy>
  <cp:revision>1</cp:revision>
  <dcterms:created xsi:type="dcterms:W3CDTF">2025-06-12T09:00:11Z</dcterms:created>
  <dcterms:modified xsi:type="dcterms:W3CDTF">2025-06-12T11:23:06Z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