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8D284-6731-429A-80E7-45D83D3EF17C}" v="13" dt="2025-05-12T07:01:54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38DB-7CFD-43AD-B03A-0682586E24F5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19B7E-D57A-45F7-8604-93569F4522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8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19B7E-D57A-45F7-8604-93569F4522A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5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05EE9-D931-02FB-AA64-D91D5E6FD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C157CF-1394-E867-CA54-D5D4B384F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C54D3-9C38-6E8C-2FE4-21F6AA9A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C164F-F617-CD13-ACB4-8E29787B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EDC1C6-4E92-AFB0-178C-E57CDAA5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4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32182-740F-FB4C-AF9E-1FC49893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485ED5-7DF4-A628-9D7E-FE8E24926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C6B6F3-86C5-B750-3BCB-66F0FCAC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07BC8E-9896-5097-2346-89958DE9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3A5E3-FA9C-EAE2-7992-74272B99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83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1EF980-6AEB-3D0E-E345-83F0ADF0A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01347-518A-E2C0-208A-581A1A23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995E4-F0F0-4B8C-90E4-751E4FE0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CF5437-4B47-3EF6-D4CE-A54D64ED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CDFE53-833C-4F1D-20D0-5C742FDC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76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249F3-4E3F-8282-FDBF-FFDDDC6E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8F76EF-864E-EE9C-C638-2BC9F60B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C6510-34FE-78E4-AD41-BC6A0B72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1E696B-F6A5-CC4C-8D6F-55F1B7B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2A0FA1-1EA8-F787-5BC3-3238FCB3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2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97FA3-0903-21DC-C341-97308604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482D2E-A275-DC0D-F7EF-8514E94A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A9A16-F917-553D-478B-523C41A6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92F3DE-A59A-4E43-4C79-548CFC13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0BC28-D870-C4DE-C933-1F728DCC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6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1B565-CFFB-5438-ECFD-19CE0D9A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E6BF2-942D-7DC1-6EEE-0382EBD70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9DDAA3-9448-B5D0-A39D-4940CCA0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E8612-5CD1-F34A-1D88-E486B43E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245B7A-D59A-EBAF-5963-CD50208D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73DDB4-94E3-AB10-9CF8-7742108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82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81BB19-2715-4400-99D9-EC984499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A76B4-19CC-C4AE-5920-161B1470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9DD2E6-519C-54AF-798F-F8D3EA77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21FACE2-2D67-305F-1D90-8B4C5A062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40C2C9-6188-7551-7C56-7C8332D20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BC8A84-7727-9AC6-90B3-540173FF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537C9B-F561-645C-8965-1CD10F0F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7F7249-D81E-EFB8-5B08-E340FBB6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26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ADEAF-192A-4501-8FC5-CBCD2CF4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F8F0D0-A870-81EA-104E-3BB35351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B7C47B-8209-9CCB-0604-DF23284E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B609C9-1903-8812-3E34-EB04B870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74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045742-CFF5-DAD0-6CAB-C3340EFD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B9FD050-A5A4-D8AE-BFDE-9AA5E7B7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8496E7-CBE4-43F4-341E-AC5D7288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54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9EC20-36AB-13D7-7A20-AE6C8019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A741D-DA79-844F-9811-05DD89AF8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C7BAEE-480E-4CAB-D87D-5BF49E66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9BAD0C-398A-9629-5665-FFE823E9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36A56C-F5A0-53DA-8D13-8893C966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40D1B-CA94-E851-836E-42B6A2D7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54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3494A-B6F5-49E7-1F30-88162D73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C6971F-A05D-686C-5D9A-98B59237F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FE452D-D9EF-E002-1BE9-632AE954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B7A4A5-F922-330D-5320-2C65D698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4F698-2F53-C1B1-F191-0B53DA84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6C8A05-F735-6D7F-3AED-2050B364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94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3256F9-E3C8-EF11-FE67-018BCC83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805797-7EC5-084B-9CFA-451FC826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6E075-B7E0-20F9-F189-9CD3BFF3D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9E9B-83D4-4B98-9D5F-BF3B85927802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ABB7E-8B5F-D9DE-C1E7-7942CA83E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61BF6-B753-3FE4-C53B-33E035733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18706-2008-49B8-844A-4049DBE15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1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36D39A-EB30-78B6-A9A2-9AF1C20C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401"/>
            <a:ext cx="9144000" cy="2387600"/>
          </a:xfrm>
        </p:spPr>
        <p:txBody>
          <a:bodyPr/>
          <a:lstStyle/>
          <a:p>
            <a:r>
              <a:rPr kumimoji="1" lang="ja-JP" altLang="en-US" dirty="0"/>
              <a:t>音楽アーティストから</a:t>
            </a:r>
            <a:br>
              <a:rPr kumimoji="1" lang="en-US" altLang="ja-JP" dirty="0"/>
            </a:br>
            <a:r>
              <a:rPr kumimoji="1" lang="ja-JP" altLang="en-US" dirty="0"/>
              <a:t>思い浮かべるイメージ</a:t>
            </a:r>
          </a:p>
        </p:txBody>
      </p:sp>
      <p:pic>
        <p:nvPicPr>
          <p:cNvPr id="7" name="図 6" descr="紫の髪の女性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DAAFBC6-7BDB-E515-3790-80B275CB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89" y="2936465"/>
            <a:ext cx="2462463" cy="4262974"/>
          </a:xfrm>
          <a:prstGeom prst="rect">
            <a:avLst/>
          </a:prstGeom>
        </p:spPr>
      </p:pic>
      <p:pic>
        <p:nvPicPr>
          <p:cNvPr id="11" name="図 10" descr="手紙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59604E2-3DD1-9E09-F407-D2FE583B2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3" y="4100385"/>
            <a:ext cx="1935133" cy="1935133"/>
          </a:xfrm>
          <a:prstGeom prst="rect">
            <a:avLst/>
          </a:prstGeom>
        </p:spPr>
      </p:pic>
      <p:pic>
        <p:nvPicPr>
          <p:cNvPr id="15" name="図 1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1CFABCF-0003-0A2F-B56D-579A162D4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301" y="80417"/>
            <a:ext cx="2462464" cy="205951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4C90FE5-A62F-945F-9030-93E19147275B}"/>
              </a:ext>
            </a:extLst>
          </p:cNvPr>
          <p:cNvSpPr txBox="1"/>
          <p:nvPr/>
        </p:nvSpPr>
        <p:spPr>
          <a:xfrm>
            <a:off x="3052293" y="5172832"/>
            <a:ext cx="7237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長田遥菜</a:t>
            </a:r>
            <a:r>
              <a:rPr lang="ja-JP" altLang="en-US" sz="3200" dirty="0"/>
              <a:t>　石原未莉菜　</a:t>
            </a:r>
            <a:r>
              <a:rPr kumimoji="1" lang="ja-JP" altLang="en-US" sz="3200" dirty="0"/>
              <a:t>山口菜々子</a:t>
            </a:r>
          </a:p>
        </p:txBody>
      </p:sp>
    </p:spTree>
    <p:extLst>
      <p:ext uri="{BB962C8B-B14F-4D97-AF65-F5344CB8AC3E}">
        <p14:creationId xmlns:p14="http://schemas.microsoft.com/office/powerpoint/2010/main" val="7514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E4459-DB98-96CE-7FED-F67FCE7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コレスポンデンス分析</a:t>
            </a:r>
          </a:p>
        </p:txBody>
      </p:sp>
      <p:pic>
        <p:nvPicPr>
          <p:cNvPr id="5" name="コンテンツ プレースホルダー 4" descr="グラフ, 散布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56FA7CB-6460-1CEF-A769-ADC889D7E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57" y="1276066"/>
            <a:ext cx="7470478" cy="5409656"/>
          </a:xfrm>
        </p:spPr>
      </p:pic>
    </p:spTree>
    <p:extLst>
      <p:ext uri="{BB962C8B-B14F-4D97-AF65-F5344CB8AC3E}">
        <p14:creationId xmlns:p14="http://schemas.microsoft.com/office/powerpoint/2010/main" val="6124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F07AB4-00F9-800C-ECA4-A4D01D23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ja-JP" altLang="en-US" sz="5400"/>
              <a:t>考察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48A2D-E6EC-4F1D-9A08-305C7CFBD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kumimoji="1" lang="ja-JP" altLang="en-US" sz="1700" dirty="0"/>
              <a:t>宇多田ヒカルとバックナンバー</a:t>
            </a:r>
            <a:r>
              <a:rPr lang="ja-JP" altLang="en-US" sz="1700" dirty="0"/>
              <a:t>が近い→ドラマチック、ロマンチック、しんみり、落ち着く、胸に響く</a:t>
            </a:r>
            <a:endParaRPr lang="en-US" altLang="ja-JP" sz="1700" dirty="0"/>
          </a:p>
          <a:p>
            <a:pPr marL="0" indent="0">
              <a:buNone/>
            </a:pPr>
            <a:r>
              <a:rPr lang="ja-JP" altLang="en-US" sz="1700" dirty="0"/>
              <a:t>⇒恋愛ソングを、しんみり歌っている傾向</a:t>
            </a:r>
            <a:endParaRPr lang="en-US" altLang="ja-JP" sz="1700" dirty="0"/>
          </a:p>
          <a:p>
            <a:pPr marL="0" indent="0">
              <a:buNone/>
            </a:pPr>
            <a:endParaRPr kumimoji="1" lang="en-US" altLang="ja-JP" sz="1700" dirty="0"/>
          </a:p>
          <a:p>
            <a:pPr marL="0" indent="0">
              <a:buNone/>
            </a:pPr>
            <a:r>
              <a:rPr lang="ja-JP" altLang="en-US" sz="1700" dirty="0"/>
              <a:t>・エックスジャパン、</a:t>
            </a:r>
            <a:r>
              <a:rPr lang="en-US" altLang="ja-JP" sz="1700" dirty="0"/>
              <a:t>BTS</a:t>
            </a:r>
            <a:r>
              <a:rPr lang="ja-JP" altLang="en-US" sz="1700" dirty="0"/>
              <a:t>など</a:t>
            </a:r>
            <a:r>
              <a:rPr lang="en-US" altLang="ja-JP" sz="1700" dirty="0"/>
              <a:t>,,,</a:t>
            </a:r>
            <a:r>
              <a:rPr lang="ja-JP" altLang="en-US" sz="1700" dirty="0"/>
              <a:t>。⇒比較的激しめ。情熱的</a:t>
            </a:r>
            <a:endParaRPr lang="en-US" altLang="ja-JP" sz="1700" dirty="0"/>
          </a:p>
          <a:p>
            <a:pPr marL="0" indent="0">
              <a:buNone/>
            </a:pPr>
            <a:r>
              <a:rPr kumimoji="1" lang="ja-JP" altLang="en-US" sz="1700" dirty="0"/>
              <a:t>・藤井風だけ、はなれてる。不思議な独自の世界観なのでは？</a:t>
            </a:r>
            <a:endParaRPr kumimoji="1" lang="en-US" altLang="ja-JP" sz="1700" dirty="0"/>
          </a:p>
        </p:txBody>
      </p:sp>
      <p:pic>
        <p:nvPicPr>
          <p:cNvPr id="4" name="コンテンツ プレースホルダー 4" descr="グラフ, 散布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50661E0-A66D-BEE8-0C11-E60C0B783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6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0D14B-F304-DC15-95AE-5B40D27D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クラスター分析</a:t>
            </a:r>
          </a:p>
        </p:txBody>
      </p:sp>
      <p:pic>
        <p:nvPicPr>
          <p:cNvPr id="15" name="コンテンツ プレースホルダー 14" descr="グラフィカル ユーザー インターフェイス, アプリケーション, テーブル, Excel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3AC138E-A3C4-E3BB-3DD4-F0275EA1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2" y="1690688"/>
            <a:ext cx="11313051" cy="4127016"/>
          </a:xfr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6931B5E-FAE1-A0BF-80F7-ECD0C736D29B}"/>
              </a:ext>
            </a:extLst>
          </p:cNvPr>
          <p:cNvCxnSpPr/>
          <p:nvPr/>
        </p:nvCxnSpPr>
        <p:spPr>
          <a:xfrm>
            <a:off x="0" y="4836695"/>
            <a:ext cx="12192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1669725-DED1-EF7B-A34F-7A827BC9A372}"/>
              </a:ext>
            </a:extLst>
          </p:cNvPr>
          <p:cNvCxnSpPr/>
          <p:nvPr/>
        </p:nvCxnSpPr>
        <p:spPr>
          <a:xfrm>
            <a:off x="0" y="3657600"/>
            <a:ext cx="1323473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A1D48EC-AD32-DC85-C784-D03441E49DB7}"/>
              </a:ext>
            </a:extLst>
          </p:cNvPr>
          <p:cNvCxnSpPr/>
          <p:nvPr/>
        </p:nvCxnSpPr>
        <p:spPr>
          <a:xfrm>
            <a:off x="0" y="2598821"/>
            <a:ext cx="127053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415713-144D-8C6A-7C02-B9CA4162D012}"/>
              </a:ext>
            </a:extLst>
          </p:cNvPr>
          <p:cNvCxnSpPr/>
          <p:nvPr/>
        </p:nvCxnSpPr>
        <p:spPr>
          <a:xfrm>
            <a:off x="0" y="3958389"/>
            <a:ext cx="127053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524974-45A2-474D-DD18-BC3FDC914F8B}"/>
              </a:ext>
            </a:extLst>
          </p:cNvPr>
          <p:cNvCxnSpPr/>
          <p:nvPr/>
        </p:nvCxnSpPr>
        <p:spPr>
          <a:xfrm>
            <a:off x="84221" y="4211053"/>
            <a:ext cx="1245268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4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4CABDD7-7EF8-FC3F-A597-F9629534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ja-JP" altLang="en-US" sz="5400"/>
              <a:t>考察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D99E0-0E0A-4834-0D16-ABAD1A6C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kumimoji="1" lang="ja-JP" altLang="en-US" sz="1500"/>
              <a:t>テイラースウィフト～嵐⇒少し前に流行った歌手。国民的スター。幅広い層に愛される。</a:t>
            </a:r>
            <a:endParaRPr kumimoji="1" lang="en-US" altLang="ja-JP" sz="1500"/>
          </a:p>
          <a:p>
            <a:r>
              <a:rPr kumimoji="1" lang="ja-JP" altLang="en-US" sz="1500"/>
              <a:t>藤井風</a:t>
            </a:r>
            <a:r>
              <a:rPr lang="ja-JP" altLang="en-US" sz="1500"/>
              <a:t>とエックスジャパンは独立⇒個性的。不思議なイメージ</a:t>
            </a:r>
            <a:endParaRPr lang="en-US" altLang="ja-JP" sz="1500"/>
          </a:p>
          <a:p>
            <a:r>
              <a:rPr kumimoji="1" lang="en-US" altLang="ja-JP" sz="1500"/>
              <a:t>Perfume</a:t>
            </a:r>
            <a:r>
              <a:rPr kumimoji="1" lang="ja-JP" altLang="en-US" sz="1500"/>
              <a:t>とちゃんみなは、女性アーティストであり、カッコイイアーティスト！！自己表現が得意。歌詞に女性の強さや本音がある。</a:t>
            </a:r>
            <a:endParaRPr kumimoji="1" lang="en-US" altLang="ja-JP" sz="1500"/>
          </a:p>
          <a:p>
            <a:r>
              <a:rPr lang="ja-JP" altLang="en-US" sz="1500"/>
              <a:t>ミセス～キュートストリート⇒エンタメ性が強い。若者から人気！ジャンルレスで自由な表現。ファンとの強い繋がり</a:t>
            </a:r>
            <a:endParaRPr kumimoji="1" lang="en-US" altLang="ja-JP" sz="1500"/>
          </a:p>
        </p:txBody>
      </p:sp>
      <p:pic>
        <p:nvPicPr>
          <p:cNvPr id="4" name="コンテンツ プレースホルダー 14" descr="グラフィカル ユーザー インターフェイス, アプリケーション, テーブル, Excel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BDD4122-5D0D-33DE-F565-28DCFAE74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635072"/>
            <a:ext cx="13684970" cy="31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2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54634C254594641B11F907EB3A9A892" ma:contentTypeVersion="5" ma:contentTypeDescription="新しいドキュメントを作成します。" ma:contentTypeScope="" ma:versionID="5abfb5b4bc6706fdb4931ab430302d81">
  <xsd:schema xmlns:xsd="http://www.w3.org/2001/XMLSchema" xmlns:xs="http://www.w3.org/2001/XMLSchema" xmlns:p="http://schemas.microsoft.com/office/2006/metadata/properties" xmlns:ns3="3b0bcfbb-a81d-4700-82df-1d414fc4a19a" targetNamespace="http://schemas.microsoft.com/office/2006/metadata/properties" ma:root="true" ma:fieldsID="8b6590b1b4ba3a4717bc8b440a9f3a8c" ns3:_="">
    <xsd:import namespace="3b0bcfbb-a81d-4700-82df-1d414fc4a1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bcfbb-a81d-4700-82df-1d414fc4a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0bcfbb-a81d-4700-82df-1d414fc4a19a" xsi:nil="true"/>
  </documentManagement>
</p:properties>
</file>

<file path=customXml/itemProps1.xml><?xml version="1.0" encoding="utf-8"?>
<ds:datastoreItem xmlns:ds="http://schemas.openxmlformats.org/officeDocument/2006/customXml" ds:itemID="{4AAF4AFD-45F4-4DE0-BB4D-2172555207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C7AB00-DA6D-44DC-8015-F13901351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bcfbb-a81d-4700-82df-1d414fc4a1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2DB7BC-450C-4B20-883A-26FBD3964039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3b0bcfbb-a81d-4700-82df-1d414fc4a19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152</Words>
  <Application>Microsoft Office PowerPoint</Application>
  <PresentationFormat>ワイド画面</PresentationFormat>
  <Paragraphs>16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音楽アーティストから 思い浮かべるイメージ</vt:lpstr>
      <vt:lpstr>コレスポンデンス分析</vt:lpstr>
      <vt:lpstr>考察</vt:lpstr>
      <vt:lpstr>クラスター分析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202401795</dc:creator>
  <cp:lastModifiedBy>遥菜 長田</cp:lastModifiedBy>
  <cp:revision>1</cp:revision>
  <dcterms:created xsi:type="dcterms:W3CDTF">2025-05-12T06:19:50Z</dcterms:created>
  <dcterms:modified xsi:type="dcterms:W3CDTF">2025-05-13T00:08:21Z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0x010100854634C254594641B11F907EB3A9A892</vt:lpwstr>
  </property>
</Properties>
</file>