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58" r:id="rId3"/>
    <p:sldId id="292" r:id="rId4"/>
    <p:sldId id="293" r:id="rId5"/>
    <p:sldId id="257" r:id="rId6"/>
    <p:sldId id="294" r:id="rId7"/>
    <p:sldId id="276" r:id="rId8"/>
    <p:sldId id="268" r:id="rId9"/>
    <p:sldId id="265" r:id="rId10"/>
    <p:sldId id="261" r:id="rId11"/>
    <p:sldId id="296" r:id="rId12"/>
    <p:sldId id="295" r:id="rId13"/>
    <p:sldId id="286" r:id="rId14"/>
    <p:sldId id="266" r:id="rId15"/>
    <p:sldId id="267" r:id="rId16"/>
    <p:sldId id="287" r:id="rId17"/>
    <p:sldId id="270" r:id="rId18"/>
    <p:sldId id="271" r:id="rId19"/>
    <p:sldId id="289" r:id="rId20"/>
    <p:sldId id="288" r:id="rId21"/>
    <p:sldId id="283" r:id="rId22"/>
    <p:sldId id="291" r:id="rId23"/>
    <p:sldId id="277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80AEFA-F638-403E-974B-6EAE9BBC3763}">
          <p14:sldIdLst>
            <p14:sldId id="284"/>
            <p14:sldId id="258"/>
            <p14:sldId id="292"/>
            <p14:sldId id="293"/>
            <p14:sldId id="257"/>
            <p14:sldId id="294"/>
            <p14:sldId id="276"/>
            <p14:sldId id="268"/>
            <p14:sldId id="265"/>
            <p14:sldId id="261"/>
            <p14:sldId id="296"/>
            <p14:sldId id="295"/>
            <p14:sldId id="286"/>
            <p14:sldId id="266"/>
            <p14:sldId id="267"/>
            <p14:sldId id="287"/>
            <p14:sldId id="270"/>
            <p14:sldId id="271"/>
            <p14:sldId id="289"/>
            <p14:sldId id="288"/>
            <p14:sldId id="283"/>
            <p14:sldId id="291"/>
            <p14:sldId id="277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587D-1692-4901-AE3E-7916547501A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BB58-6BB8-439A-925E-A2C1BC5D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B6C-F11F-40D6-8C6B-1A4FF20AB51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2321-F7A5-4540-9A00-105B2CD5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ejapanesebooks.com/n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77708-icons-media-youtube-player-computer-video-ic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77708-icons-media-youtube-player-computer-video-ic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reejapanesebooks.com/n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con-library.com/icon/photo-edit-icon-13.html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con-library.com/icon/photo-edit-icon-1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con-library.com/icon/photo-edit-icon-13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con-library.com/icon/photo-edit-icon-13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con-library.com/icon/photo-edit-icon-1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japanesebooks.com/n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0000000-0008-0000-0000-0000B7000000}"/>
              </a:ext>
            </a:extLst>
          </p:cNvPr>
          <p:cNvSpPr/>
          <p:nvPr/>
        </p:nvSpPr>
        <p:spPr>
          <a:xfrm>
            <a:off x="0" y="-33113"/>
            <a:ext cx="12192000" cy="971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-21134" y="-20151"/>
            <a:ext cx="12234268" cy="6898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00000-0008-0000-0000-000041000000}"/>
              </a:ext>
            </a:extLst>
          </p:cNvPr>
          <p:cNvSpPr/>
          <p:nvPr/>
        </p:nvSpPr>
        <p:spPr>
          <a:xfrm>
            <a:off x="2388259" y="2461885"/>
            <a:ext cx="7145685" cy="83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ja-JP" altLang="en-US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日本語</a:t>
            </a:r>
            <a:r>
              <a:rPr lang="en-US" altLang="ja-JP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r>
              <a:rPr lang="ja-JP" altLang="en-US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ラーニングシステム</a:t>
            </a:r>
            <a:r>
              <a:rPr lang="en-US" altLang="ja-JP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sz="4000" b="1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0000000-0008-0000-0000-000042000000}"/>
              </a:ext>
            </a:extLst>
          </p:cNvPr>
          <p:cNvSpPr txBox="1"/>
          <p:nvPr/>
        </p:nvSpPr>
        <p:spPr>
          <a:xfrm>
            <a:off x="84884" y="172461"/>
            <a:ext cx="1282890" cy="38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ロゴ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00000-0008-0000-0000-000043000000}"/>
              </a:ext>
            </a:extLst>
          </p:cNvPr>
          <p:cNvSpPr/>
          <p:nvPr/>
        </p:nvSpPr>
        <p:spPr>
          <a:xfrm>
            <a:off x="3632042" y="211636"/>
            <a:ext cx="725486" cy="309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ホーム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000000-0008-0000-0000-000044000000}"/>
              </a:ext>
            </a:extLst>
          </p:cNvPr>
          <p:cNvSpPr/>
          <p:nvPr/>
        </p:nvSpPr>
        <p:spPr>
          <a:xfrm>
            <a:off x="504585" y="141239"/>
            <a:ext cx="329832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00000-0008-0000-0000-000045000000}"/>
              </a:ext>
            </a:extLst>
          </p:cNvPr>
          <p:cNvSpPr/>
          <p:nvPr/>
        </p:nvSpPr>
        <p:spPr>
          <a:xfrm>
            <a:off x="3183793" y="211636"/>
            <a:ext cx="336581" cy="34296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/>
          <p:nvPr/>
        </p:nvSpPr>
        <p:spPr>
          <a:xfrm>
            <a:off x="4917679" y="197827"/>
            <a:ext cx="725487" cy="309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コース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SpPr/>
          <p:nvPr/>
        </p:nvSpPr>
        <p:spPr>
          <a:xfrm>
            <a:off x="4480850" y="197827"/>
            <a:ext cx="333764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6108975" y="172461"/>
            <a:ext cx="90796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テスト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5781743" y="197827"/>
            <a:ext cx="329832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SpPr txBox="1"/>
          <p:nvPr/>
        </p:nvSpPr>
        <p:spPr>
          <a:xfrm>
            <a:off x="7616064" y="172726"/>
            <a:ext cx="1025112" cy="3097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知識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000000-0008-0000-0000-00004B000000}"/>
              </a:ext>
            </a:extLst>
          </p:cNvPr>
          <p:cNvSpPr/>
          <p:nvPr/>
        </p:nvSpPr>
        <p:spPr>
          <a:xfrm>
            <a:off x="7208899" y="162384"/>
            <a:ext cx="330815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8847307" y="165684"/>
            <a:ext cx="330815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00000-0008-0000-0000-00004D000000}"/>
              </a:ext>
            </a:extLst>
          </p:cNvPr>
          <p:cNvSpPr/>
          <p:nvPr/>
        </p:nvSpPr>
        <p:spPr>
          <a:xfrm>
            <a:off x="9231362" y="184438"/>
            <a:ext cx="910675" cy="3097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ログイン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00000-0008-0000-0000-00004E000000}"/>
              </a:ext>
            </a:extLst>
          </p:cNvPr>
          <p:cNvSpPr/>
          <p:nvPr/>
        </p:nvSpPr>
        <p:spPr>
          <a:xfrm>
            <a:off x="10663368" y="176937"/>
            <a:ext cx="1086280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登録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000000-0008-0000-0000-00004F000000}"/>
              </a:ext>
            </a:extLst>
          </p:cNvPr>
          <p:cNvSpPr/>
          <p:nvPr/>
        </p:nvSpPr>
        <p:spPr>
          <a:xfrm>
            <a:off x="10297297" y="173412"/>
            <a:ext cx="333764" cy="3317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000000-0008-0000-0000-000050000000}"/>
              </a:ext>
            </a:extLst>
          </p:cNvPr>
          <p:cNvSpPr/>
          <p:nvPr/>
        </p:nvSpPr>
        <p:spPr>
          <a:xfrm>
            <a:off x="9798109" y="2672234"/>
            <a:ext cx="330815" cy="3308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275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83024" y="1151465"/>
            <a:ext cx="3633216" cy="52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EB61C-7EC7-68A5-915F-5D024C47E85C}"/>
              </a:ext>
            </a:extLst>
          </p:cNvPr>
          <p:cNvSpPr/>
          <p:nvPr/>
        </p:nvSpPr>
        <p:spPr>
          <a:xfrm>
            <a:off x="2207895" y="3601416"/>
            <a:ext cx="1931670" cy="40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3867" y="1995421"/>
            <a:ext cx="2657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Card Number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8336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DD/MM/YY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9102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CVV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7714" y="2828544"/>
            <a:ext cx="267081" cy="268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2240" y="2777990"/>
            <a:ext cx="22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with card : false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588" y="-1006"/>
            <a:ext cx="12109820" cy="697064"/>
            <a:chOff x="41090" y="51462"/>
            <a:chExt cx="12109820" cy="697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83024" y="1151465"/>
            <a:ext cx="3633216" cy="52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EB61C-7EC7-68A5-915F-5D024C47E85C}"/>
              </a:ext>
            </a:extLst>
          </p:cNvPr>
          <p:cNvSpPr/>
          <p:nvPr/>
        </p:nvSpPr>
        <p:spPr>
          <a:xfrm>
            <a:off x="2207895" y="3601416"/>
            <a:ext cx="1931670" cy="40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3867" y="1995421"/>
            <a:ext cx="2657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Card Number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8336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DD/MM/YY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9102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CVV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7714" y="2828544"/>
            <a:ext cx="267081" cy="268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2240" y="2777990"/>
            <a:ext cx="22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with card : false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588" y="-1006"/>
            <a:ext cx="12109820" cy="697064"/>
            <a:chOff x="41090" y="51462"/>
            <a:chExt cx="12109820" cy="697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5456" y="5849019"/>
            <a:ext cx="10824540" cy="5684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Failed!!  Please check your card or enough amount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83024" y="1151465"/>
            <a:ext cx="3633216" cy="52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EB61C-7EC7-68A5-915F-5D024C47E85C}"/>
              </a:ext>
            </a:extLst>
          </p:cNvPr>
          <p:cNvSpPr/>
          <p:nvPr/>
        </p:nvSpPr>
        <p:spPr>
          <a:xfrm>
            <a:off x="2207895" y="3601416"/>
            <a:ext cx="1931670" cy="40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3867" y="1995421"/>
            <a:ext cx="2657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Card Number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8336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DD/MM/YY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9102" y="1998979"/>
            <a:ext cx="1922209" cy="3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CVV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7714" y="2828544"/>
            <a:ext cx="267081" cy="268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2240" y="2777990"/>
            <a:ext cx="22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with card : false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588" y="-1006"/>
            <a:ext cx="12109820" cy="697064"/>
            <a:chOff x="41090" y="51462"/>
            <a:chExt cx="12109820" cy="697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5456" y="5849019"/>
            <a:ext cx="10824540" cy="5684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Successful!!  Thanks for your enroll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1768876" y="0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11878223" y="32851"/>
            <a:ext cx="183642" cy="1915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DEEB09-AE29-71EB-8CB5-CD0699048741}"/>
              </a:ext>
            </a:extLst>
          </p:cNvPr>
          <p:cNvGrpSpPr/>
          <p:nvPr/>
        </p:nvGrpSpPr>
        <p:grpSpPr>
          <a:xfrm>
            <a:off x="1327478" y="1934446"/>
            <a:ext cx="11481628" cy="2874576"/>
            <a:chOff x="3065858" y="2010891"/>
            <a:chExt cx="9621309" cy="290972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207CAA-20FA-4E76-6D40-35515BE422D0}"/>
                </a:ext>
              </a:extLst>
            </p:cNvPr>
            <p:cNvSpPr txBox="1"/>
            <p:nvPr/>
          </p:nvSpPr>
          <p:spPr>
            <a:xfrm flipH="1">
              <a:off x="5018296" y="2010891"/>
              <a:ext cx="4858726" cy="53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N3 Kanji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406FA1-46A6-C5BA-0ED9-76E88D8BF926}"/>
                </a:ext>
              </a:extLst>
            </p:cNvPr>
            <p:cNvSpPr txBox="1"/>
            <p:nvPr/>
          </p:nvSpPr>
          <p:spPr>
            <a:xfrm flipH="1">
              <a:off x="5005231" y="2895426"/>
              <a:ext cx="344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videos - 25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9536C9E-FDAA-0871-0DC5-ABC6CF9B42BE}"/>
                </a:ext>
              </a:extLst>
            </p:cNvPr>
            <p:cNvSpPr txBox="1"/>
            <p:nvPr/>
          </p:nvSpPr>
          <p:spPr>
            <a:xfrm flipH="1">
              <a:off x="5019052" y="2520438"/>
              <a:ext cx="344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kanji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C131040-E37F-3233-CFDA-35E899D6C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3065858" y="2164333"/>
              <a:ext cx="1349363" cy="19094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7C86CD-94FA-9BF8-6000-6328FA4F582A}"/>
                </a:ext>
              </a:extLst>
            </p:cNvPr>
            <p:cNvSpPr txBox="1"/>
            <p:nvPr/>
          </p:nvSpPr>
          <p:spPr>
            <a:xfrm>
              <a:off x="5005231" y="3399317"/>
              <a:ext cx="7681936" cy="152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Descriptions</a:t>
              </a:r>
            </a:p>
            <a:p>
              <a:endParaRPr lang="en-US" dirty="0"/>
            </a:p>
            <a:p>
              <a:r>
                <a:rPr lang="en-US" dirty="0"/>
                <a:t>In this course, you will be learning JLPT n3 level kanji with soumatome </a:t>
              </a:r>
              <a:endParaRPr lang="en-US" dirty="0" smtClean="0"/>
            </a:p>
            <a:p>
              <a:r>
                <a:rPr lang="en-US" dirty="0" smtClean="0"/>
                <a:t>Series ….…………….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5EC07D0-5F65-4874-940F-66DA46440E42}"/>
              </a:ext>
            </a:extLst>
          </p:cNvPr>
          <p:cNvSpPr/>
          <p:nvPr/>
        </p:nvSpPr>
        <p:spPr>
          <a:xfrm>
            <a:off x="3607584" y="4911084"/>
            <a:ext cx="3851910" cy="604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lessons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4588" y="-1006"/>
            <a:ext cx="12109820" cy="697064"/>
            <a:chOff x="41090" y="51462"/>
            <a:chExt cx="12109820" cy="6970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8442" y="-1006"/>
            <a:ext cx="2320230" cy="6859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768876" y="0"/>
            <a:ext cx="402336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768876" y="0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768876" y="6600706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flipV="1">
            <a:off x="11878222" y="6634074"/>
            <a:ext cx="217515" cy="2239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11878223" y="32851"/>
            <a:ext cx="183642" cy="1915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785680" y="4363550"/>
            <a:ext cx="368728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1B4D1D2-4BD1-1C97-9BC8-3D2EA3F86760}"/>
              </a:ext>
            </a:extLst>
          </p:cNvPr>
          <p:cNvGrpSpPr/>
          <p:nvPr/>
        </p:nvGrpSpPr>
        <p:grpSpPr>
          <a:xfrm>
            <a:off x="3320017" y="2141890"/>
            <a:ext cx="7712854" cy="4143974"/>
            <a:chOff x="3220974" y="1984201"/>
            <a:chExt cx="7712854" cy="41439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FBA559-34BB-6EE8-770C-4BFC0BBB0579}"/>
                </a:ext>
              </a:extLst>
            </p:cNvPr>
            <p:cNvSpPr/>
            <p:nvPr/>
          </p:nvSpPr>
          <p:spPr>
            <a:xfrm>
              <a:off x="3220974" y="1984201"/>
              <a:ext cx="1991106" cy="182199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51F7F0-B189-1FED-735B-35774CD67704}"/>
                </a:ext>
              </a:extLst>
            </p:cNvPr>
            <p:cNvSpPr txBox="1"/>
            <p:nvPr/>
          </p:nvSpPr>
          <p:spPr>
            <a:xfrm>
              <a:off x="3887276" y="3412408"/>
              <a:ext cx="1680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Day 1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0218F9-D41F-4B05-E3FE-C022EB6A99F3}"/>
                </a:ext>
              </a:extLst>
            </p:cNvPr>
            <p:cNvSpPr/>
            <p:nvPr/>
          </p:nvSpPr>
          <p:spPr>
            <a:xfrm>
              <a:off x="8574024" y="1984201"/>
              <a:ext cx="1991106" cy="182199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95E50B-3128-EEE3-A89D-BE6E88235671}"/>
                </a:ext>
              </a:extLst>
            </p:cNvPr>
            <p:cNvSpPr/>
            <p:nvPr/>
          </p:nvSpPr>
          <p:spPr>
            <a:xfrm>
              <a:off x="3220974" y="4306185"/>
              <a:ext cx="1991106" cy="18219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3F8345-DEE2-F5EE-F16F-9FDD53C12526}"/>
                </a:ext>
              </a:extLst>
            </p:cNvPr>
            <p:cNvSpPr txBox="1"/>
            <p:nvPr/>
          </p:nvSpPr>
          <p:spPr>
            <a:xfrm>
              <a:off x="9253618" y="3402662"/>
              <a:ext cx="1680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Day 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F526F0-03EB-C6A5-966B-CC01D3971215}"/>
                </a:ext>
              </a:extLst>
            </p:cNvPr>
            <p:cNvSpPr/>
            <p:nvPr/>
          </p:nvSpPr>
          <p:spPr>
            <a:xfrm>
              <a:off x="8598956" y="4296990"/>
              <a:ext cx="1991106" cy="182199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173EEE-3BD0-8842-5222-D6FD7A69B4EA}"/>
                </a:ext>
              </a:extLst>
            </p:cNvPr>
            <p:cNvSpPr txBox="1"/>
            <p:nvPr/>
          </p:nvSpPr>
          <p:spPr>
            <a:xfrm>
              <a:off x="3869099" y="5717269"/>
              <a:ext cx="1680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Day 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353EE5-6584-AF4C-2B37-DAFC5B84AC2B}"/>
                </a:ext>
              </a:extLst>
            </p:cNvPr>
            <p:cNvSpPr txBox="1"/>
            <p:nvPr/>
          </p:nvSpPr>
          <p:spPr>
            <a:xfrm>
              <a:off x="9233214" y="5715597"/>
              <a:ext cx="1680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Day 6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260433A-8CD5-FB75-6CBC-5DA224484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95152" y="2247515"/>
              <a:ext cx="1042750" cy="1042750"/>
            </a:xfrm>
            <a:prstGeom prst="rect">
              <a:avLst/>
            </a:prstGeom>
            <a:noFill/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023C0E6-F81E-D3D5-38E8-C4CCA1DFFCE2}"/>
                </a:ext>
              </a:extLst>
            </p:cNvPr>
            <p:cNvGrpSpPr/>
            <p:nvPr/>
          </p:nvGrpSpPr>
          <p:grpSpPr>
            <a:xfrm>
              <a:off x="5926112" y="1984201"/>
              <a:ext cx="2346481" cy="1821990"/>
              <a:chOff x="5819902" y="1984201"/>
              <a:chExt cx="2346481" cy="182199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025F28-0E5A-0262-C8A7-F2C3F6DB1552}"/>
                  </a:ext>
                </a:extLst>
              </p:cNvPr>
              <p:cNvSpPr/>
              <p:nvPr/>
            </p:nvSpPr>
            <p:spPr>
              <a:xfrm>
                <a:off x="5819902" y="1984201"/>
                <a:ext cx="1991106" cy="182199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27095E-07C5-1915-0AE9-6FFD0FFCF23A}"/>
                  </a:ext>
                </a:extLst>
              </p:cNvPr>
              <p:cNvSpPr txBox="1"/>
              <p:nvPr/>
            </p:nvSpPr>
            <p:spPr>
              <a:xfrm>
                <a:off x="6486173" y="3394168"/>
                <a:ext cx="1680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Day 2</a:t>
                </a: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8BC1546-9668-5ED9-F9DC-8F49AA442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6294080" y="2267138"/>
                <a:ext cx="1042750" cy="1042750"/>
              </a:xfrm>
              <a:prstGeom prst="rect">
                <a:avLst/>
              </a:prstGeom>
            </p:spPr>
          </p:pic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5DC371C-0414-13A5-0816-17539AC88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70815" y="4597605"/>
              <a:ext cx="1042750" cy="1042750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DF625E7-8D5B-18F8-B7B6-1290CC615DDC}"/>
                </a:ext>
              </a:extLst>
            </p:cNvPr>
            <p:cNvGrpSpPr/>
            <p:nvPr/>
          </p:nvGrpSpPr>
          <p:grpSpPr>
            <a:xfrm>
              <a:off x="5917311" y="4306185"/>
              <a:ext cx="2323480" cy="1821990"/>
              <a:chOff x="5836813" y="4306185"/>
              <a:chExt cx="2323480" cy="182199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4F958ED-2BF8-6E04-A33B-3C540DB35528}"/>
                  </a:ext>
                </a:extLst>
              </p:cNvPr>
              <p:cNvSpPr/>
              <p:nvPr/>
            </p:nvSpPr>
            <p:spPr>
              <a:xfrm>
                <a:off x="5836813" y="4306185"/>
                <a:ext cx="1991106" cy="182199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73FDB6-DCE2-7482-24C2-6CF59F57D3CB}"/>
                  </a:ext>
                </a:extLst>
              </p:cNvPr>
              <p:cNvSpPr txBox="1"/>
              <p:nvPr/>
            </p:nvSpPr>
            <p:spPr>
              <a:xfrm>
                <a:off x="6480083" y="5715597"/>
                <a:ext cx="1680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Day 5</a:t>
                </a: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148535EE-6A74-4A2F-3D70-8DBDF6597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6292091" y="4597155"/>
                <a:ext cx="1042750" cy="1042750"/>
              </a:xfrm>
              <a:prstGeom prst="rect">
                <a:avLst/>
              </a:prstGeom>
            </p:spPr>
          </p:pic>
        </p:grp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D0920A-F157-B4BD-12DC-593DFF52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050973" y="4674519"/>
              <a:ext cx="1042750" cy="104275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018312-E407-37E9-167C-E234FB8F6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030569" y="2345940"/>
              <a:ext cx="1042750" cy="104275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9348A87-882C-A34D-84E8-372487ACB8C3}"/>
              </a:ext>
            </a:extLst>
          </p:cNvPr>
          <p:cNvSpPr txBox="1"/>
          <p:nvPr/>
        </p:nvSpPr>
        <p:spPr>
          <a:xfrm flipH="1">
            <a:off x="3218989" y="1528545"/>
            <a:ext cx="485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N3 soumatome kanji lessons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348A87-882C-A34D-84E8-372487ACB8C3}"/>
              </a:ext>
            </a:extLst>
          </p:cNvPr>
          <p:cNvSpPr txBox="1"/>
          <p:nvPr/>
        </p:nvSpPr>
        <p:spPr>
          <a:xfrm flipH="1">
            <a:off x="0" y="1094417"/>
            <a:ext cx="252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N3 soumatome kanji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8224" y="1962912"/>
            <a:ext cx="179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Download Reference Book</a:t>
            </a:r>
            <a:endParaRPr lang="en-US" u="sng" dirty="0"/>
          </a:p>
        </p:txBody>
      </p:sp>
      <p:grpSp>
        <p:nvGrpSpPr>
          <p:cNvPr id="58" name="Group 57"/>
          <p:cNvGrpSpPr/>
          <p:nvPr/>
        </p:nvGrpSpPr>
        <p:grpSpPr>
          <a:xfrm>
            <a:off x="0" y="-1006"/>
            <a:ext cx="12154408" cy="697064"/>
            <a:chOff x="41090" y="51462"/>
            <a:chExt cx="12109820" cy="69706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2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1090" y="51462"/>
            <a:ext cx="12109820" cy="697064"/>
            <a:chOff x="41090" y="51462"/>
            <a:chExt cx="12109820" cy="6970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770" y="1931486"/>
            <a:ext cx="6050460" cy="3365854"/>
            <a:chOff x="4299168" y="2687390"/>
            <a:chExt cx="6050460" cy="33658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6674E-4035-4294-9252-D4CCEF6F5B96}"/>
                </a:ext>
              </a:extLst>
            </p:cNvPr>
            <p:cNvSpPr txBox="1"/>
            <p:nvPr/>
          </p:nvSpPr>
          <p:spPr>
            <a:xfrm>
              <a:off x="8275166" y="5656721"/>
              <a:ext cx="207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0070C0"/>
                  </a:solidFill>
                </a:rPr>
                <a:t>Next</a:t>
              </a:r>
              <a:r>
                <a:rPr lang="en-US" u="sng" dirty="0">
                  <a:solidFill>
                    <a:srgbClr val="0070C0"/>
                  </a:solidFill>
                </a:rPr>
                <a:t> </a:t>
              </a:r>
              <a:r>
                <a:rPr lang="en-US" b="1" u="sng" dirty="0">
                  <a:solidFill>
                    <a:srgbClr val="0070C0"/>
                  </a:solidFill>
                </a:rPr>
                <a:t>lesson</a:t>
              </a:r>
            </a:p>
          </p:txBody>
        </p:sp>
        <p:sp>
          <p:nvSpPr>
            <p:cNvPr id="45" name="Action Button: Go Forward or Next 4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4B5B404-5811-8C2D-C7F7-369974DA9488}"/>
                </a:ext>
              </a:extLst>
            </p:cNvPr>
            <p:cNvSpPr/>
            <p:nvPr/>
          </p:nvSpPr>
          <p:spPr>
            <a:xfrm>
              <a:off x="9604333" y="5734341"/>
              <a:ext cx="285750" cy="268474"/>
            </a:xfrm>
            <a:prstGeom prst="actionButtonForwardNex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ction Button: Go Back or Previous 5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2E0BC12-147A-ADB2-B6CB-C0B63CA0A93F}"/>
                </a:ext>
              </a:extLst>
            </p:cNvPr>
            <p:cNvSpPr/>
            <p:nvPr/>
          </p:nvSpPr>
          <p:spPr>
            <a:xfrm>
              <a:off x="4753182" y="5742726"/>
              <a:ext cx="285750" cy="268474"/>
            </a:xfrm>
            <a:prstGeom prst="actionButtonBackPreviou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77FD8B-06EA-C96E-B24D-DED81B7D8A74}"/>
                </a:ext>
              </a:extLst>
            </p:cNvPr>
            <p:cNvGrpSpPr/>
            <p:nvPr/>
          </p:nvGrpSpPr>
          <p:grpSpPr>
            <a:xfrm>
              <a:off x="4299168" y="2687390"/>
              <a:ext cx="5798488" cy="2835163"/>
              <a:chOff x="4062028" y="2917532"/>
              <a:chExt cx="5307520" cy="30752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E6D097-37BB-7D0B-1EE0-6E9213A9E00F}"/>
                  </a:ext>
                </a:extLst>
              </p:cNvPr>
              <p:cNvSpPr/>
              <p:nvPr/>
            </p:nvSpPr>
            <p:spPr>
              <a:xfrm>
                <a:off x="4062028" y="2917532"/>
                <a:ext cx="5307520" cy="3075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FCB404-842B-9A1A-7E20-30F16FE08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5453865" y="3053983"/>
                <a:ext cx="2515010" cy="2515010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FAEC433-7033-1D4A-0893-35D6B32ECFC1}"/>
                  </a:ext>
                </a:extLst>
              </p:cNvPr>
              <p:cNvCxnSpPr/>
              <p:nvPr/>
            </p:nvCxnSpPr>
            <p:spPr>
              <a:xfrm flipV="1">
                <a:off x="4126893" y="5624066"/>
                <a:ext cx="5177790" cy="733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36CDE-49B2-DA46-A155-B01CC71633C6}"/>
                </a:ext>
              </a:extLst>
            </p:cNvPr>
            <p:cNvSpPr txBox="1"/>
            <p:nvPr/>
          </p:nvSpPr>
          <p:spPr>
            <a:xfrm>
              <a:off x="5038932" y="5683912"/>
              <a:ext cx="207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0070C0"/>
                  </a:solidFill>
                </a:rPr>
                <a:t>Previous lesson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DF8897-2019-BD83-D815-E17785BE09BC}"/>
                </a:ext>
              </a:extLst>
            </p:cNvPr>
            <p:cNvSpPr txBox="1"/>
            <p:nvPr/>
          </p:nvSpPr>
          <p:spPr>
            <a:xfrm>
              <a:off x="4713343" y="5153221"/>
              <a:ext cx="93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Day 1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41090" y="51653"/>
            <a:ext cx="12109820" cy="697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TextBox 1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41090" y="224369"/>
            <a:ext cx="1282890" cy="38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/>
              <a:t>ロゴ</a:t>
            </a: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2664334" y="248815"/>
            <a:ext cx="72808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ホーム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3828803" y="224369"/>
            <a:ext cx="724419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コース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6" name="TextBox 20">
            <a:extLst>
              <a:ext uri="{FF2B5EF4-FFF2-40B4-BE49-F238E27FC236}">
                <a16:creationId xmlns:a16="http://schemas.microsoft.com/office/drawing/2014/main" id="{00000000-0008-0000-0000-00004E000000}"/>
              </a:ext>
            </a:extLst>
          </p:cNvPr>
          <p:cNvSpPr txBox="1"/>
          <p:nvPr/>
        </p:nvSpPr>
        <p:spPr>
          <a:xfrm>
            <a:off x="6566020" y="250677"/>
            <a:ext cx="904485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sz="1400" b="1">
                <a:solidFill>
                  <a:schemeClr val="bg1"/>
                </a:solidFill>
              </a:rPr>
              <a:t>テスト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7" name="TextBox 21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 txBox="1"/>
          <p:nvPr/>
        </p:nvSpPr>
        <p:spPr>
          <a:xfrm>
            <a:off x="7920690" y="236809"/>
            <a:ext cx="1021638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知識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9312397" y="235395"/>
            <a:ext cx="126234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プロフィール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10944808" y="219382"/>
            <a:ext cx="110868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ログアウト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 txBox="1"/>
          <p:nvPr/>
        </p:nvSpPr>
        <p:spPr>
          <a:xfrm>
            <a:off x="4896057" y="234532"/>
            <a:ext cx="1267969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chemeClr val="bg1"/>
                </a:solidFill>
              </a:rPr>
              <a:t>登録コース</a:t>
            </a:r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0647" y="1597567"/>
            <a:ext cx="7650705" cy="4359546"/>
            <a:chOff x="3687217" y="1710414"/>
            <a:chExt cx="7650705" cy="435954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0000000-0008-0000-0000-000041000000}"/>
                </a:ext>
              </a:extLst>
            </p:cNvPr>
            <p:cNvSpPr/>
            <p:nvPr/>
          </p:nvSpPr>
          <p:spPr>
            <a:xfrm>
              <a:off x="3694296" y="1733794"/>
              <a:ext cx="2033283" cy="2085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TextBox 24">
              <a:extLst>
                <a:ext uri="{FF2B5EF4-FFF2-40B4-BE49-F238E27FC236}">
                  <a16:creationId xmlns:a16="http://schemas.microsoft.com/office/drawing/2014/main" id="{00000000-0008-0000-0000-000042000000}"/>
                </a:ext>
              </a:extLst>
            </p:cNvPr>
            <p:cNvSpPr txBox="1"/>
            <p:nvPr/>
          </p:nvSpPr>
          <p:spPr>
            <a:xfrm>
              <a:off x="3769132" y="2683815"/>
              <a:ext cx="1951368" cy="849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0000000-0008-0000-0000-000043000000}"/>
                </a:ext>
              </a:extLst>
            </p:cNvPr>
            <p:cNvSpPr/>
            <p:nvPr/>
          </p:nvSpPr>
          <p:spPr>
            <a:xfrm>
              <a:off x="6349153" y="3968643"/>
              <a:ext cx="2041524" cy="2062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000000-0008-0000-0000-000044000000}"/>
                </a:ext>
              </a:extLst>
            </p:cNvPr>
            <p:cNvSpPr/>
            <p:nvPr/>
          </p:nvSpPr>
          <p:spPr>
            <a:xfrm>
              <a:off x="9019849" y="3973237"/>
              <a:ext cx="2041524" cy="2057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000000-0008-0000-0000-000045000000}"/>
                </a:ext>
              </a:extLst>
            </p:cNvPr>
            <p:cNvSpPr/>
            <p:nvPr/>
          </p:nvSpPr>
          <p:spPr>
            <a:xfrm>
              <a:off x="6349153" y="1723694"/>
              <a:ext cx="2041524" cy="2006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0000000-0008-0000-0000-000046000000}"/>
                </a:ext>
              </a:extLst>
            </p:cNvPr>
            <p:cNvSpPr/>
            <p:nvPr/>
          </p:nvSpPr>
          <p:spPr>
            <a:xfrm>
              <a:off x="8979705" y="1752018"/>
              <a:ext cx="2041524" cy="1988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000000-0008-0000-0000-000047000000}"/>
                </a:ext>
              </a:extLst>
            </p:cNvPr>
            <p:cNvSpPr/>
            <p:nvPr/>
          </p:nvSpPr>
          <p:spPr>
            <a:xfrm>
              <a:off x="3687217" y="3968643"/>
              <a:ext cx="2033283" cy="2101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000000-0008-0000-0000-00005E000000}"/>
                </a:ext>
              </a:extLst>
            </p:cNvPr>
            <p:cNvSpPr/>
            <p:nvPr/>
          </p:nvSpPr>
          <p:spPr>
            <a:xfrm>
              <a:off x="3694296" y="1710414"/>
              <a:ext cx="2040362" cy="7859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000000-0008-0000-0000-000061000000}"/>
                </a:ext>
              </a:extLst>
            </p:cNvPr>
            <p:cNvSpPr/>
            <p:nvPr/>
          </p:nvSpPr>
          <p:spPr>
            <a:xfrm>
              <a:off x="6351204" y="1714778"/>
              <a:ext cx="2048603" cy="7859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00000-0008-0000-0000-000062000000}"/>
                </a:ext>
              </a:extLst>
            </p:cNvPr>
            <p:cNvSpPr/>
            <p:nvPr/>
          </p:nvSpPr>
          <p:spPr>
            <a:xfrm>
              <a:off x="8979705" y="1752019"/>
              <a:ext cx="2048603" cy="788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000000-0008-0000-0000-000065000000}"/>
                </a:ext>
              </a:extLst>
            </p:cNvPr>
            <p:cNvSpPr/>
            <p:nvPr/>
          </p:nvSpPr>
          <p:spPr>
            <a:xfrm>
              <a:off x="3690756" y="3947919"/>
              <a:ext cx="2040362" cy="7859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0000000-0008-0000-0000-000066000000}"/>
                </a:ext>
              </a:extLst>
            </p:cNvPr>
            <p:cNvSpPr/>
            <p:nvPr/>
          </p:nvSpPr>
          <p:spPr>
            <a:xfrm>
              <a:off x="6345613" y="3968644"/>
              <a:ext cx="2048603" cy="7859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0000000-0008-0000-0000-000067000000}"/>
                </a:ext>
              </a:extLst>
            </p:cNvPr>
            <p:cNvSpPr/>
            <p:nvPr/>
          </p:nvSpPr>
          <p:spPr>
            <a:xfrm>
              <a:off x="9024119" y="3968644"/>
              <a:ext cx="2048603" cy="7859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TextBox 73">
              <a:extLst>
                <a:ext uri="{FF2B5EF4-FFF2-40B4-BE49-F238E27FC236}">
                  <a16:creationId xmlns:a16="http://schemas.microsoft.com/office/drawing/2014/main" id="{00000000-0008-0000-0000-000068000000}"/>
                </a:ext>
              </a:extLst>
            </p:cNvPr>
            <p:cNvSpPr txBox="1"/>
            <p:nvPr/>
          </p:nvSpPr>
          <p:spPr>
            <a:xfrm>
              <a:off x="4527883" y="2017723"/>
              <a:ext cx="707117" cy="36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07" name="TextBox 74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 txBox="1"/>
            <p:nvPr/>
          </p:nvSpPr>
          <p:spPr>
            <a:xfrm>
              <a:off x="7027210" y="1983031"/>
              <a:ext cx="707118" cy="36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08" name="TextBox 76">
              <a:extLst>
                <a:ext uri="{FF2B5EF4-FFF2-40B4-BE49-F238E27FC236}">
                  <a16:creationId xmlns:a16="http://schemas.microsoft.com/office/drawing/2014/main" id="{00000000-0008-0000-0000-00006A000000}"/>
                </a:ext>
              </a:extLst>
            </p:cNvPr>
            <p:cNvSpPr txBox="1"/>
            <p:nvPr/>
          </p:nvSpPr>
          <p:spPr>
            <a:xfrm>
              <a:off x="9998390" y="1997313"/>
              <a:ext cx="707117" cy="36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09" name="TextBox 78">
              <a:extLst>
                <a:ext uri="{FF2B5EF4-FFF2-40B4-BE49-F238E27FC236}">
                  <a16:creationId xmlns:a16="http://schemas.microsoft.com/office/drawing/2014/main" id="{00000000-0008-0000-0000-00006B000000}"/>
                </a:ext>
              </a:extLst>
            </p:cNvPr>
            <p:cNvSpPr txBox="1"/>
            <p:nvPr/>
          </p:nvSpPr>
          <p:spPr>
            <a:xfrm>
              <a:off x="7007330" y="4196645"/>
              <a:ext cx="707118" cy="36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10" name="TextBox 79">
              <a:extLst>
                <a:ext uri="{FF2B5EF4-FFF2-40B4-BE49-F238E27FC236}">
                  <a16:creationId xmlns:a16="http://schemas.microsoft.com/office/drawing/2014/main" id="{00000000-0008-0000-0000-00006C000000}"/>
                </a:ext>
              </a:extLst>
            </p:cNvPr>
            <p:cNvSpPr txBox="1"/>
            <p:nvPr/>
          </p:nvSpPr>
          <p:spPr>
            <a:xfrm>
              <a:off x="9722659" y="4188842"/>
              <a:ext cx="717647" cy="36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11" name="TextBox 80">
              <a:extLst>
                <a:ext uri="{FF2B5EF4-FFF2-40B4-BE49-F238E27FC236}">
                  <a16:creationId xmlns:a16="http://schemas.microsoft.com/office/drawing/2014/main" id="{00000000-0008-0000-0000-00006D000000}"/>
                </a:ext>
              </a:extLst>
            </p:cNvPr>
            <p:cNvSpPr txBox="1"/>
            <p:nvPr/>
          </p:nvSpPr>
          <p:spPr>
            <a:xfrm>
              <a:off x="4350298" y="4180717"/>
              <a:ext cx="707117" cy="364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画像</a:t>
              </a:r>
              <a:endParaRPr lang="en-US"/>
            </a:p>
          </p:txBody>
        </p:sp>
        <p:sp>
          <p:nvSpPr>
            <p:cNvPr id="112" name="TextBox 81">
              <a:extLst>
                <a:ext uri="{FF2B5EF4-FFF2-40B4-BE49-F238E27FC236}">
                  <a16:creationId xmlns:a16="http://schemas.microsoft.com/office/drawing/2014/main" id="{00000000-0008-0000-0000-00006E000000}"/>
                </a:ext>
              </a:extLst>
            </p:cNvPr>
            <p:cNvSpPr txBox="1"/>
            <p:nvPr/>
          </p:nvSpPr>
          <p:spPr>
            <a:xfrm>
              <a:off x="3745912" y="4855861"/>
              <a:ext cx="1951368" cy="84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113" name="TextBox 82">
              <a:extLst>
                <a:ext uri="{FF2B5EF4-FFF2-40B4-BE49-F238E27FC236}">
                  <a16:creationId xmlns:a16="http://schemas.microsoft.com/office/drawing/2014/main" id="{00000000-0008-0000-0000-00006F000000}"/>
                </a:ext>
              </a:extLst>
            </p:cNvPr>
            <p:cNvSpPr txBox="1"/>
            <p:nvPr/>
          </p:nvSpPr>
          <p:spPr>
            <a:xfrm>
              <a:off x="6395700" y="2599668"/>
              <a:ext cx="1959609" cy="849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114" name="TextBox 83">
              <a:extLst>
                <a:ext uri="{FF2B5EF4-FFF2-40B4-BE49-F238E27FC236}">
                  <a16:creationId xmlns:a16="http://schemas.microsoft.com/office/drawing/2014/main" id="{00000000-0008-0000-0000-000070000000}"/>
                </a:ext>
              </a:extLst>
            </p:cNvPr>
            <p:cNvSpPr txBox="1"/>
            <p:nvPr/>
          </p:nvSpPr>
          <p:spPr>
            <a:xfrm>
              <a:off x="9378313" y="2641640"/>
              <a:ext cx="1959609" cy="849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115" name="TextBox 84">
              <a:extLst>
                <a:ext uri="{FF2B5EF4-FFF2-40B4-BE49-F238E27FC236}">
                  <a16:creationId xmlns:a16="http://schemas.microsoft.com/office/drawing/2014/main" id="{00000000-0008-0000-0000-000071000000}"/>
                </a:ext>
              </a:extLst>
            </p:cNvPr>
            <p:cNvSpPr txBox="1"/>
            <p:nvPr/>
          </p:nvSpPr>
          <p:spPr>
            <a:xfrm>
              <a:off x="6395700" y="4845107"/>
              <a:ext cx="1959609" cy="84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116" name="TextBox 86">
              <a:extLst>
                <a:ext uri="{FF2B5EF4-FFF2-40B4-BE49-F238E27FC236}">
                  <a16:creationId xmlns:a16="http://schemas.microsoft.com/office/drawing/2014/main" id="{00000000-0008-0000-0000-000072000000}"/>
                </a:ext>
              </a:extLst>
            </p:cNvPr>
            <p:cNvSpPr txBox="1"/>
            <p:nvPr/>
          </p:nvSpPr>
          <p:spPr>
            <a:xfrm>
              <a:off x="9056628" y="4870328"/>
              <a:ext cx="1959609" cy="84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/>
                <a:t>タイトル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..</a:t>
              </a:r>
            </a:p>
            <a:p>
              <a:r>
                <a:rPr lang="ja-JP" altLang="en-US" sz="1600"/>
                <a:t>参考書籍 </a:t>
              </a:r>
              <a:r>
                <a:rPr lang="en-US" sz="1600"/>
                <a:t>: </a:t>
              </a:r>
              <a:r>
                <a:rPr lang="x-none" sz="1600"/>
                <a:t>…</a:t>
              </a:r>
              <a:r>
                <a:rPr lang="en-US" sz="1600"/>
                <a:t>.</a:t>
              </a:r>
            </a:p>
            <a:p>
              <a:r>
                <a:rPr lang="ja-JP" altLang="en-US" sz="1600"/>
                <a:t>料金</a:t>
              </a:r>
              <a:r>
                <a:rPr lang="en-US" sz="1600"/>
                <a:t>: </a:t>
              </a:r>
              <a:r>
                <a:rPr lang="x-none" sz="1600"/>
                <a:t>……</a:t>
              </a:r>
              <a:endParaRPr lang="en-US" sz="1600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00000000-0008-0000-0000-0000B4000000}"/>
                </a:ext>
              </a:extLst>
            </p:cNvPr>
            <p:cNvSpPr/>
            <p:nvPr/>
          </p:nvSpPr>
          <p:spPr>
            <a:xfrm>
              <a:off x="4225361" y="3524240"/>
              <a:ext cx="772804" cy="242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00000000-0008-0000-0000-0000B5000000}"/>
                </a:ext>
              </a:extLst>
            </p:cNvPr>
            <p:cNvSpPr/>
            <p:nvPr/>
          </p:nvSpPr>
          <p:spPr>
            <a:xfrm>
              <a:off x="6997880" y="3392102"/>
              <a:ext cx="772805" cy="2428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0000000-0008-0000-0000-0000B6000000}"/>
                </a:ext>
              </a:extLst>
            </p:cNvPr>
            <p:cNvSpPr/>
            <p:nvPr/>
          </p:nvSpPr>
          <p:spPr>
            <a:xfrm>
              <a:off x="9648848" y="3437602"/>
              <a:ext cx="783334" cy="245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/>
            <p:nvPr/>
          </p:nvSpPr>
          <p:spPr>
            <a:xfrm>
              <a:off x="4234234" y="5718528"/>
              <a:ext cx="772804" cy="2428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/>
            <p:nvPr/>
          </p:nvSpPr>
          <p:spPr>
            <a:xfrm>
              <a:off x="6993705" y="5727401"/>
              <a:ext cx="772805" cy="2428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00000000-0008-0000-0000-0000BB000000}"/>
                </a:ext>
              </a:extLst>
            </p:cNvPr>
            <p:cNvSpPr/>
            <p:nvPr/>
          </p:nvSpPr>
          <p:spPr>
            <a:xfrm>
              <a:off x="9683816" y="5733756"/>
              <a:ext cx="783334" cy="2453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>
                  <a:solidFill>
                    <a:schemeClr val="tx1"/>
                  </a:solidFill>
                </a:rPr>
                <a:t>See</a:t>
              </a:r>
              <a:r>
                <a:rPr lang="en-US" sz="1100" baseline="0">
                  <a:solidFill>
                    <a:schemeClr val="tx1"/>
                  </a:solidFill>
                </a:rPr>
                <a:t> More</a:t>
              </a:r>
              <a:endParaRPr 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41090" y="51462"/>
            <a:ext cx="12109820" cy="697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41090" y="224178"/>
            <a:ext cx="1282890" cy="38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/>
              <a:t>ロゴ</a:t>
            </a:r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2664334" y="248624"/>
            <a:ext cx="72808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ホーム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3828803" y="224178"/>
            <a:ext cx="724419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コース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8" name="TextBox 20">
            <a:extLst>
              <a:ext uri="{FF2B5EF4-FFF2-40B4-BE49-F238E27FC236}">
                <a16:creationId xmlns:a16="http://schemas.microsoft.com/office/drawing/2014/main" id="{00000000-0008-0000-0000-00004E000000}"/>
              </a:ext>
            </a:extLst>
          </p:cNvPr>
          <p:cNvSpPr txBox="1"/>
          <p:nvPr/>
        </p:nvSpPr>
        <p:spPr>
          <a:xfrm>
            <a:off x="6566020" y="250486"/>
            <a:ext cx="904485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sz="1400" b="1">
                <a:solidFill>
                  <a:schemeClr val="bg1"/>
                </a:solidFill>
              </a:rPr>
              <a:t>テスト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9" name="TextBox 21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 txBox="1"/>
          <p:nvPr/>
        </p:nvSpPr>
        <p:spPr>
          <a:xfrm>
            <a:off x="7920690" y="236618"/>
            <a:ext cx="1021638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知識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9312397" y="235204"/>
            <a:ext cx="126234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プロフィール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10944808" y="219191"/>
            <a:ext cx="110868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ログアウト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 txBox="1"/>
          <p:nvPr/>
        </p:nvSpPr>
        <p:spPr>
          <a:xfrm>
            <a:off x="4896057" y="234341"/>
            <a:ext cx="126796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u="sng" dirty="0">
                <a:solidFill>
                  <a:schemeClr val="bg1"/>
                </a:solidFill>
              </a:rPr>
              <a:t>登録コース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0468" y="939114"/>
            <a:ext cx="4012811" cy="50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Enroll Courses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0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5779-86B6-9736-9FCD-1EED7AB066D5}"/>
              </a:ext>
            </a:extLst>
          </p:cNvPr>
          <p:cNvSpPr/>
          <p:nvPr/>
        </p:nvSpPr>
        <p:spPr>
          <a:xfrm>
            <a:off x="4267200" y="1267968"/>
            <a:ext cx="3925824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管理者リストページ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51B53FB-105F-B06C-09C6-B2A2F3CE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25247"/>
              </p:ext>
            </p:extLst>
          </p:nvPr>
        </p:nvGraphicFramePr>
        <p:xfrm>
          <a:off x="2855343" y="2189508"/>
          <a:ext cx="9034276" cy="333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19">
                  <a:extLst>
                    <a:ext uri="{9D8B030D-6E8A-4147-A177-3AD203B41FA5}">
                      <a16:colId xmlns:a16="http://schemas.microsoft.com/office/drawing/2014/main" val="2372550093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203334683"/>
                    </a:ext>
                  </a:extLst>
                </a:gridCol>
                <a:gridCol w="1532238">
                  <a:extLst>
                    <a:ext uri="{9D8B030D-6E8A-4147-A177-3AD203B41FA5}">
                      <a16:colId xmlns:a16="http://schemas.microsoft.com/office/drawing/2014/main" val="976377821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010815969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16548581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3773832990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59374934"/>
                    </a:ext>
                  </a:extLst>
                </a:gridCol>
                <a:gridCol w="1485230">
                  <a:extLst>
                    <a:ext uri="{9D8B030D-6E8A-4147-A177-3AD203B41FA5}">
                      <a16:colId xmlns:a16="http://schemas.microsoft.com/office/drawing/2014/main" val="2755159791"/>
                    </a:ext>
                  </a:extLst>
                </a:gridCol>
              </a:tblGrid>
              <a:tr h="36449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番号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画像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タイトル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レベル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6380"/>
                  </a:ext>
                </a:extLst>
              </a:tr>
              <a:tr h="15900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 Soumatome</a:t>
                      </a:r>
                      <a:r>
                        <a:rPr lang="en-US" baseline="0" dirty="0" smtClean="0"/>
                        <a:t> Kanji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814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974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7434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3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9B50B8-1EFD-32D0-0617-67977E08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8862"/>
              </p:ext>
            </p:extLst>
          </p:nvPr>
        </p:nvGraphicFramePr>
        <p:xfrm>
          <a:off x="275844" y="1450848"/>
          <a:ext cx="23182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206">
                  <a:extLst>
                    <a:ext uri="{9D8B030D-6E8A-4147-A177-3AD203B41FA5}">
                      <a16:colId xmlns:a16="http://schemas.microsoft.com/office/drawing/2014/main" val="352664669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管理者ダッシュボード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29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コース一覧</a:t>
                      </a:r>
                      <a:endParaRPr lang="en-US" sz="1600" b="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202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ナレッジ投稿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083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none" dirty="0" smtClean="0">
                          <a:solidFill>
                            <a:sysClr val="windowText" lastClr="000000"/>
                          </a:solidFill>
                        </a:rPr>
                        <a:t>管理者リスト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229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solidFill>
                            <a:sysClr val="windowText" lastClr="000000"/>
                          </a:solidFill>
                        </a:rPr>
                        <a:t>ユーザーリスト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6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テストリスト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97640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-30579"/>
            <a:ext cx="12192000" cy="971550"/>
            <a:chOff x="0" y="-30579"/>
            <a:chExt cx="12192000" cy="971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-30579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272288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64253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46179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14309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62166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77603" y="1571663"/>
            <a:ext cx="1764995" cy="46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Course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C131040-E37F-3233-CFDA-35E899D6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577610" y="2931033"/>
            <a:ext cx="1008478" cy="11814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57005" y="2912528"/>
            <a:ext cx="566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Õ</a:t>
            </a:r>
            <a:endParaRPr lang="en-US" sz="1000" dirty="0">
              <a:latin typeface="MS Shell Dlg 2" panose="020B060403050404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5709B91-C036-2F7A-193E-8CA9912572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0443" y="2931033"/>
            <a:ext cx="277006" cy="2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0304" y="414528"/>
            <a:ext cx="8936736" cy="6022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04375" y="1560291"/>
            <a:ext cx="6183250" cy="4654004"/>
            <a:chOff x="4267199" y="1991059"/>
            <a:chExt cx="6183250" cy="46540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01A621-397A-97FB-1E7A-418B04D81317}"/>
                </a:ext>
              </a:extLst>
            </p:cNvPr>
            <p:cNvSpPr/>
            <p:nvPr/>
          </p:nvSpPr>
          <p:spPr>
            <a:xfrm>
              <a:off x="5935599" y="1991059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953A86-6F62-37A1-FAE4-F22D86C0DF4D}"/>
                </a:ext>
              </a:extLst>
            </p:cNvPr>
            <p:cNvSpPr/>
            <p:nvPr/>
          </p:nvSpPr>
          <p:spPr>
            <a:xfrm>
              <a:off x="5935599" y="2613077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E78D19-C34D-D695-5070-A9EEC113864D}"/>
                </a:ext>
              </a:extLst>
            </p:cNvPr>
            <p:cNvSpPr/>
            <p:nvPr/>
          </p:nvSpPr>
          <p:spPr>
            <a:xfrm>
              <a:off x="5935599" y="3175814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43F206-C26A-5D7D-9012-0AD3B6B41B9F}"/>
                </a:ext>
              </a:extLst>
            </p:cNvPr>
            <p:cNvSpPr/>
            <p:nvPr/>
          </p:nvSpPr>
          <p:spPr>
            <a:xfrm>
              <a:off x="5935599" y="3773067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C04CDA-BCE2-8CE6-1845-E4D15E31C4FE}"/>
                </a:ext>
              </a:extLst>
            </p:cNvPr>
            <p:cNvSpPr/>
            <p:nvPr/>
          </p:nvSpPr>
          <p:spPr>
            <a:xfrm>
              <a:off x="4267200" y="2002435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8EB02F5-EBA0-25D4-490B-D1FF5D62EFDA}"/>
                </a:ext>
              </a:extLst>
            </p:cNvPr>
            <p:cNvSpPr/>
            <p:nvPr/>
          </p:nvSpPr>
          <p:spPr>
            <a:xfrm>
              <a:off x="4267200" y="2613077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D06DB-B9B4-0120-6A0A-067DB087C4CD}"/>
                </a:ext>
              </a:extLst>
            </p:cNvPr>
            <p:cNvSpPr/>
            <p:nvPr/>
          </p:nvSpPr>
          <p:spPr>
            <a:xfrm>
              <a:off x="4267200" y="3175814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Reference book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90931F-F42B-D97C-DB25-F96D6791D968}"/>
                </a:ext>
              </a:extLst>
            </p:cNvPr>
            <p:cNvSpPr/>
            <p:nvPr/>
          </p:nvSpPr>
          <p:spPr>
            <a:xfrm>
              <a:off x="4267200" y="3773067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Fee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9ED62C-CAEF-F937-3842-3F6EDB27862E}"/>
                </a:ext>
              </a:extLst>
            </p:cNvPr>
            <p:cNvSpPr/>
            <p:nvPr/>
          </p:nvSpPr>
          <p:spPr>
            <a:xfrm>
              <a:off x="4267200" y="4475560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level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3F4D74-C9F9-24FC-44C3-D77CCA8175B9}"/>
                </a:ext>
              </a:extLst>
            </p:cNvPr>
            <p:cNvSpPr/>
            <p:nvPr/>
          </p:nvSpPr>
          <p:spPr>
            <a:xfrm>
              <a:off x="5935599" y="4475560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5FAF0E-1DF1-F832-26F6-655DCBC91A52}"/>
                </a:ext>
              </a:extLst>
            </p:cNvPr>
            <p:cNvSpPr/>
            <p:nvPr/>
          </p:nvSpPr>
          <p:spPr>
            <a:xfrm>
              <a:off x="4274820" y="5108123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Upload videos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81F7E0-5DDB-36F3-7CE7-476B5F057E3A}"/>
                </a:ext>
              </a:extLst>
            </p:cNvPr>
            <p:cNvSpPr/>
            <p:nvPr/>
          </p:nvSpPr>
          <p:spPr>
            <a:xfrm>
              <a:off x="5935599" y="5093217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F364BF-C284-747C-05A0-439F3A388662}"/>
                </a:ext>
              </a:extLst>
            </p:cNvPr>
            <p:cNvSpPr/>
            <p:nvPr/>
          </p:nvSpPr>
          <p:spPr>
            <a:xfrm>
              <a:off x="4267199" y="6230535"/>
              <a:ext cx="6175629" cy="414528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アップロード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B9ECFC-A350-A4FB-56C2-7CD1FB5CBD60}"/>
                </a:ext>
              </a:extLst>
            </p:cNvPr>
            <p:cNvSpPr/>
            <p:nvPr/>
          </p:nvSpPr>
          <p:spPr>
            <a:xfrm>
              <a:off x="4267199" y="5633282"/>
              <a:ext cx="1299972" cy="4145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total videos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7ABE2-ED68-06DA-5E5D-E85884A97228}"/>
                </a:ext>
              </a:extLst>
            </p:cNvPr>
            <p:cNvSpPr/>
            <p:nvPr/>
          </p:nvSpPr>
          <p:spPr>
            <a:xfrm>
              <a:off x="5927978" y="5618376"/>
              <a:ext cx="4514850" cy="414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8112" y="414528"/>
            <a:ext cx="8948928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コースの追加ダイアログボックス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Summing Junction 5"/>
          <p:cNvSpPr/>
          <p:nvPr/>
        </p:nvSpPr>
        <p:spPr>
          <a:xfrm>
            <a:off x="10192512" y="499872"/>
            <a:ext cx="280416" cy="231648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22905" y="431030"/>
            <a:ext cx="8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6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5779-86B6-9736-9FCD-1EED7AB066D5}"/>
              </a:ext>
            </a:extLst>
          </p:cNvPr>
          <p:cNvSpPr/>
          <p:nvPr/>
        </p:nvSpPr>
        <p:spPr>
          <a:xfrm>
            <a:off x="4267200" y="1267968"/>
            <a:ext cx="3925824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Knowledge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ペ</a:t>
            </a:r>
            <a:r>
              <a:rPr lang="ja-JP" altLang="en-US" dirty="0">
                <a:solidFill>
                  <a:sysClr val="windowText" lastClr="000000"/>
                </a:solidFill>
              </a:rPr>
              <a:t>ージ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51B53FB-105F-B06C-09C6-B2A2F3CE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14158"/>
              </p:ext>
            </p:extLst>
          </p:nvPr>
        </p:nvGraphicFramePr>
        <p:xfrm>
          <a:off x="2828804" y="2476517"/>
          <a:ext cx="9034274" cy="328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72">
                  <a:extLst>
                    <a:ext uri="{9D8B030D-6E8A-4147-A177-3AD203B41FA5}">
                      <a16:colId xmlns:a16="http://schemas.microsoft.com/office/drawing/2014/main" val="2372550093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203334683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976377821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2010815969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16548581"/>
                    </a:ext>
                  </a:extLst>
                </a:gridCol>
                <a:gridCol w="1409262">
                  <a:extLst>
                    <a:ext uri="{9D8B030D-6E8A-4147-A177-3AD203B41FA5}">
                      <a16:colId xmlns:a16="http://schemas.microsoft.com/office/drawing/2014/main" val="1171810711"/>
                    </a:ext>
                  </a:extLst>
                </a:gridCol>
              </a:tblGrid>
              <a:tr h="36449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番号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Feature</a:t>
                      </a:r>
                      <a:r>
                        <a:rPr lang="en-US" altLang="ja-JP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6380"/>
                  </a:ext>
                </a:extLst>
              </a:tr>
              <a:tr h="181374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 Anime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anime,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Japanese animation is </a:t>
                      </a:r>
                      <a:r>
                        <a:rPr lang="en-US" baseline="0" dirty="0" smtClean="0"/>
                        <a:t>... </a:t>
                      </a:r>
                      <a:r>
                        <a:rPr lang="en-AT" baseline="0" dirty="0" smtClean="0"/>
                        <a:t>……………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AT" baseline="0" dirty="0" smtClean="0"/>
                        <a:t>……………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814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974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7434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3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9B50B8-1EFD-32D0-0617-67977E08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9988"/>
              </p:ext>
            </p:extLst>
          </p:nvPr>
        </p:nvGraphicFramePr>
        <p:xfrm>
          <a:off x="275844" y="1450848"/>
          <a:ext cx="23182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206">
                  <a:extLst>
                    <a:ext uri="{9D8B030D-6E8A-4147-A177-3AD203B41FA5}">
                      <a16:colId xmlns:a16="http://schemas.microsoft.com/office/drawing/2014/main" val="352664669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管理者ダッシュボード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29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コース一覧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202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ナレッジ投稿</a:t>
                      </a:r>
                      <a:endParaRPr lang="en-US" sz="1800" b="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083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none" dirty="0" smtClean="0">
                          <a:solidFill>
                            <a:sysClr val="windowText" lastClr="000000"/>
                          </a:solidFill>
                        </a:rPr>
                        <a:t>管理者リスト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229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solidFill>
                            <a:sysClr val="windowText" lastClr="000000"/>
                          </a:solidFill>
                        </a:rPr>
                        <a:t>ユーザーリスト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6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テストリスト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97640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30579"/>
            <a:ext cx="12192000" cy="971550"/>
            <a:chOff x="0" y="0"/>
            <a:chExt cx="12192000" cy="971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90177" y="1819786"/>
            <a:ext cx="1918310" cy="46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Knowledge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24" y="3032690"/>
            <a:ext cx="1460801" cy="14608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328972" y="3300232"/>
            <a:ext cx="566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Õ</a:t>
            </a:r>
            <a:endParaRPr lang="en-US" sz="1000" dirty="0"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709B91-C036-2F7A-193E-8CA9912572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82410" y="3318737"/>
            <a:ext cx="277006" cy="2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GrpSpPr/>
          <p:nvPr/>
        </p:nvGrpSpPr>
        <p:grpSpPr>
          <a:xfrm>
            <a:off x="111190" y="49328"/>
            <a:ext cx="11969619" cy="6759341"/>
            <a:chOff x="0" y="0"/>
            <a:chExt cx="12192000" cy="67586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000000-0008-0000-0000-000026000000}"/>
                </a:ext>
              </a:extLst>
            </p:cNvPr>
            <p:cNvSpPr/>
            <p:nvPr/>
          </p:nvSpPr>
          <p:spPr>
            <a:xfrm>
              <a:off x="0" y="1049250"/>
              <a:ext cx="12192000" cy="536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b="1">
                  <a:solidFill>
                    <a:schemeClr val="bg1"/>
                  </a:solidFill>
                </a:rPr>
                <a:t>登録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27000000}"/>
                </a:ext>
              </a:extLst>
            </p:cNvPr>
            <p:cNvSpPr/>
            <p:nvPr/>
          </p:nvSpPr>
          <p:spPr>
            <a:xfrm>
              <a:off x="4420870" y="2041529"/>
              <a:ext cx="5483860" cy="43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000000-0008-0000-0000-000028000000}"/>
                </a:ext>
              </a:extLst>
            </p:cNvPr>
            <p:cNvSpPr/>
            <p:nvPr/>
          </p:nvSpPr>
          <p:spPr>
            <a:xfrm>
              <a:off x="4420870" y="2815721"/>
              <a:ext cx="5462016" cy="414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00000000-0008-0000-0000-000029000000}"/>
                </a:ext>
              </a:extLst>
            </p:cNvPr>
            <p:cNvSpPr txBox="1"/>
            <p:nvPr/>
          </p:nvSpPr>
          <p:spPr>
            <a:xfrm>
              <a:off x="3622294" y="2123517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名前</a:t>
              </a:r>
              <a:endParaRPr lang="en-US" b="1" dirty="0"/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00000000-0008-0000-0000-00002A000000}"/>
                </a:ext>
              </a:extLst>
            </p:cNvPr>
            <p:cNvSpPr txBox="1"/>
            <p:nvPr/>
          </p:nvSpPr>
          <p:spPr>
            <a:xfrm>
              <a:off x="3622294" y="2936272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メール</a:t>
              </a:r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2B000000}"/>
                </a:ext>
              </a:extLst>
            </p:cNvPr>
            <p:cNvSpPr/>
            <p:nvPr/>
          </p:nvSpPr>
          <p:spPr>
            <a:xfrm>
              <a:off x="9401897" y="2847501"/>
              <a:ext cx="4459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000000-0008-0000-0000-00002D000000}"/>
                </a:ext>
              </a:extLst>
            </p:cNvPr>
            <p:cNvSpPr/>
            <p:nvPr/>
          </p:nvSpPr>
          <p:spPr>
            <a:xfrm>
              <a:off x="0" y="0"/>
              <a:ext cx="12192000" cy="707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2E000000}"/>
                </a:ext>
              </a:extLst>
            </p:cNvPr>
            <p:cNvSpPr/>
            <p:nvPr/>
          </p:nvSpPr>
          <p:spPr>
            <a:xfrm>
              <a:off x="4019596" y="213488"/>
              <a:ext cx="837068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ホーム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2F000000}"/>
                </a:ext>
              </a:extLst>
            </p:cNvPr>
            <p:cNvSpPr/>
            <p:nvPr/>
          </p:nvSpPr>
          <p:spPr>
            <a:xfrm>
              <a:off x="5452236" y="213982"/>
              <a:ext cx="78104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0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SpPr txBox="1"/>
            <p:nvPr/>
          </p:nvSpPr>
          <p:spPr>
            <a:xfrm>
              <a:off x="6699864" y="213983"/>
              <a:ext cx="904028" cy="331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800" b="1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テスト</a:t>
              </a:r>
              <a:endParaRPr 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00000000-0008-0000-0000-000031000000}"/>
                </a:ext>
              </a:extLst>
            </p:cNvPr>
            <p:cNvSpPr txBox="1"/>
            <p:nvPr/>
          </p:nvSpPr>
          <p:spPr>
            <a:xfrm>
              <a:off x="8250411" y="213982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00000-0008-0000-0000-000033000000}"/>
                </a:ext>
              </a:extLst>
            </p:cNvPr>
            <p:cNvSpPr/>
            <p:nvPr/>
          </p:nvSpPr>
          <p:spPr>
            <a:xfrm>
              <a:off x="0" y="0"/>
              <a:ext cx="12192000" cy="675860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000000-0008-0000-0000-000034000000}"/>
                </a:ext>
              </a:extLst>
            </p:cNvPr>
            <p:cNvSpPr/>
            <p:nvPr/>
          </p:nvSpPr>
          <p:spPr>
            <a:xfrm>
              <a:off x="5698434" y="5044552"/>
              <a:ext cx="2223971" cy="455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/>
                <a:t>レジスター</a:t>
              </a:r>
              <a:endParaRPr lang="en-US"/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00000000-0008-0000-0000-000035000000}"/>
                </a:ext>
              </a:extLst>
            </p:cNvPr>
            <p:cNvSpPr txBox="1"/>
            <p:nvPr/>
          </p:nvSpPr>
          <p:spPr>
            <a:xfrm>
              <a:off x="9738177" y="199679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ログイン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8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5779-86B6-9736-9FCD-1EED7AB066D5}"/>
              </a:ext>
            </a:extLst>
          </p:cNvPr>
          <p:cNvSpPr/>
          <p:nvPr/>
        </p:nvSpPr>
        <p:spPr>
          <a:xfrm>
            <a:off x="4267200" y="1267968"/>
            <a:ext cx="3925824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管理者リストページ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51B53FB-105F-B06C-09C6-B2A2F3CE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0345"/>
              </p:ext>
            </p:extLst>
          </p:nvPr>
        </p:nvGraphicFramePr>
        <p:xfrm>
          <a:off x="2828544" y="1885950"/>
          <a:ext cx="9034273" cy="190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12">
                  <a:extLst>
                    <a:ext uri="{9D8B030D-6E8A-4147-A177-3AD203B41FA5}">
                      <a16:colId xmlns:a16="http://schemas.microsoft.com/office/drawing/2014/main" val="2372550093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3334683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976377821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10815969"/>
                    </a:ext>
                  </a:extLst>
                </a:gridCol>
                <a:gridCol w="1548385">
                  <a:extLst>
                    <a:ext uri="{9D8B030D-6E8A-4147-A177-3AD203B41FA5}">
                      <a16:colId xmlns:a16="http://schemas.microsoft.com/office/drawing/2014/main" val="16548581"/>
                    </a:ext>
                  </a:extLst>
                </a:gridCol>
              </a:tblGrid>
              <a:tr h="36449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番号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名前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ja-JP" altLang="en-US" dirty="0" smtClean="0"/>
                        <a:t>メール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ユーザーの役割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行動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638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elearning.jells@gmail.com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814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974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7434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3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9B50B8-1EFD-32D0-0617-67977E08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037"/>
              </p:ext>
            </p:extLst>
          </p:nvPr>
        </p:nvGraphicFramePr>
        <p:xfrm>
          <a:off x="275844" y="1450848"/>
          <a:ext cx="23182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206">
                  <a:extLst>
                    <a:ext uri="{9D8B030D-6E8A-4147-A177-3AD203B41FA5}">
                      <a16:colId xmlns:a16="http://schemas.microsoft.com/office/drawing/2014/main" val="352664669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管理者ダッシュボード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29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コース一覧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202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ナレッジ投稿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083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sng" dirty="0" smtClean="0">
                          <a:solidFill>
                            <a:sysClr val="windowText" lastClr="000000"/>
                          </a:solidFill>
                        </a:rPr>
                        <a:t>管理者リスト</a:t>
                      </a:r>
                      <a:endParaRPr lang="en-US" sz="1800" b="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229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solidFill>
                            <a:sysClr val="windowText" lastClr="000000"/>
                          </a:solidFill>
                        </a:rPr>
                        <a:t>ユーザーリスト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6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テストリスト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976409"/>
                  </a:ext>
                </a:extLst>
              </a:tr>
            </a:tbl>
          </a:graphicData>
        </a:graphic>
      </p:graphicFrame>
      <p:sp>
        <p:nvSpPr>
          <p:cNvPr id="2" name="Up Arrow 1"/>
          <p:cNvSpPr/>
          <p:nvPr/>
        </p:nvSpPr>
        <p:spPr>
          <a:xfrm rot="10800000">
            <a:off x="10824960" y="2317616"/>
            <a:ext cx="390144" cy="256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30579"/>
            <a:ext cx="12192000" cy="971550"/>
            <a:chOff x="0" y="0"/>
            <a:chExt cx="12192000" cy="971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5779-86B6-9736-9FCD-1EED7AB066D5}"/>
              </a:ext>
            </a:extLst>
          </p:cNvPr>
          <p:cNvSpPr/>
          <p:nvPr/>
        </p:nvSpPr>
        <p:spPr>
          <a:xfrm>
            <a:off x="4279392" y="1267968"/>
            <a:ext cx="3779520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ユーザーリス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トペ</a:t>
            </a:r>
            <a:r>
              <a:rPr lang="ja-JP" altLang="en-US" dirty="0">
                <a:solidFill>
                  <a:sysClr val="windowText" lastClr="000000"/>
                </a:solidFill>
              </a:rPr>
              <a:t>ージ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51B53FB-105F-B06C-09C6-B2A2F3CE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67366"/>
              </p:ext>
            </p:extLst>
          </p:nvPr>
        </p:nvGraphicFramePr>
        <p:xfrm>
          <a:off x="2828544" y="1885950"/>
          <a:ext cx="9034273" cy="190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12">
                  <a:extLst>
                    <a:ext uri="{9D8B030D-6E8A-4147-A177-3AD203B41FA5}">
                      <a16:colId xmlns:a16="http://schemas.microsoft.com/office/drawing/2014/main" val="2372550093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3334683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976377821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10815969"/>
                    </a:ext>
                  </a:extLst>
                </a:gridCol>
                <a:gridCol w="1548385">
                  <a:extLst>
                    <a:ext uri="{9D8B030D-6E8A-4147-A177-3AD203B41FA5}">
                      <a16:colId xmlns:a16="http://schemas.microsoft.com/office/drawing/2014/main" val="16548581"/>
                    </a:ext>
                  </a:extLst>
                </a:gridCol>
              </a:tblGrid>
              <a:tr h="36449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番号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名前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ja-JP" altLang="en-US" dirty="0" smtClean="0"/>
                        <a:t>メール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ユーザーの役割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行動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638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814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974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7434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3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9B50B8-1EFD-32D0-0617-67977E08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61379"/>
              </p:ext>
            </p:extLst>
          </p:nvPr>
        </p:nvGraphicFramePr>
        <p:xfrm>
          <a:off x="275844" y="1450848"/>
          <a:ext cx="23182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206">
                  <a:extLst>
                    <a:ext uri="{9D8B030D-6E8A-4147-A177-3AD203B41FA5}">
                      <a16:colId xmlns:a16="http://schemas.microsoft.com/office/drawing/2014/main" val="352664669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管理者ダッシュボード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29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コース一覧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202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ナレッジ投稿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083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none" dirty="0" smtClean="0">
                          <a:solidFill>
                            <a:sysClr val="windowText" lastClr="000000"/>
                          </a:solidFill>
                        </a:rPr>
                        <a:t>管理者リスト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229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sng" dirty="0" smtClean="0">
                          <a:solidFill>
                            <a:sysClr val="windowText" lastClr="000000"/>
                          </a:solidFill>
                        </a:rPr>
                        <a:t>ユーザーリスト</a:t>
                      </a:r>
                      <a:endParaRPr lang="en-US" sz="1800" b="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6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テストリスト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378327"/>
                  </a:ext>
                </a:extLst>
              </a:tr>
            </a:tbl>
          </a:graphicData>
        </a:graphic>
      </p:graphicFrame>
      <p:sp>
        <p:nvSpPr>
          <p:cNvPr id="2" name="Up Arrow 1"/>
          <p:cNvSpPr/>
          <p:nvPr/>
        </p:nvSpPr>
        <p:spPr>
          <a:xfrm>
            <a:off x="10824960" y="2317616"/>
            <a:ext cx="390144" cy="256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30579"/>
            <a:ext cx="12192000" cy="971550"/>
            <a:chOff x="0" y="0"/>
            <a:chExt cx="12192000" cy="971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00000-0008-0000-0000-0000BB000000}"/>
                </a:ext>
              </a:extLst>
            </p:cNvPr>
            <p:cNvSpPr/>
            <p:nvPr/>
          </p:nvSpPr>
          <p:spPr>
            <a:xfrm>
              <a:off x="8823620" y="263621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000000-0008-0000-0000-0000BC000000}"/>
                </a:ext>
              </a:extLst>
            </p:cNvPr>
            <p:cNvSpPr/>
            <p:nvPr/>
          </p:nvSpPr>
          <p:spPr>
            <a:xfrm>
              <a:off x="5938576" y="302867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000000-0008-0000-0000-0000BD000000}"/>
                </a:ext>
              </a:extLst>
            </p:cNvPr>
            <p:cNvSpPr/>
            <p:nvPr/>
          </p:nvSpPr>
          <p:spPr>
            <a:xfrm>
              <a:off x="7411232" y="290516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00000-0008-0000-0000-0000BF000000}"/>
                </a:ext>
              </a:extLst>
            </p:cNvPr>
            <p:cNvSpPr/>
            <p:nvPr/>
          </p:nvSpPr>
          <p:spPr>
            <a:xfrm>
              <a:off x="692672" y="367640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00000-0008-0000-0000-0000C1000000}"/>
                </a:ext>
              </a:extLst>
            </p:cNvPr>
            <p:cNvSpPr/>
            <p:nvPr/>
          </p:nvSpPr>
          <p:spPr>
            <a:xfrm>
              <a:off x="10670169" y="268831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5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0000000-0008-0000-0000-0000BC000000}"/>
              </a:ext>
            </a:extLst>
          </p:cNvPr>
          <p:cNvSpPr/>
          <p:nvPr/>
        </p:nvSpPr>
        <p:spPr>
          <a:xfrm>
            <a:off x="5938576" y="296672"/>
            <a:ext cx="289932" cy="3122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54963"/>
            <a:ext cx="12192000" cy="971550"/>
            <a:chOff x="0" y="0"/>
            <a:chExt cx="12192000" cy="9715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</p:grpSp>
    </p:spTree>
    <p:extLst>
      <p:ext uri="{BB962C8B-B14F-4D97-AF65-F5344CB8AC3E}">
        <p14:creationId xmlns:p14="http://schemas.microsoft.com/office/powerpoint/2010/main" val="125512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055779-86B6-9736-9FCD-1EED7AB066D5}"/>
              </a:ext>
            </a:extLst>
          </p:cNvPr>
          <p:cNvSpPr/>
          <p:nvPr/>
        </p:nvSpPr>
        <p:spPr>
          <a:xfrm>
            <a:off x="4279392" y="1267968"/>
            <a:ext cx="3779520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Test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ペ</a:t>
            </a:r>
            <a:r>
              <a:rPr lang="ja-JP" altLang="en-US" dirty="0">
                <a:solidFill>
                  <a:sysClr val="windowText" lastClr="000000"/>
                </a:solidFill>
              </a:rPr>
              <a:t>ージ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51B53FB-105F-B06C-09C6-B2A2F3CE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57703"/>
              </p:ext>
            </p:extLst>
          </p:nvPr>
        </p:nvGraphicFramePr>
        <p:xfrm>
          <a:off x="2869894" y="2445632"/>
          <a:ext cx="9034273" cy="190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12">
                  <a:extLst>
                    <a:ext uri="{9D8B030D-6E8A-4147-A177-3AD203B41FA5}">
                      <a16:colId xmlns:a16="http://schemas.microsoft.com/office/drawing/2014/main" val="2372550093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3334683"/>
                    </a:ext>
                  </a:extLst>
                </a:gridCol>
                <a:gridCol w="1037972">
                  <a:extLst>
                    <a:ext uri="{9D8B030D-6E8A-4147-A177-3AD203B41FA5}">
                      <a16:colId xmlns:a16="http://schemas.microsoft.com/office/drawing/2014/main" val="976377821"/>
                    </a:ext>
                  </a:extLst>
                </a:gridCol>
                <a:gridCol w="3286897">
                  <a:extLst>
                    <a:ext uri="{9D8B030D-6E8A-4147-A177-3AD203B41FA5}">
                      <a16:colId xmlns:a16="http://schemas.microsoft.com/office/drawing/2014/main" val="2010815969"/>
                    </a:ext>
                  </a:extLst>
                </a:gridCol>
                <a:gridCol w="1734556">
                  <a:extLst>
                    <a:ext uri="{9D8B030D-6E8A-4147-A177-3AD203B41FA5}">
                      <a16:colId xmlns:a16="http://schemas.microsoft.com/office/drawing/2014/main" val="16548581"/>
                    </a:ext>
                  </a:extLst>
                </a:gridCol>
              </a:tblGrid>
              <a:tr h="36449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番号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Test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638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 Kanji Test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Manage</a:t>
                      </a:r>
                      <a:r>
                        <a:rPr lang="en-US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Question</a:t>
                      </a:r>
                      <a:endParaRPr 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6814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974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7434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3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9B50B8-1EFD-32D0-0617-67977E08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30096"/>
              </p:ext>
            </p:extLst>
          </p:nvPr>
        </p:nvGraphicFramePr>
        <p:xfrm>
          <a:off x="275844" y="1450848"/>
          <a:ext cx="23182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206">
                  <a:extLst>
                    <a:ext uri="{9D8B030D-6E8A-4147-A177-3AD203B41FA5}">
                      <a16:colId xmlns:a16="http://schemas.microsoft.com/office/drawing/2014/main" val="352664669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管理者ダッシュボード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293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コース一覧</a:t>
                      </a:r>
                      <a:endParaRPr lang="en-US" sz="16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85202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ナレッジ投稿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083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none" dirty="0" smtClean="0">
                          <a:solidFill>
                            <a:sysClr val="windowText" lastClr="000000"/>
                          </a:solidFill>
                        </a:rPr>
                        <a:t>管理者リスト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4229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u="none" dirty="0" smtClean="0">
                          <a:solidFill>
                            <a:sysClr val="windowText" lastClr="000000"/>
                          </a:solidFill>
                        </a:rPr>
                        <a:t>ユーザーリスト</a:t>
                      </a: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6537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テストリスト</a:t>
                      </a:r>
                      <a:endParaRPr lang="en-US" sz="1800" b="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37832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30579"/>
            <a:ext cx="12192000" cy="971550"/>
            <a:chOff x="0" y="0"/>
            <a:chExt cx="12192000" cy="971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00000-0008-0000-0000-0000BB000000}"/>
                </a:ext>
              </a:extLst>
            </p:cNvPr>
            <p:cNvSpPr/>
            <p:nvPr/>
          </p:nvSpPr>
          <p:spPr>
            <a:xfrm>
              <a:off x="8823620" y="263621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000000-0008-0000-0000-0000BC000000}"/>
                </a:ext>
              </a:extLst>
            </p:cNvPr>
            <p:cNvSpPr/>
            <p:nvPr/>
          </p:nvSpPr>
          <p:spPr>
            <a:xfrm>
              <a:off x="5938576" y="302867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000000-0008-0000-0000-0000BD000000}"/>
                </a:ext>
              </a:extLst>
            </p:cNvPr>
            <p:cNvSpPr/>
            <p:nvPr/>
          </p:nvSpPr>
          <p:spPr>
            <a:xfrm>
              <a:off x="7411232" y="290516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00000-0008-0000-0000-0000BF000000}"/>
                </a:ext>
              </a:extLst>
            </p:cNvPr>
            <p:cNvSpPr/>
            <p:nvPr/>
          </p:nvSpPr>
          <p:spPr>
            <a:xfrm>
              <a:off x="692672" y="367640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00000-0008-0000-0000-0000C1000000}"/>
                </a:ext>
              </a:extLst>
            </p:cNvPr>
            <p:cNvSpPr/>
            <p:nvPr/>
          </p:nvSpPr>
          <p:spPr>
            <a:xfrm>
              <a:off x="10670169" y="268831"/>
              <a:ext cx="289932" cy="31223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5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0000000-0008-0000-0000-0000BC000000}"/>
              </a:ext>
            </a:extLst>
          </p:cNvPr>
          <p:cNvSpPr/>
          <p:nvPr/>
        </p:nvSpPr>
        <p:spPr>
          <a:xfrm>
            <a:off x="5938576" y="296672"/>
            <a:ext cx="289932" cy="3122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54963"/>
            <a:ext cx="12192000" cy="971550"/>
            <a:chOff x="0" y="0"/>
            <a:chExt cx="12192000" cy="9715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プロフィール</a:t>
              </a:r>
              <a:endParaRPr lang="en-US" sz="1400"/>
            </a:p>
          </p:txBody>
        </p:sp>
        <p:sp>
          <p:nvSpPr>
            <p:cNvPr id="64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>
                  <a:solidFill>
                    <a:sysClr val="windowText" lastClr="000000"/>
                  </a:solidFill>
                </a:rPr>
                <a:t>管理者</a:t>
              </a:r>
              <a:endParaRPr lang="en-US" sz="1400" u="sng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790177" y="1819786"/>
            <a:ext cx="1918310" cy="46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Test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118502" y="2864750"/>
            <a:ext cx="566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Õ</a:t>
            </a:r>
            <a:endParaRPr lang="en-US" sz="1000" dirty="0">
              <a:latin typeface="MS Shell Dlg 2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5709B91-C036-2F7A-193E-8CA9912572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71940" y="2883255"/>
            <a:ext cx="277006" cy="2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0EE0A3-65E3-5AF1-034C-6135C06C70BE}"/>
              </a:ext>
            </a:extLst>
          </p:cNvPr>
          <p:cNvSpPr/>
          <p:nvPr/>
        </p:nvSpPr>
        <p:spPr>
          <a:xfrm>
            <a:off x="1873286" y="1834722"/>
            <a:ext cx="8149590" cy="3746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7136" y="2564095"/>
            <a:ext cx="7615740" cy="1314075"/>
            <a:chOff x="2249797" y="1951954"/>
            <a:chExt cx="7615740" cy="13140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9B871-DD40-FE3C-80F8-1CF5839A62E2}"/>
                </a:ext>
              </a:extLst>
            </p:cNvPr>
            <p:cNvSpPr txBox="1"/>
            <p:nvPr/>
          </p:nvSpPr>
          <p:spPr>
            <a:xfrm>
              <a:off x="2249797" y="1951954"/>
              <a:ext cx="76157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Name 			: </a:t>
              </a:r>
              <a:r>
                <a:rPr lang="en-US" sz="2800" dirty="0">
                  <a:solidFill>
                    <a:schemeClr val="bg1"/>
                  </a:solidFill>
                </a:rPr>
                <a:t>Aung Aung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77D61F-671F-A626-907B-0CD22CDBAD1F}"/>
                </a:ext>
              </a:extLst>
            </p:cNvPr>
            <p:cNvSpPr txBox="1"/>
            <p:nvPr/>
          </p:nvSpPr>
          <p:spPr>
            <a:xfrm>
              <a:off x="2249797" y="2742809"/>
              <a:ext cx="669106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Email </a:t>
              </a:r>
              <a:r>
                <a:rPr lang="en-US" sz="2800" dirty="0" smtClean="0">
                  <a:solidFill>
                    <a:schemeClr val="bg1"/>
                  </a:solidFill>
                </a:rPr>
                <a:t> 			: </a:t>
              </a:r>
              <a:r>
                <a:rPr lang="en-US" sz="2800" dirty="0">
                  <a:solidFill>
                    <a:schemeClr val="bg1"/>
                  </a:solidFill>
                </a:rPr>
                <a:t>aa@gmail.com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31A51-7A40-4EE8-2FC1-91C1B3A55B3C}"/>
              </a:ext>
            </a:extLst>
          </p:cNvPr>
          <p:cNvSpPr/>
          <p:nvPr/>
        </p:nvSpPr>
        <p:spPr>
          <a:xfrm>
            <a:off x="11768876" y="0"/>
            <a:ext cx="402336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47A69-140E-5247-7B8E-8F74BD851DB4}"/>
              </a:ext>
            </a:extLst>
          </p:cNvPr>
          <p:cNvSpPr/>
          <p:nvPr/>
        </p:nvSpPr>
        <p:spPr>
          <a:xfrm>
            <a:off x="11768876" y="0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A91347-AF2E-1017-1E7B-76ED07F0459E}"/>
              </a:ext>
            </a:extLst>
          </p:cNvPr>
          <p:cNvSpPr/>
          <p:nvPr/>
        </p:nvSpPr>
        <p:spPr>
          <a:xfrm>
            <a:off x="11768876" y="6600706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3B3773F-74E5-3EC7-4D5C-6667F26E0424}"/>
              </a:ext>
            </a:extLst>
          </p:cNvPr>
          <p:cNvSpPr/>
          <p:nvPr/>
        </p:nvSpPr>
        <p:spPr>
          <a:xfrm flipV="1">
            <a:off x="11878222" y="6634074"/>
            <a:ext cx="217515" cy="2239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CC6E65-44CE-1795-4D93-8ECB258300C7}"/>
              </a:ext>
            </a:extLst>
          </p:cNvPr>
          <p:cNvSpPr/>
          <p:nvPr/>
        </p:nvSpPr>
        <p:spPr>
          <a:xfrm>
            <a:off x="11878223" y="32851"/>
            <a:ext cx="183642" cy="1915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B123DD-3CDB-67C5-9199-2CC749D64CAA}"/>
              </a:ext>
            </a:extLst>
          </p:cNvPr>
          <p:cNvSpPr/>
          <p:nvPr/>
        </p:nvSpPr>
        <p:spPr>
          <a:xfrm>
            <a:off x="11785680" y="1445468"/>
            <a:ext cx="368728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EE7CA-9533-4C32-B71D-214B245FB948}"/>
              </a:ext>
            </a:extLst>
          </p:cNvPr>
          <p:cNvSpPr txBox="1"/>
          <p:nvPr/>
        </p:nvSpPr>
        <p:spPr>
          <a:xfrm>
            <a:off x="3781167" y="838492"/>
            <a:ext cx="3962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+mj-lt"/>
              </a:rPr>
              <a:t>User Profile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A4CDFC-D1C0-E04B-E8D4-3753B0B85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47510" y="4663295"/>
            <a:ext cx="339010" cy="3390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709B91-C036-2F7A-193E-8CA9912572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79928" y="4663295"/>
            <a:ext cx="339010" cy="3390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8418" y="4643183"/>
            <a:ext cx="2123470" cy="34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96000" y="4668063"/>
            <a:ext cx="2123470" cy="34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090" y="51462"/>
            <a:ext cx="12109820" cy="697064"/>
            <a:chOff x="41090" y="51462"/>
            <a:chExt cx="12109820" cy="69706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0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u="sng" dirty="0">
                  <a:solidFill>
                    <a:schemeClr val="bg1"/>
                  </a:solidFill>
                </a:rPr>
                <a:t>プロフィール</a:t>
              </a:r>
              <a:endParaRPr lang="en-US" sz="14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0EE0A3-65E3-5AF1-034C-6135C06C70BE}"/>
              </a:ext>
            </a:extLst>
          </p:cNvPr>
          <p:cNvSpPr/>
          <p:nvPr/>
        </p:nvSpPr>
        <p:spPr>
          <a:xfrm>
            <a:off x="1873286" y="1834722"/>
            <a:ext cx="8149590" cy="3746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7136" y="2564095"/>
            <a:ext cx="7615740" cy="1314075"/>
            <a:chOff x="2249797" y="1951954"/>
            <a:chExt cx="7615740" cy="13140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9B871-DD40-FE3C-80F8-1CF5839A62E2}"/>
                </a:ext>
              </a:extLst>
            </p:cNvPr>
            <p:cNvSpPr txBox="1"/>
            <p:nvPr/>
          </p:nvSpPr>
          <p:spPr>
            <a:xfrm>
              <a:off x="2249797" y="1951954"/>
              <a:ext cx="76157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Name 			: </a:t>
              </a:r>
              <a:r>
                <a:rPr lang="en-US" sz="2800" dirty="0">
                  <a:solidFill>
                    <a:schemeClr val="bg1"/>
                  </a:solidFill>
                </a:rPr>
                <a:t>Aung Aung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77D61F-671F-A626-907B-0CD22CDBAD1F}"/>
                </a:ext>
              </a:extLst>
            </p:cNvPr>
            <p:cNvSpPr txBox="1"/>
            <p:nvPr/>
          </p:nvSpPr>
          <p:spPr>
            <a:xfrm>
              <a:off x="2249797" y="2742809"/>
              <a:ext cx="6691067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Email </a:t>
              </a:r>
              <a:r>
                <a:rPr lang="en-US" sz="2800" dirty="0" smtClean="0">
                  <a:solidFill>
                    <a:schemeClr val="bg1"/>
                  </a:solidFill>
                </a:rPr>
                <a:t> 			: </a:t>
              </a:r>
              <a:r>
                <a:rPr lang="en-US" sz="2800" dirty="0">
                  <a:solidFill>
                    <a:schemeClr val="bg1"/>
                  </a:solidFill>
                </a:rPr>
                <a:t>aa@gmail.com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31A51-7A40-4EE8-2FC1-91C1B3A55B3C}"/>
              </a:ext>
            </a:extLst>
          </p:cNvPr>
          <p:cNvSpPr/>
          <p:nvPr/>
        </p:nvSpPr>
        <p:spPr>
          <a:xfrm>
            <a:off x="11768876" y="0"/>
            <a:ext cx="402336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47A69-140E-5247-7B8E-8F74BD851DB4}"/>
              </a:ext>
            </a:extLst>
          </p:cNvPr>
          <p:cNvSpPr/>
          <p:nvPr/>
        </p:nvSpPr>
        <p:spPr>
          <a:xfrm>
            <a:off x="11768876" y="0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A91347-AF2E-1017-1E7B-76ED07F0459E}"/>
              </a:ext>
            </a:extLst>
          </p:cNvPr>
          <p:cNvSpPr/>
          <p:nvPr/>
        </p:nvSpPr>
        <p:spPr>
          <a:xfrm>
            <a:off x="11768876" y="6600706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3B3773F-74E5-3EC7-4D5C-6667F26E0424}"/>
              </a:ext>
            </a:extLst>
          </p:cNvPr>
          <p:cNvSpPr/>
          <p:nvPr/>
        </p:nvSpPr>
        <p:spPr>
          <a:xfrm flipV="1">
            <a:off x="11878222" y="6634074"/>
            <a:ext cx="217515" cy="2239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CC6E65-44CE-1795-4D93-8ECB258300C7}"/>
              </a:ext>
            </a:extLst>
          </p:cNvPr>
          <p:cNvSpPr/>
          <p:nvPr/>
        </p:nvSpPr>
        <p:spPr>
          <a:xfrm>
            <a:off x="11878223" y="32851"/>
            <a:ext cx="183642" cy="1915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B123DD-3CDB-67C5-9199-2CC749D64CAA}"/>
              </a:ext>
            </a:extLst>
          </p:cNvPr>
          <p:cNvSpPr/>
          <p:nvPr/>
        </p:nvSpPr>
        <p:spPr>
          <a:xfrm>
            <a:off x="11785680" y="1445468"/>
            <a:ext cx="368728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EE7CA-9533-4C32-B71D-214B245FB948}"/>
              </a:ext>
            </a:extLst>
          </p:cNvPr>
          <p:cNvSpPr txBox="1"/>
          <p:nvPr/>
        </p:nvSpPr>
        <p:spPr>
          <a:xfrm>
            <a:off x="4312508" y="838492"/>
            <a:ext cx="390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+mj-lt"/>
              </a:rPr>
              <a:t>Admin Profile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A4CDFC-D1C0-E04B-E8D4-3753B0B85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47510" y="4663295"/>
            <a:ext cx="339010" cy="3390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709B91-C036-2F7A-193E-8CA9912572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79928" y="4650317"/>
            <a:ext cx="339010" cy="3390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8418" y="4643183"/>
            <a:ext cx="2123470" cy="34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96000" y="4668063"/>
            <a:ext cx="2123470" cy="34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Name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GrpSpPr/>
          <p:nvPr/>
        </p:nvGrpSpPr>
        <p:grpSpPr>
          <a:xfrm>
            <a:off x="0" y="-54963"/>
            <a:ext cx="12192000" cy="971550"/>
            <a:chOff x="0" y="0"/>
            <a:chExt cx="12192000" cy="9715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000000-0008-0000-0000-0000B7000000}"/>
                </a:ext>
              </a:extLst>
            </p:cNvPr>
            <p:cNvSpPr/>
            <p:nvPr/>
          </p:nvSpPr>
          <p:spPr>
            <a:xfrm>
              <a:off x="0" y="0"/>
              <a:ext cx="12192000" cy="9715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TextBox 3">
              <a:extLst>
                <a:ext uri="{FF2B5EF4-FFF2-40B4-BE49-F238E27FC236}">
                  <a16:creationId xmlns:a16="http://schemas.microsoft.com/office/drawing/2014/main" id="{00000000-0008-0000-0000-0000B8000000}"/>
                </a:ext>
              </a:extLst>
            </p:cNvPr>
            <p:cNvSpPr txBox="1"/>
            <p:nvPr/>
          </p:nvSpPr>
          <p:spPr>
            <a:xfrm>
              <a:off x="6336641" y="302867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ホーム</a:t>
              </a:r>
              <a:endParaRPr lang="en-US" sz="1400"/>
            </a:p>
          </p:txBody>
        </p: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00000000-0008-0000-0000-0000B9000000}"/>
                </a:ext>
              </a:extLst>
            </p:cNvPr>
            <p:cNvSpPr txBox="1"/>
            <p:nvPr/>
          </p:nvSpPr>
          <p:spPr>
            <a:xfrm>
              <a:off x="9126143" y="294832"/>
              <a:ext cx="1384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u="sng" dirty="0"/>
                <a:t>プロフィール</a:t>
              </a:r>
              <a:endParaRPr lang="en-US" sz="1400" u="sng" dirty="0"/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00000000-0008-0000-0000-0000BA000000}"/>
                </a:ext>
              </a:extLst>
            </p:cNvPr>
            <p:cNvSpPr txBox="1"/>
            <p:nvPr/>
          </p:nvSpPr>
          <p:spPr>
            <a:xfrm>
              <a:off x="10960101" y="276758"/>
              <a:ext cx="113347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/>
                <a:t>ログアウト</a:t>
              </a:r>
              <a:endParaRPr lang="en-US" sz="1400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00000000-0008-0000-0000-0000BE000000}"/>
                </a:ext>
              </a:extLst>
            </p:cNvPr>
            <p:cNvSpPr txBox="1"/>
            <p:nvPr/>
          </p:nvSpPr>
          <p:spPr>
            <a:xfrm>
              <a:off x="129083" y="344888"/>
              <a:ext cx="8890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ロ ゴ</a:t>
              </a:r>
              <a:endParaRPr lang="en-US"/>
            </a:p>
          </p:txBody>
        </p:sp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00000000-0008-0000-0000-0000C0000000}"/>
                </a:ext>
              </a:extLst>
            </p:cNvPr>
            <p:cNvSpPr txBox="1"/>
            <p:nvPr/>
          </p:nvSpPr>
          <p:spPr>
            <a:xfrm>
              <a:off x="7743645" y="292745"/>
              <a:ext cx="87630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dirty="0">
                  <a:solidFill>
                    <a:sysClr val="windowText" lastClr="000000"/>
                  </a:solidFill>
                </a:rPr>
                <a:t>管理者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GrpSpPr/>
          <p:nvPr/>
        </p:nvGrpSpPr>
        <p:grpSpPr>
          <a:xfrm>
            <a:off x="111190" y="49328"/>
            <a:ext cx="11969619" cy="6759341"/>
            <a:chOff x="0" y="0"/>
            <a:chExt cx="12192000" cy="67586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000000-0008-0000-0000-000026000000}"/>
                </a:ext>
              </a:extLst>
            </p:cNvPr>
            <p:cNvSpPr/>
            <p:nvPr/>
          </p:nvSpPr>
          <p:spPr>
            <a:xfrm>
              <a:off x="0" y="1049250"/>
              <a:ext cx="12192000" cy="536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b="1">
                  <a:solidFill>
                    <a:schemeClr val="bg1"/>
                  </a:solidFill>
                </a:rPr>
                <a:t>登録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27000000}"/>
                </a:ext>
              </a:extLst>
            </p:cNvPr>
            <p:cNvSpPr/>
            <p:nvPr/>
          </p:nvSpPr>
          <p:spPr>
            <a:xfrm>
              <a:off x="4420870" y="2041529"/>
              <a:ext cx="5483860" cy="43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000000-0008-0000-0000-000028000000}"/>
                </a:ext>
              </a:extLst>
            </p:cNvPr>
            <p:cNvSpPr/>
            <p:nvPr/>
          </p:nvSpPr>
          <p:spPr>
            <a:xfrm>
              <a:off x="4420870" y="2815721"/>
              <a:ext cx="5462016" cy="414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00000000-0008-0000-0000-000029000000}"/>
                </a:ext>
              </a:extLst>
            </p:cNvPr>
            <p:cNvSpPr txBox="1"/>
            <p:nvPr/>
          </p:nvSpPr>
          <p:spPr>
            <a:xfrm>
              <a:off x="3622294" y="2123517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名前</a:t>
              </a:r>
              <a:endParaRPr lang="en-US" b="1" dirty="0"/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00000000-0008-0000-0000-00002A000000}"/>
                </a:ext>
              </a:extLst>
            </p:cNvPr>
            <p:cNvSpPr txBox="1"/>
            <p:nvPr/>
          </p:nvSpPr>
          <p:spPr>
            <a:xfrm>
              <a:off x="3622294" y="2936272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メール</a:t>
              </a:r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2B000000}"/>
                </a:ext>
              </a:extLst>
            </p:cNvPr>
            <p:cNvSpPr/>
            <p:nvPr/>
          </p:nvSpPr>
          <p:spPr>
            <a:xfrm>
              <a:off x="9401897" y="2847501"/>
              <a:ext cx="4459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000000-0008-0000-0000-00002D000000}"/>
                </a:ext>
              </a:extLst>
            </p:cNvPr>
            <p:cNvSpPr/>
            <p:nvPr/>
          </p:nvSpPr>
          <p:spPr>
            <a:xfrm>
              <a:off x="0" y="0"/>
              <a:ext cx="12192000" cy="707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2E000000}"/>
                </a:ext>
              </a:extLst>
            </p:cNvPr>
            <p:cNvSpPr/>
            <p:nvPr/>
          </p:nvSpPr>
          <p:spPr>
            <a:xfrm>
              <a:off x="4019596" y="213488"/>
              <a:ext cx="837068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ホーム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2F000000}"/>
                </a:ext>
              </a:extLst>
            </p:cNvPr>
            <p:cNvSpPr/>
            <p:nvPr/>
          </p:nvSpPr>
          <p:spPr>
            <a:xfrm>
              <a:off x="5452236" y="213982"/>
              <a:ext cx="78104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0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SpPr txBox="1"/>
            <p:nvPr/>
          </p:nvSpPr>
          <p:spPr>
            <a:xfrm>
              <a:off x="6699864" y="213983"/>
              <a:ext cx="904028" cy="331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800" b="1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テスト</a:t>
              </a:r>
              <a:endParaRPr 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00000000-0008-0000-0000-000031000000}"/>
                </a:ext>
              </a:extLst>
            </p:cNvPr>
            <p:cNvSpPr txBox="1"/>
            <p:nvPr/>
          </p:nvSpPr>
          <p:spPr>
            <a:xfrm>
              <a:off x="8250411" y="213982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00000-0008-0000-0000-000033000000}"/>
                </a:ext>
              </a:extLst>
            </p:cNvPr>
            <p:cNvSpPr/>
            <p:nvPr/>
          </p:nvSpPr>
          <p:spPr>
            <a:xfrm>
              <a:off x="0" y="0"/>
              <a:ext cx="12192000" cy="675860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000000-0008-0000-0000-000034000000}"/>
                </a:ext>
              </a:extLst>
            </p:cNvPr>
            <p:cNvSpPr/>
            <p:nvPr/>
          </p:nvSpPr>
          <p:spPr>
            <a:xfrm>
              <a:off x="5698434" y="5044552"/>
              <a:ext cx="2223971" cy="455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/>
                <a:t>レジスター</a:t>
              </a:r>
              <a:endParaRPr lang="en-US"/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00000000-0008-0000-0000-000035000000}"/>
                </a:ext>
              </a:extLst>
            </p:cNvPr>
            <p:cNvSpPr txBox="1"/>
            <p:nvPr/>
          </p:nvSpPr>
          <p:spPr>
            <a:xfrm>
              <a:off x="9738177" y="199679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ログイン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8519" y="3835331"/>
            <a:ext cx="10824540" cy="5684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Registered successfully and we sent a password and please login with that password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GrpSpPr/>
          <p:nvPr/>
        </p:nvGrpSpPr>
        <p:grpSpPr>
          <a:xfrm>
            <a:off x="111190" y="49328"/>
            <a:ext cx="11969619" cy="6759341"/>
            <a:chOff x="0" y="0"/>
            <a:chExt cx="12192000" cy="67586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000000-0008-0000-0000-000026000000}"/>
                </a:ext>
              </a:extLst>
            </p:cNvPr>
            <p:cNvSpPr/>
            <p:nvPr/>
          </p:nvSpPr>
          <p:spPr>
            <a:xfrm>
              <a:off x="0" y="1049250"/>
              <a:ext cx="12192000" cy="536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b="1">
                  <a:solidFill>
                    <a:schemeClr val="bg1"/>
                  </a:solidFill>
                </a:rPr>
                <a:t>登録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27000000}"/>
                </a:ext>
              </a:extLst>
            </p:cNvPr>
            <p:cNvSpPr/>
            <p:nvPr/>
          </p:nvSpPr>
          <p:spPr>
            <a:xfrm>
              <a:off x="4420870" y="2041529"/>
              <a:ext cx="5483860" cy="43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000000-0008-0000-0000-000028000000}"/>
                </a:ext>
              </a:extLst>
            </p:cNvPr>
            <p:cNvSpPr/>
            <p:nvPr/>
          </p:nvSpPr>
          <p:spPr>
            <a:xfrm>
              <a:off x="4420870" y="2815721"/>
              <a:ext cx="5462016" cy="414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00000000-0008-0000-0000-000029000000}"/>
                </a:ext>
              </a:extLst>
            </p:cNvPr>
            <p:cNvSpPr txBox="1"/>
            <p:nvPr/>
          </p:nvSpPr>
          <p:spPr>
            <a:xfrm>
              <a:off x="3622294" y="2123517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名前</a:t>
              </a:r>
              <a:endParaRPr lang="en-US" b="1" dirty="0"/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00000000-0008-0000-0000-00002A000000}"/>
                </a:ext>
              </a:extLst>
            </p:cNvPr>
            <p:cNvSpPr txBox="1"/>
            <p:nvPr/>
          </p:nvSpPr>
          <p:spPr>
            <a:xfrm>
              <a:off x="3622294" y="2936272"/>
              <a:ext cx="159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 dirty="0"/>
                <a:t>メール</a:t>
              </a:r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000000-0008-0000-0000-00002B000000}"/>
                </a:ext>
              </a:extLst>
            </p:cNvPr>
            <p:cNvSpPr/>
            <p:nvPr/>
          </p:nvSpPr>
          <p:spPr>
            <a:xfrm>
              <a:off x="9401897" y="2847501"/>
              <a:ext cx="4459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000000-0008-0000-0000-00002D000000}"/>
                </a:ext>
              </a:extLst>
            </p:cNvPr>
            <p:cNvSpPr/>
            <p:nvPr/>
          </p:nvSpPr>
          <p:spPr>
            <a:xfrm>
              <a:off x="0" y="0"/>
              <a:ext cx="12192000" cy="707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2E000000}"/>
                </a:ext>
              </a:extLst>
            </p:cNvPr>
            <p:cNvSpPr/>
            <p:nvPr/>
          </p:nvSpPr>
          <p:spPr>
            <a:xfrm>
              <a:off x="4019596" y="213488"/>
              <a:ext cx="837068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ホーム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2F000000}"/>
                </a:ext>
              </a:extLst>
            </p:cNvPr>
            <p:cNvSpPr/>
            <p:nvPr/>
          </p:nvSpPr>
          <p:spPr>
            <a:xfrm>
              <a:off x="5452236" y="213982"/>
              <a:ext cx="78104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0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SpPr txBox="1"/>
            <p:nvPr/>
          </p:nvSpPr>
          <p:spPr>
            <a:xfrm>
              <a:off x="6699864" y="213983"/>
              <a:ext cx="904028" cy="331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800" b="1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テスト</a:t>
              </a:r>
              <a:endParaRPr lang="en-US" sz="14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00000000-0008-0000-0000-000031000000}"/>
                </a:ext>
              </a:extLst>
            </p:cNvPr>
            <p:cNvSpPr txBox="1"/>
            <p:nvPr/>
          </p:nvSpPr>
          <p:spPr>
            <a:xfrm>
              <a:off x="8250411" y="213982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00000-0008-0000-0000-000033000000}"/>
                </a:ext>
              </a:extLst>
            </p:cNvPr>
            <p:cNvSpPr/>
            <p:nvPr/>
          </p:nvSpPr>
          <p:spPr>
            <a:xfrm>
              <a:off x="0" y="0"/>
              <a:ext cx="12192000" cy="675860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000000-0008-0000-0000-000034000000}"/>
                </a:ext>
              </a:extLst>
            </p:cNvPr>
            <p:cNvSpPr/>
            <p:nvPr/>
          </p:nvSpPr>
          <p:spPr>
            <a:xfrm>
              <a:off x="5698434" y="5044552"/>
              <a:ext cx="2223971" cy="455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/>
                <a:t>レジスター</a:t>
              </a:r>
              <a:endParaRPr lang="en-US"/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00000000-0008-0000-0000-000035000000}"/>
                </a:ext>
              </a:extLst>
            </p:cNvPr>
            <p:cNvSpPr txBox="1"/>
            <p:nvPr/>
          </p:nvSpPr>
          <p:spPr>
            <a:xfrm>
              <a:off x="9738177" y="199679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ログイン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988519" y="3835331"/>
            <a:ext cx="10824540" cy="5684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Failed!!  The email you entered is already registered or something wrong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GrpSpPr/>
          <p:nvPr/>
        </p:nvGrpSpPr>
        <p:grpSpPr>
          <a:xfrm>
            <a:off x="101213" y="108226"/>
            <a:ext cx="11989575" cy="6641547"/>
            <a:chOff x="0" y="0"/>
            <a:chExt cx="12192001" cy="68566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000000-0008-0000-0000-000056000000}"/>
                </a:ext>
              </a:extLst>
            </p:cNvPr>
            <p:cNvSpPr/>
            <p:nvPr/>
          </p:nvSpPr>
          <p:spPr>
            <a:xfrm>
              <a:off x="3400414" y="2034216"/>
              <a:ext cx="5279136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x-none"/>
                <a:t>*</a:t>
              </a: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000000-0008-0000-0000-000057000000}"/>
                </a:ext>
              </a:extLst>
            </p:cNvPr>
            <p:cNvSpPr/>
            <p:nvPr/>
          </p:nvSpPr>
          <p:spPr>
            <a:xfrm>
              <a:off x="3401938" y="3476658"/>
              <a:ext cx="5279136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000000-0008-0000-0000-000058000000}"/>
                </a:ext>
              </a:extLst>
            </p:cNvPr>
            <p:cNvSpPr/>
            <p:nvPr/>
          </p:nvSpPr>
          <p:spPr>
            <a:xfrm>
              <a:off x="3400414" y="1400446"/>
              <a:ext cx="1158240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メール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000000-0008-0000-0000-000059000000}"/>
                </a:ext>
              </a:extLst>
            </p:cNvPr>
            <p:cNvSpPr/>
            <p:nvPr/>
          </p:nvSpPr>
          <p:spPr>
            <a:xfrm>
              <a:off x="3400414" y="2762640"/>
              <a:ext cx="1456250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パスワード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00000-0008-0000-0000-00005A000000}"/>
                </a:ext>
              </a:extLst>
            </p:cNvPr>
            <p:cNvGrpSpPr/>
            <p:nvPr/>
          </p:nvGrpSpPr>
          <p:grpSpPr>
            <a:xfrm>
              <a:off x="3228569" y="4771796"/>
              <a:ext cx="5450981" cy="953814"/>
              <a:chOff x="3228569" y="4771796"/>
              <a:chExt cx="5450981" cy="9538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000000-0008-0000-0000-000070000000}"/>
                  </a:ext>
                </a:extLst>
              </p:cNvPr>
              <p:cNvSpPr/>
              <p:nvPr/>
            </p:nvSpPr>
            <p:spPr>
              <a:xfrm>
                <a:off x="3228569" y="5333065"/>
                <a:ext cx="2817256" cy="392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u="sng">
                    <a:solidFill>
                      <a:srgbClr val="0070C0"/>
                    </a:solidFill>
                  </a:rPr>
                  <a:t>パスワードが忘れの場合</a:t>
                </a:r>
                <a:endParaRPr lang="en-US" u="sng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0000000-0008-0000-0000-000071000000}"/>
                  </a:ext>
                </a:extLst>
              </p:cNvPr>
              <p:cNvSpPr/>
              <p:nvPr/>
            </p:nvSpPr>
            <p:spPr>
              <a:xfrm>
                <a:off x="3400414" y="4771796"/>
                <a:ext cx="5279136" cy="29870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00000-0008-0000-0000-00005B000000}"/>
                </a:ext>
              </a:extLst>
            </p:cNvPr>
            <p:cNvSpPr/>
            <p:nvPr/>
          </p:nvSpPr>
          <p:spPr>
            <a:xfrm>
              <a:off x="8246734" y="2079412"/>
              <a:ext cx="4459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000000-0008-0000-0000-00005C000000}"/>
                </a:ext>
              </a:extLst>
            </p:cNvPr>
            <p:cNvSpPr/>
            <p:nvPr/>
          </p:nvSpPr>
          <p:spPr>
            <a:xfrm>
              <a:off x="8246734" y="3499256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Webdings" panose="05030102010509060703" pitchFamily="18" charset="2"/>
                </a:rPr>
                <a:t>N</a:t>
              </a:r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000000-0008-0000-0000-00005D000000}"/>
                </a:ext>
              </a:extLst>
            </p:cNvPr>
            <p:cNvSpPr/>
            <p:nvPr/>
          </p:nvSpPr>
          <p:spPr>
            <a:xfrm>
              <a:off x="1" y="0"/>
              <a:ext cx="12192000" cy="707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000000-0008-0000-0000-00005E000000}"/>
                </a:ext>
              </a:extLst>
            </p:cNvPr>
            <p:cNvSpPr/>
            <p:nvPr/>
          </p:nvSpPr>
          <p:spPr>
            <a:xfrm>
              <a:off x="3994722" y="213488"/>
              <a:ext cx="861942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ホーム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000000-0008-0000-0000-00005F000000}"/>
                </a:ext>
              </a:extLst>
            </p:cNvPr>
            <p:cNvSpPr/>
            <p:nvPr/>
          </p:nvSpPr>
          <p:spPr>
            <a:xfrm>
              <a:off x="5352478" y="213982"/>
              <a:ext cx="823034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コース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6" name="TextBox 28">
              <a:extLst>
                <a:ext uri="{FF2B5EF4-FFF2-40B4-BE49-F238E27FC236}">
                  <a16:creationId xmlns:a16="http://schemas.microsoft.com/office/drawing/2014/main" id="{00000000-0008-0000-0000-000060000000}"/>
                </a:ext>
              </a:extLst>
            </p:cNvPr>
            <p:cNvSpPr txBox="1"/>
            <p:nvPr/>
          </p:nvSpPr>
          <p:spPr>
            <a:xfrm>
              <a:off x="6699865" y="213982"/>
              <a:ext cx="904028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テスト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7" name="TextBox 29">
              <a:extLst>
                <a:ext uri="{FF2B5EF4-FFF2-40B4-BE49-F238E27FC236}">
                  <a16:creationId xmlns:a16="http://schemas.microsoft.com/office/drawing/2014/main" id="{00000000-0008-0000-0000-000061000000}"/>
                </a:ext>
              </a:extLst>
            </p:cNvPr>
            <p:cNvSpPr txBox="1"/>
            <p:nvPr/>
          </p:nvSpPr>
          <p:spPr>
            <a:xfrm>
              <a:off x="8250412" y="213982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8" name="TextBox 30">
              <a:extLst>
                <a:ext uri="{FF2B5EF4-FFF2-40B4-BE49-F238E27FC236}">
                  <a16:creationId xmlns:a16="http://schemas.microsoft.com/office/drawing/2014/main" id="{00000000-0008-0000-0000-000062000000}"/>
                </a:ext>
              </a:extLst>
            </p:cNvPr>
            <p:cNvSpPr txBox="1"/>
            <p:nvPr/>
          </p:nvSpPr>
          <p:spPr>
            <a:xfrm>
              <a:off x="9738178" y="199679"/>
              <a:ext cx="124625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レジスター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000000-0008-0000-0000-000063000000}"/>
                </a:ext>
              </a:extLst>
            </p:cNvPr>
            <p:cNvSpPr/>
            <p:nvPr/>
          </p:nvSpPr>
          <p:spPr>
            <a:xfrm>
              <a:off x="3580862" y="202502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0000000-0008-0000-0000-000064000000}"/>
                </a:ext>
              </a:extLst>
            </p:cNvPr>
            <p:cNvSpPr/>
            <p:nvPr/>
          </p:nvSpPr>
          <p:spPr>
            <a:xfrm>
              <a:off x="4952462" y="213982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0000000-0008-0000-0000-000065000000}"/>
                </a:ext>
              </a:extLst>
            </p:cNvPr>
            <p:cNvSpPr/>
            <p:nvPr/>
          </p:nvSpPr>
          <p:spPr>
            <a:xfrm>
              <a:off x="6298448" y="191928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0000000-0008-0000-0000-000066000000}"/>
                </a:ext>
              </a:extLst>
            </p:cNvPr>
            <p:cNvSpPr/>
            <p:nvPr/>
          </p:nvSpPr>
          <p:spPr>
            <a:xfrm>
              <a:off x="7757490" y="183285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000000-0008-0000-0000-000067000000}"/>
                </a:ext>
              </a:extLst>
            </p:cNvPr>
            <p:cNvSpPr/>
            <p:nvPr/>
          </p:nvSpPr>
          <p:spPr>
            <a:xfrm>
              <a:off x="9324317" y="177625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0000000-0008-0000-0000-000068000000}"/>
                </a:ext>
              </a:extLst>
            </p:cNvPr>
            <p:cNvSpPr/>
            <p:nvPr/>
          </p:nvSpPr>
          <p:spPr>
            <a:xfrm>
              <a:off x="5452237" y="4756095"/>
              <a:ext cx="11079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>
                  <a:solidFill>
                    <a:schemeClr val="bg1"/>
                  </a:solidFill>
                </a:rPr>
                <a:t>ログイン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/>
            <p:nvPr/>
          </p:nvSpPr>
          <p:spPr>
            <a:xfrm>
              <a:off x="0" y="0"/>
              <a:ext cx="12177129" cy="685662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5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GrpSpPr/>
          <p:nvPr/>
        </p:nvGrpSpPr>
        <p:grpSpPr>
          <a:xfrm>
            <a:off x="101213" y="108226"/>
            <a:ext cx="11989575" cy="6641547"/>
            <a:chOff x="0" y="0"/>
            <a:chExt cx="12192001" cy="685662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000000-0008-0000-0000-000056000000}"/>
                </a:ext>
              </a:extLst>
            </p:cNvPr>
            <p:cNvSpPr/>
            <p:nvPr/>
          </p:nvSpPr>
          <p:spPr>
            <a:xfrm>
              <a:off x="3400414" y="2034216"/>
              <a:ext cx="5279136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x-none"/>
                <a:t>*</a:t>
              </a: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000000-0008-0000-0000-000057000000}"/>
                </a:ext>
              </a:extLst>
            </p:cNvPr>
            <p:cNvSpPr/>
            <p:nvPr/>
          </p:nvSpPr>
          <p:spPr>
            <a:xfrm>
              <a:off x="3401938" y="3476658"/>
              <a:ext cx="5279136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000000-0008-0000-0000-000058000000}"/>
                </a:ext>
              </a:extLst>
            </p:cNvPr>
            <p:cNvSpPr/>
            <p:nvPr/>
          </p:nvSpPr>
          <p:spPr>
            <a:xfrm>
              <a:off x="3400414" y="1400446"/>
              <a:ext cx="1158240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メール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000000-0008-0000-0000-000059000000}"/>
                </a:ext>
              </a:extLst>
            </p:cNvPr>
            <p:cNvSpPr/>
            <p:nvPr/>
          </p:nvSpPr>
          <p:spPr>
            <a:xfrm>
              <a:off x="3400414" y="2762640"/>
              <a:ext cx="1456250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パスワード</a:t>
              </a:r>
              <a:endParaRPr 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00000-0008-0000-0000-00005A000000}"/>
                </a:ext>
              </a:extLst>
            </p:cNvPr>
            <p:cNvGrpSpPr/>
            <p:nvPr/>
          </p:nvGrpSpPr>
          <p:grpSpPr>
            <a:xfrm>
              <a:off x="3228569" y="4771796"/>
              <a:ext cx="5450981" cy="953814"/>
              <a:chOff x="3228569" y="4771796"/>
              <a:chExt cx="5450981" cy="9538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0000000-0008-0000-0000-000070000000}"/>
                  </a:ext>
                </a:extLst>
              </p:cNvPr>
              <p:cNvSpPr/>
              <p:nvPr/>
            </p:nvSpPr>
            <p:spPr>
              <a:xfrm>
                <a:off x="3228569" y="5333065"/>
                <a:ext cx="2817256" cy="392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u="sng">
                    <a:solidFill>
                      <a:srgbClr val="0070C0"/>
                    </a:solidFill>
                  </a:rPr>
                  <a:t>パスワードが忘れの場合</a:t>
                </a:r>
                <a:endParaRPr lang="en-US" u="sng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0000000-0008-0000-0000-000071000000}"/>
                  </a:ext>
                </a:extLst>
              </p:cNvPr>
              <p:cNvSpPr/>
              <p:nvPr/>
            </p:nvSpPr>
            <p:spPr>
              <a:xfrm>
                <a:off x="3400414" y="4771796"/>
                <a:ext cx="5279136" cy="29870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00000-0008-0000-0000-00005B000000}"/>
                </a:ext>
              </a:extLst>
            </p:cNvPr>
            <p:cNvSpPr/>
            <p:nvPr/>
          </p:nvSpPr>
          <p:spPr>
            <a:xfrm>
              <a:off x="8246734" y="2079412"/>
              <a:ext cx="4459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>
                  <a:latin typeface="Wingdings" panose="05000000000000000000" pitchFamily="2" charset="2"/>
                </a:rPr>
                <a:t>*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000000-0008-0000-0000-00005C000000}"/>
                </a:ext>
              </a:extLst>
            </p:cNvPr>
            <p:cNvSpPr/>
            <p:nvPr/>
          </p:nvSpPr>
          <p:spPr>
            <a:xfrm>
              <a:off x="8246734" y="3499256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Webdings" panose="05030102010509060703" pitchFamily="18" charset="2"/>
                </a:rPr>
                <a:t>N</a:t>
              </a:r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000000-0008-0000-0000-00005D000000}"/>
                </a:ext>
              </a:extLst>
            </p:cNvPr>
            <p:cNvSpPr/>
            <p:nvPr/>
          </p:nvSpPr>
          <p:spPr>
            <a:xfrm>
              <a:off x="1" y="0"/>
              <a:ext cx="12192000" cy="7071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000000-0008-0000-0000-00005E000000}"/>
                </a:ext>
              </a:extLst>
            </p:cNvPr>
            <p:cNvSpPr/>
            <p:nvPr/>
          </p:nvSpPr>
          <p:spPr>
            <a:xfrm>
              <a:off x="3994722" y="213488"/>
              <a:ext cx="861942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ホーム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000000-0008-0000-0000-00005F000000}"/>
                </a:ext>
              </a:extLst>
            </p:cNvPr>
            <p:cNvSpPr/>
            <p:nvPr/>
          </p:nvSpPr>
          <p:spPr>
            <a:xfrm>
              <a:off x="5352478" y="213982"/>
              <a:ext cx="823034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コース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6" name="TextBox 28">
              <a:extLst>
                <a:ext uri="{FF2B5EF4-FFF2-40B4-BE49-F238E27FC236}">
                  <a16:creationId xmlns:a16="http://schemas.microsoft.com/office/drawing/2014/main" id="{00000000-0008-0000-0000-000060000000}"/>
                </a:ext>
              </a:extLst>
            </p:cNvPr>
            <p:cNvSpPr txBox="1"/>
            <p:nvPr/>
          </p:nvSpPr>
          <p:spPr>
            <a:xfrm>
              <a:off x="6699865" y="213982"/>
              <a:ext cx="904028" cy="3177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テスト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7" name="TextBox 29">
              <a:extLst>
                <a:ext uri="{FF2B5EF4-FFF2-40B4-BE49-F238E27FC236}">
                  <a16:creationId xmlns:a16="http://schemas.microsoft.com/office/drawing/2014/main" id="{00000000-0008-0000-0000-000061000000}"/>
                </a:ext>
              </a:extLst>
            </p:cNvPr>
            <p:cNvSpPr txBox="1"/>
            <p:nvPr/>
          </p:nvSpPr>
          <p:spPr>
            <a:xfrm>
              <a:off x="8250412" y="213982"/>
              <a:ext cx="1021181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8" name="TextBox 30">
              <a:extLst>
                <a:ext uri="{FF2B5EF4-FFF2-40B4-BE49-F238E27FC236}">
                  <a16:creationId xmlns:a16="http://schemas.microsoft.com/office/drawing/2014/main" id="{00000000-0008-0000-0000-000062000000}"/>
                </a:ext>
              </a:extLst>
            </p:cNvPr>
            <p:cNvSpPr txBox="1"/>
            <p:nvPr/>
          </p:nvSpPr>
          <p:spPr>
            <a:xfrm>
              <a:off x="9738178" y="199679"/>
              <a:ext cx="1246256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レジスター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000000-0008-0000-0000-000063000000}"/>
                </a:ext>
              </a:extLst>
            </p:cNvPr>
            <p:cNvSpPr/>
            <p:nvPr/>
          </p:nvSpPr>
          <p:spPr>
            <a:xfrm>
              <a:off x="3580862" y="202502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0000000-0008-0000-0000-000064000000}"/>
                </a:ext>
              </a:extLst>
            </p:cNvPr>
            <p:cNvSpPr/>
            <p:nvPr/>
          </p:nvSpPr>
          <p:spPr>
            <a:xfrm>
              <a:off x="4952462" y="213982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0000000-0008-0000-0000-000065000000}"/>
                </a:ext>
              </a:extLst>
            </p:cNvPr>
            <p:cNvSpPr/>
            <p:nvPr/>
          </p:nvSpPr>
          <p:spPr>
            <a:xfrm>
              <a:off x="6298448" y="191928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0000000-0008-0000-0000-000066000000}"/>
                </a:ext>
              </a:extLst>
            </p:cNvPr>
            <p:cNvSpPr/>
            <p:nvPr/>
          </p:nvSpPr>
          <p:spPr>
            <a:xfrm>
              <a:off x="7757490" y="183285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000000-0008-0000-0000-000067000000}"/>
                </a:ext>
              </a:extLst>
            </p:cNvPr>
            <p:cNvSpPr/>
            <p:nvPr/>
          </p:nvSpPr>
          <p:spPr>
            <a:xfrm>
              <a:off x="9324317" y="177625"/>
              <a:ext cx="329832" cy="32983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0000000-0008-0000-0000-000068000000}"/>
                </a:ext>
              </a:extLst>
            </p:cNvPr>
            <p:cNvSpPr/>
            <p:nvPr/>
          </p:nvSpPr>
          <p:spPr>
            <a:xfrm>
              <a:off x="5452237" y="4756095"/>
              <a:ext cx="11079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>
                  <a:solidFill>
                    <a:schemeClr val="bg1"/>
                  </a:solidFill>
                </a:rPr>
                <a:t>ログイン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/>
            <p:nvPr/>
          </p:nvSpPr>
          <p:spPr>
            <a:xfrm>
              <a:off x="0" y="0"/>
              <a:ext cx="12177129" cy="685662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5456" y="5849019"/>
            <a:ext cx="10824540" cy="5684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Failed!!  Please check your email and password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5008" y="1123127"/>
            <a:ext cx="3633216" cy="52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Forget Password?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008" y="4417552"/>
            <a:ext cx="3876012" cy="4800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D87FB-16EC-5BE8-F205-25910909B5CA}"/>
              </a:ext>
            </a:extLst>
          </p:cNvPr>
          <p:cNvSpPr txBox="1"/>
          <p:nvPr/>
        </p:nvSpPr>
        <p:spPr>
          <a:xfrm>
            <a:off x="2674438" y="2233279"/>
            <a:ext cx="80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sent  new password to your email. Please enter your registered email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DD21F-7818-A895-07AB-DAA4D57CB92C}"/>
              </a:ext>
            </a:extLst>
          </p:cNvPr>
          <p:cNvSpPr/>
          <p:nvPr/>
        </p:nvSpPr>
        <p:spPr>
          <a:xfrm>
            <a:off x="3589020" y="3447972"/>
            <a:ext cx="5337810" cy="4800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Your 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101214" y="108226"/>
            <a:ext cx="11989574" cy="6849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4029610" y="315017"/>
            <a:ext cx="84763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ホーム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364823" y="315496"/>
            <a:ext cx="80936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コース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SpPr txBox="1"/>
          <p:nvPr/>
        </p:nvSpPr>
        <p:spPr>
          <a:xfrm>
            <a:off x="6689839" y="315496"/>
            <a:ext cx="88901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テスト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00000000-0008-0000-0000-000061000000}"/>
              </a:ext>
            </a:extLst>
          </p:cNvPr>
          <p:cNvSpPr txBox="1"/>
          <p:nvPr/>
        </p:nvSpPr>
        <p:spPr>
          <a:xfrm>
            <a:off x="8214642" y="315496"/>
            <a:ext cx="1004226" cy="2981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知識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 txBox="1"/>
          <p:nvPr/>
        </p:nvSpPr>
        <p:spPr>
          <a:xfrm>
            <a:off x="9677706" y="301641"/>
            <a:ext cx="1225564" cy="2981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レジスター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SpPr/>
          <p:nvPr/>
        </p:nvSpPr>
        <p:spPr>
          <a:xfrm>
            <a:off x="3622621" y="304376"/>
            <a:ext cx="324356" cy="31948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SpPr/>
          <p:nvPr/>
        </p:nvSpPr>
        <p:spPr>
          <a:xfrm>
            <a:off x="4971448" y="315496"/>
            <a:ext cx="324356" cy="31948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SpPr/>
          <p:nvPr/>
        </p:nvSpPr>
        <p:spPr>
          <a:xfrm>
            <a:off x="6295087" y="294134"/>
            <a:ext cx="324356" cy="31948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SpPr/>
          <p:nvPr/>
        </p:nvSpPr>
        <p:spPr>
          <a:xfrm>
            <a:off x="7729904" y="285762"/>
            <a:ext cx="324356" cy="31948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000000-0008-0000-0000-000067000000}"/>
              </a:ext>
            </a:extLst>
          </p:cNvPr>
          <p:cNvSpPr/>
          <p:nvPr/>
        </p:nvSpPr>
        <p:spPr>
          <a:xfrm>
            <a:off x="9270717" y="280279"/>
            <a:ext cx="324356" cy="31948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00000-0008-0000-0000-000033000000}"/>
              </a:ext>
            </a:extLst>
          </p:cNvPr>
          <p:cNvSpPr/>
          <p:nvPr/>
        </p:nvSpPr>
        <p:spPr>
          <a:xfrm>
            <a:off x="111190" y="49328"/>
            <a:ext cx="11969619" cy="675934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41090" y="51653"/>
            <a:ext cx="12109820" cy="697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table">
            <a:extLst>
              <a:ext uri="{FF2B5EF4-FFF2-40B4-BE49-F238E27FC236}">
                <a16:creationId xmlns:a16="http://schemas.microsoft.com/office/drawing/2014/main" id="{00000000-0008-0000-0000-00004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9" y="1819143"/>
            <a:ext cx="1845056" cy="2852583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0000000-0008-0000-0000-000041000000}"/>
              </a:ext>
            </a:extLst>
          </p:cNvPr>
          <p:cNvSpPr/>
          <p:nvPr/>
        </p:nvSpPr>
        <p:spPr>
          <a:xfrm>
            <a:off x="3694296" y="1733794"/>
            <a:ext cx="2033283" cy="208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TextBox 24">
            <a:extLst>
              <a:ext uri="{FF2B5EF4-FFF2-40B4-BE49-F238E27FC236}">
                <a16:creationId xmlns:a16="http://schemas.microsoft.com/office/drawing/2014/main" id="{00000000-0008-0000-0000-000042000000}"/>
              </a:ext>
            </a:extLst>
          </p:cNvPr>
          <p:cNvSpPr txBox="1"/>
          <p:nvPr/>
        </p:nvSpPr>
        <p:spPr>
          <a:xfrm>
            <a:off x="3769132" y="2683815"/>
            <a:ext cx="1951368" cy="84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000000-0008-0000-0000-000043000000}"/>
              </a:ext>
            </a:extLst>
          </p:cNvPr>
          <p:cNvSpPr/>
          <p:nvPr/>
        </p:nvSpPr>
        <p:spPr>
          <a:xfrm>
            <a:off x="6349153" y="3968643"/>
            <a:ext cx="2041524" cy="206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000000-0008-0000-0000-000044000000}"/>
              </a:ext>
            </a:extLst>
          </p:cNvPr>
          <p:cNvSpPr/>
          <p:nvPr/>
        </p:nvSpPr>
        <p:spPr>
          <a:xfrm>
            <a:off x="9019849" y="3973237"/>
            <a:ext cx="2041524" cy="205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000000-0008-0000-0000-000045000000}"/>
              </a:ext>
            </a:extLst>
          </p:cNvPr>
          <p:cNvSpPr/>
          <p:nvPr/>
        </p:nvSpPr>
        <p:spPr>
          <a:xfrm>
            <a:off x="6349153" y="1723694"/>
            <a:ext cx="2041524" cy="200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/>
          <p:nvPr/>
        </p:nvSpPr>
        <p:spPr>
          <a:xfrm>
            <a:off x="8979705" y="1752018"/>
            <a:ext cx="2041524" cy="198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SpPr/>
          <p:nvPr/>
        </p:nvSpPr>
        <p:spPr>
          <a:xfrm>
            <a:off x="3687217" y="3968643"/>
            <a:ext cx="2033283" cy="210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TextBox 1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41090" y="224369"/>
            <a:ext cx="1282890" cy="38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/>
              <a:t>ロゴ</a:t>
            </a:r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2664334" y="248815"/>
            <a:ext cx="72808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ホーム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3828803" y="224369"/>
            <a:ext cx="724419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コース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6" name="TextBox 20">
            <a:extLst>
              <a:ext uri="{FF2B5EF4-FFF2-40B4-BE49-F238E27FC236}">
                <a16:creationId xmlns:a16="http://schemas.microsoft.com/office/drawing/2014/main" id="{00000000-0008-0000-0000-00004E000000}"/>
              </a:ext>
            </a:extLst>
          </p:cNvPr>
          <p:cNvSpPr txBox="1"/>
          <p:nvPr/>
        </p:nvSpPr>
        <p:spPr>
          <a:xfrm>
            <a:off x="6566020" y="250677"/>
            <a:ext cx="904485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sz="1400" b="1">
                <a:solidFill>
                  <a:schemeClr val="bg1"/>
                </a:solidFill>
              </a:rPr>
              <a:t>テスト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7" name="TextBox 21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 txBox="1"/>
          <p:nvPr/>
        </p:nvSpPr>
        <p:spPr>
          <a:xfrm>
            <a:off x="7920690" y="236809"/>
            <a:ext cx="1021638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知識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9312397" y="235395"/>
            <a:ext cx="126234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プロフィール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10944808" y="219382"/>
            <a:ext cx="110868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ログアウト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3694296" y="1710414"/>
            <a:ext cx="2040362" cy="78592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000000-0008-0000-0000-000061000000}"/>
              </a:ext>
            </a:extLst>
          </p:cNvPr>
          <p:cNvSpPr/>
          <p:nvPr/>
        </p:nvSpPr>
        <p:spPr>
          <a:xfrm>
            <a:off x="6351204" y="1714778"/>
            <a:ext cx="2048603" cy="78592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8979705" y="1752019"/>
            <a:ext cx="2048603" cy="7884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SpPr/>
          <p:nvPr/>
        </p:nvSpPr>
        <p:spPr>
          <a:xfrm>
            <a:off x="3690756" y="3947919"/>
            <a:ext cx="2040362" cy="7859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SpPr/>
          <p:nvPr/>
        </p:nvSpPr>
        <p:spPr>
          <a:xfrm>
            <a:off x="6345613" y="3968644"/>
            <a:ext cx="2048603" cy="7859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000000-0008-0000-0000-000067000000}"/>
              </a:ext>
            </a:extLst>
          </p:cNvPr>
          <p:cNvSpPr/>
          <p:nvPr/>
        </p:nvSpPr>
        <p:spPr>
          <a:xfrm>
            <a:off x="9024119" y="3968644"/>
            <a:ext cx="2048603" cy="7859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TextBox 73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SpPr txBox="1"/>
          <p:nvPr/>
        </p:nvSpPr>
        <p:spPr>
          <a:xfrm>
            <a:off x="4527883" y="2017723"/>
            <a:ext cx="707117" cy="36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07" name="TextBox 74">
            <a:extLst>
              <a:ext uri="{FF2B5EF4-FFF2-40B4-BE49-F238E27FC236}">
                <a16:creationId xmlns:a16="http://schemas.microsoft.com/office/drawing/2014/main" id="{00000000-0008-0000-0000-000069000000}"/>
              </a:ext>
            </a:extLst>
          </p:cNvPr>
          <p:cNvSpPr txBox="1"/>
          <p:nvPr/>
        </p:nvSpPr>
        <p:spPr>
          <a:xfrm>
            <a:off x="7027210" y="1983031"/>
            <a:ext cx="707118" cy="36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08" name="TextBox 76">
            <a:extLst>
              <a:ext uri="{FF2B5EF4-FFF2-40B4-BE49-F238E27FC236}">
                <a16:creationId xmlns:a16="http://schemas.microsoft.com/office/drawing/2014/main" id="{00000000-0008-0000-0000-00006A000000}"/>
              </a:ext>
            </a:extLst>
          </p:cNvPr>
          <p:cNvSpPr txBox="1"/>
          <p:nvPr/>
        </p:nvSpPr>
        <p:spPr>
          <a:xfrm>
            <a:off x="9998390" y="1997313"/>
            <a:ext cx="707117" cy="36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09" name="TextBox 78">
            <a:extLst>
              <a:ext uri="{FF2B5EF4-FFF2-40B4-BE49-F238E27FC236}">
                <a16:creationId xmlns:a16="http://schemas.microsoft.com/office/drawing/2014/main" id="{00000000-0008-0000-0000-00006B000000}"/>
              </a:ext>
            </a:extLst>
          </p:cNvPr>
          <p:cNvSpPr txBox="1"/>
          <p:nvPr/>
        </p:nvSpPr>
        <p:spPr>
          <a:xfrm>
            <a:off x="7007330" y="4196645"/>
            <a:ext cx="707118" cy="36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10" name="TextBox 79">
            <a:extLst>
              <a:ext uri="{FF2B5EF4-FFF2-40B4-BE49-F238E27FC236}">
                <a16:creationId xmlns:a16="http://schemas.microsoft.com/office/drawing/2014/main" id="{00000000-0008-0000-0000-00006C000000}"/>
              </a:ext>
            </a:extLst>
          </p:cNvPr>
          <p:cNvSpPr txBox="1"/>
          <p:nvPr/>
        </p:nvSpPr>
        <p:spPr>
          <a:xfrm>
            <a:off x="9722659" y="4188842"/>
            <a:ext cx="717647" cy="36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11" name="TextBox 80">
            <a:extLst>
              <a:ext uri="{FF2B5EF4-FFF2-40B4-BE49-F238E27FC236}">
                <a16:creationId xmlns:a16="http://schemas.microsoft.com/office/drawing/2014/main" id="{00000000-0008-0000-0000-00006D000000}"/>
              </a:ext>
            </a:extLst>
          </p:cNvPr>
          <p:cNvSpPr txBox="1"/>
          <p:nvPr/>
        </p:nvSpPr>
        <p:spPr>
          <a:xfrm>
            <a:off x="4350298" y="4180717"/>
            <a:ext cx="707117" cy="36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画像</a:t>
            </a:r>
            <a:endParaRPr lang="en-US"/>
          </a:p>
        </p:txBody>
      </p:sp>
      <p:sp>
        <p:nvSpPr>
          <p:cNvPr id="112" name="TextBox 81">
            <a:extLst>
              <a:ext uri="{FF2B5EF4-FFF2-40B4-BE49-F238E27FC236}">
                <a16:creationId xmlns:a16="http://schemas.microsoft.com/office/drawing/2014/main" id="{00000000-0008-0000-0000-00006E000000}"/>
              </a:ext>
            </a:extLst>
          </p:cNvPr>
          <p:cNvSpPr txBox="1"/>
          <p:nvPr/>
        </p:nvSpPr>
        <p:spPr>
          <a:xfrm>
            <a:off x="3745912" y="4855861"/>
            <a:ext cx="1951368" cy="8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113" name="TextBox 82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SpPr txBox="1"/>
          <p:nvPr/>
        </p:nvSpPr>
        <p:spPr>
          <a:xfrm>
            <a:off x="6395700" y="2599668"/>
            <a:ext cx="1959609" cy="84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114" name="TextBox 83">
            <a:extLst>
              <a:ext uri="{FF2B5EF4-FFF2-40B4-BE49-F238E27FC236}">
                <a16:creationId xmlns:a16="http://schemas.microsoft.com/office/drawing/2014/main" id="{00000000-0008-0000-0000-000070000000}"/>
              </a:ext>
            </a:extLst>
          </p:cNvPr>
          <p:cNvSpPr txBox="1"/>
          <p:nvPr/>
        </p:nvSpPr>
        <p:spPr>
          <a:xfrm>
            <a:off x="9378313" y="2641640"/>
            <a:ext cx="1959609" cy="84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115" name="TextBox 84">
            <a:extLst>
              <a:ext uri="{FF2B5EF4-FFF2-40B4-BE49-F238E27FC236}">
                <a16:creationId xmlns:a16="http://schemas.microsoft.com/office/drawing/2014/main" id="{00000000-0008-0000-0000-000071000000}"/>
              </a:ext>
            </a:extLst>
          </p:cNvPr>
          <p:cNvSpPr txBox="1"/>
          <p:nvPr/>
        </p:nvSpPr>
        <p:spPr>
          <a:xfrm>
            <a:off x="6395700" y="4845107"/>
            <a:ext cx="1959609" cy="8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116" name="TextBox 86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SpPr txBox="1"/>
          <p:nvPr/>
        </p:nvSpPr>
        <p:spPr>
          <a:xfrm>
            <a:off x="9056628" y="4870328"/>
            <a:ext cx="1959609" cy="8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/>
              <a:t>タイトル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..</a:t>
            </a:r>
          </a:p>
          <a:p>
            <a:r>
              <a:rPr lang="ja-JP" altLang="en-US" sz="1600"/>
              <a:t>参考書籍 </a:t>
            </a:r>
            <a:r>
              <a:rPr lang="en-US" sz="1600"/>
              <a:t>: </a:t>
            </a:r>
            <a:r>
              <a:rPr lang="x-none" sz="1600"/>
              <a:t>…</a:t>
            </a:r>
            <a:r>
              <a:rPr lang="en-US" sz="1600"/>
              <a:t>.</a:t>
            </a:r>
          </a:p>
          <a:p>
            <a:r>
              <a:rPr lang="ja-JP" altLang="en-US" sz="1600"/>
              <a:t>料金</a:t>
            </a:r>
            <a:r>
              <a:rPr lang="en-US" sz="1600"/>
              <a:t>: </a:t>
            </a:r>
            <a:r>
              <a:rPr lang="x-none" sz="1600"/>
              <a:t>……</a:t>
            </a:r>
            <a:endParaRPr 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 txBox="1"/>
          <p:nvPr/>
        </p:nvSpPr>
        <p:spPr>
          <a:xfrm>
            <a:off x="4896057" y="234532"/>
            <a:ext cx="1267969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chemeClr val="bg1"/>
                </a:solidFill>
              </a:rPr>
              <a:t>登録コース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0000000-0008-0000-0000-0000B4000000}"/>
              </a:ext>
            </a:extLst>
          </p:cNvPr>
          <p:cNvSpPr/>
          <p:nvPr/>
        </p:nvSpPr>
        <p:spPr>
          <a:xfrm>
            <a:off x="4225361" y="3524240"/>
            <a:ext cx="772804" cy="24287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0000000-0008-0000-0000-0000B5000000}"/>
              </a:ext>
            </a:extLst>
          </p:cNvPr>
          <p:cNvSpPr/>
          <p:nvPr/>
        </p:nvSpPr>
        <p:spPr>
          <a:xfrm>
            <a:off x="6997880" y="3392102"/>
            <a:ext cx="772805" cy="24287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0000000-0008-0000-0000-0000B6000000}"/>
              </a:ext>
            </a:extLst>
          </p:cNvPr>
          <p:cNvSpPr/>
          <p:nvPr/>
        </p:nvSpPr>
        <p:spPr>
          <a:xfrm>
            <a:off x="9648848" y="3437602"/>
            <a:ext cx="783334" cy="24539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0000000-0008-0000-0000-0000B8000000}"/>
              </a:ext>
            </a:extLst>
          </p:cNvPr>
          <p:cNvSpPr/>
          <p:nvPr/>
        </p:nvSpPr>
        <p:spPr>
          <a:xfrm>
            <a:off x="4234234" y="5718528"/>
            <a:ext cx="772804" cy="24287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00000000-0008-0000-0000-0000BA000000}"/>
              </a:ext>
            </a:extLst>
          </p:cNvPr>
          <p:cNvSpPr/>
          <p:nvPr/>
        </p:nvSpPr>
        <p:spPr>
          <a:xfrm>
            <a:off x="6993705" y="5727401"/>
            <a:ext cx="772805" cy="24287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0000000-0008-0000-0000-0000BB000000}"/>
              </a:ext>
            </a:extLst>
          </p:cNvPr>
          <p:cNvSpPr/>
          <p:nvPr/>
        </p:nvSpPr>
        <p:spPr>
          <a:xfrm>
            <a:off x="9683816" y="5733756"/>
            <a:ext cx="783334" cy="245392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See</a:t>
            </a:r>
            <a:r>
              <a:rPr lang="en-US" sz="1100" baseline="0">
                <a:solidFill>
                  <a:schemeClr val="tx1"/>
                </a:solidFill>
              </a:rPr>
              <a:t> More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41090" y="51462"/>
            <a:ext cx="12109820" cy="697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41090" y="224178"/>
            <a:ext cx="1282890" cy="38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/>
              <a:t>ロゴ</a:t>
            </a:r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2664334" y="248624"/>
            <a:ext cx="72808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ホーム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3828803" y="224178"/>
            <a:ext cx="724419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u="sng" dirty="0">
                <a:solidFill>
                  <a:schemeClr val="bg1"/>
                </a:solidFill>
              </a:rPr>
              <a:t>コース</a:t>
            </a:r>
            <a:endParaRPr 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128" name="TextBox 20">
            <a:extLst>
              <a:ext uri="{FF2B5EF4-FFF2-40B4-BE49-F238E27FC236}">
                <a16:creationId xmlns:a16="http://schemas.microsoft.com/office/drawing/2014/main" id="{00000000-0008-0000-0000-00004E000000}"/>
              </a:ext>
            </a:extLst>
          </p:cNvPr>
          <p:cNvSpPr txBox="1"/>
          <p:nvPr/>
        </p:nvSpPr>
        <p:spPr>
          <a:xfrm>
            <a:off x="6566020" y="250486"/>
            <a:ext cx="904485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sz="1400" b="1">
                <a:solidFill>
                  <a:schemeClr val="bg1"/>
                </a:solidFill>
              </a:rPr>
              <a:t>テスト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9" name="TextBox 21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 txBox="1"/>
          <p:nvPr/>
        </p:nvSpPr>
        <p:spPr>
          <a:xfrm>
            <a:off x="7920690" y="236618"/>
            <a:ext cx="1021638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chemeClr val="bg1"/>
                </a:solidFill>
              </a:rPr>
              <a:t>知識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9312397" y="235204"/>
            <a:ext cx="1262342" cy="305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</a:rPr>
              <a:t>プロフィール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10944808" y="219191"/>
            <a:ext cx="110868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</a:rPr>
              <a:t>ログアウト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 txBox="1"/>
          <p:nvPr/>
        </p:nvSpPr>
        <p:spPr>
          <a:xfrm>
            <a:off x="4896057" y="234341"/>
            <a:ext cx="1267969" cy="325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chemeClr val="bg1"/>
                </a:solidFill>
              </a:rPr>
              <a:t>登録コース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132" y="1133856"/>
            <a:ext cx="6229258" cy="414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Search here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3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1768876" y="0"/>
            <a:ext cx="402336" cy="25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11878223" y="32851"/>
            <a:ext cx="183642" cy="1915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DEEB09-AE29-71EB-8CB5-CD0699048741}"/>
              </a:ext>
            </a:extLst>
          </p:cNvPr>
          <p:cNvGrpSpPr/>
          <p:nvPr/>
        </p:nvGrpSpPr>
        <p:grpSpPr>
          <a:xfrm>
            <a:off x="1327478" y="1934446"/>
            <a:ext cx="11481628" cy="2874576"/>
            <a:chOff x="3065858" y="2010891"/>
            <a:chExt cx="9621309" cy="290972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207CAA-20FA-4E76-6D40-35515BE422D0}"/>
                </a:ext>
              </a:extLst>
            </p:cNvPr>
            <p:cNvSpPr txBox="1"/>
            <p:nvPr/>
          </p:nvSpPr>
          <p:spPr>
            <a:xfrm flipH="1">
              <a:off x="5018296" y="2010891"/>
              <a:ext cx="4858726" cy="53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N3 Kanji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406FA1-46A6-C5BA-0ED9-76E88D8BF926}"/>
                </a:ext>
              </a:extLst>
            </p:cNvPr>
            <p:cNvSpPr txBox="1"/>
            <p:nvPr/>
          </p:nvSpPr>
          <p:spPr>
            <a:xfrm flipH="1">
              <a:off x="5005231" y="2895426"/>
              <a:ext cx="344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videos - 25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9536C9E-FDAA-0871-0DC5-ABC6CF9B42BE}"/>
                </a:ext>
              </a:extLst>
            </p:cNvPr>
            <p:cNvSpPr txBox="1"/>
            <p:nvPr/>
          </p:nvSpPr>
          <p:spPr>
            <a:xfrm flipH="1">
              <a:off x="5019052" y="2520438"/>
              <a:ext cx="344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kanji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C131040-E37F-3233-CFDA-35E899D6C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3065858" y="2164333"/>
              <a:ext cx="1349363" cy="19094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7C86CD-94FA-9BF8-6000-6328FA4F582A}"/>
                </a:ext>
              </a:extLst>
            </p:cNvPr>
            <p:cNvSpPr txBox="1"/>
            <p:nvPr/>
          </p:nvSpPr>
          <p:spPr>
            <a:xfrm>
              <a:off x="5005231" y="3399317"/>
              <a:ext cx="7681936" cy="152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Descriptions</a:t>
              </a:r>
            </a:p>
            <a:p>
              <a:endParaRPr lang="en-US" dirty="0"/>
            </a:p>
            <a:p>
              <a:r>
                <a:rPr lang="en-US" dirty="0"/>
                <a:t>In this course, you will be learning JLPT n3 level kanji with soumatome </a:t>
              </a:r>
              <a:endParaRPr lang="en-US" dirty="0" smtClean="0"/>
            </a:p>
            <a:p>
              <a:r>
                <a:rPr lang="en-US" dirty="0" smtClean="0"/>
                <a:t>Series ….…………….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588" y="-1006"/>
            <a:ext cx="12109820" cy="697064"/>
            <a:chOff x="41090" y="51462"/>
            <a:chExt cx="12109820" cy="6970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000000-0008-0000-0000-00003E000000}"/>
                </a:ext>
              </a:extLst>
            </p:cNvPr>
            <p:cNvSpPr/>
            <p:nvPr/>
          </p:nvSpPr>
          <p:spPr>
            <a:xfrm>
              <a:off x="41090" y="51462"/>
              <a:ext cx="12109820" cy="697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00000000-0008-0000-0000-000048000000}"/>
                </a:ext>
              </a:extLst>
            </p:cNvPr>
            <p:cNvSpPr txBox="1"/>
            <p:nvPr/>
          </p:nvSpPr>
          <p:spPr>
            <a:xfrm>
              <a:off x="41090" y="224178"/>
              <a:ext cx="1282890" cy="38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/>
                <a:t>ロゴ</a:t>
              </a: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00000-0008-0000-0000-000049000000}"/>
                </a:ext>
              </a:extLst>
            </p:cNvPr>
            <p:cNvSpPr/>
            <p:nvPr/>
          </p:nvSpPr>
          <p:spPr>
            <a:xfrm>
              <a:off x="2664334" y="248624"/>
              <a:ext cx="72808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ホーム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3828803" y="224178"/>
              <a:ext cx="724419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コース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 txBox="1"/>
            <p:nvPr/>
          </p:nvSpPr>
          <p:spPr>
            <a:xfrm>
              <a:off x="6566020" y="250486"/>
              <a:ext cx="904485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sz="1400" b="1">
                  <a:solidFill>
                    <a:schemeClr val="bg1"/>
                  </a:solidFill>
                </a:rPr>
                <a:t>テスト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00000000-0008-0000-0000-000051000000}"/>
                </a:ext>
              </a:extLst>
            </p:cNvPr>
            <p:cNvSpPr txBox="1"/>
            <p:nvPr/>
          </p:nvSpPr>
          <p:spPr>
            <a:xfrm>
              <a:off x="7920690" y="236618"/>
              <a:ext cx="1021638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>
                  <a:solidFill>
                    <a:schemeClr val="bg1"/>
                  </a:solidFill>
                </a:rPr>
                <a:t>知識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000000-0008-0000-0000-000054000000}"/>
                </a:ext>
              </a:extLst>
            </p:cNvPr>
            <p:cNvSpPr/>
            <p:nvPr/>
          </p:nvSpPr>
          <p:spPr>
            <a:xfrm>
              <a:off x="9312397" y="235204"/>
              <a:ext cx="1262342" cy="305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>
                  <a:solidFill>
                    <a:schemeClr val="bg1"/>
                  </a:solidFill>
                </a:rPr>
                <a:t>プロフィール</a:t>
              </a: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00000-0008-0000-0000-000055000000}"/>
                </a:ext>
              </a:extLst>
            </p:cNvPr>
            <p:cNvSpPr/>
            <p:nvPr/>
          </p:nvSpPr>
          <p:spPr>
            <a:xfrm>
              <a:off x="10944808" y="219191"/>
              <a:ext cx="1108687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b="1" dirty="0">
                  <a:solidFill>
                    <a:schemeClr val="bg1"/>
                  </a:solidFill>
                </a:rPr>
                <a:t>ログアウト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000000-0008-0000-0000-000079000000}"/>
                </a:ext>
              </a:extLst>
            </p:cNvPr>
            <p:cNvSpPr txBox="1"/>
            <p:nvPr/>
          </p:nvSpPr>
          <p:spPr>
            <a:xfrm>
              <a:off x="4896057" y="234341"/>
              <a:ext cx="1267969" cy="325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bg1"/>
                  </a:solidFill>
                </a:rPr>
                <a:t>登録コース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: Rounded Corners 63">
            <a:hlinkClick r:id="rId4" action="ppaction://hlinksldjump"/>
            <a:extLst>
              <a:ext uri="{FF2B5EF4-FFF2-40B4-BE49-F238E27FC236}">
                <a16:creationId xmlns:a16="http://schemas.microsoft.com/office/drawing/2014/main" id="{65EC07D0-5F65-4874-940F-66DA46440E42}"/>
              </a:ext>
            </a:extLst>
          </p:cNvPr>
          <p:cNvSpPr/>
          <p:nvPr/>
        </p:nvSpPr>
        <p:spPr>
          <a:xfrm>
            <a:off x="3768708" y="5178758"/>
            <a:ext cx="3851910" cy="604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41090" y="51653"/>
            <a:ext cx="12109820" cy="67546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1609</Words>
  <Application>Microsoft Office PowerPoint</Application>
  <PresentationFormat>Widescreen</PresentationFormat>
  <Paragraphs>470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游ゴシック</vt:lpstr>
      <vt:lpstr>Arial</vt:lpstr>
      <vt:lpstr>Calibri</vt:lpstr>
      <vt:lpstr>Calibri Light</vt:lpstr>
      <vt:lpstr>MS Shell Dlg 2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89</cp:revision>
  <dcterms:created xsi:type="dcterms:W3CDTF">2023-06-07T14:39:53Z</dcterms:created>
  <dcterms:modified xsi:type="dcterms:W3CDTF">2023-07-24T16:03:56Z</dcterms:modified>
</cp:coreProperties>
</file>