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31758-9FF0-46E7-8EF3-2321FE6A79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C853A5-6236-4E61-8C0A-D81EC12EC89C}">
      <dgm:prSet/>
      <dgm:spPr/>
      <dgm:t>
        <a:bodyPr/>
        <a:lstStyle/>
        <a:p>
          <a:r>
            <a:rPr kumimoji="1" lang="ja-JP"/>
            <a:t>テキストのフォントをドットにしてゲーム画面のようにした。</a:t>
          </a:r>
          <a:endParaRPr lang="en-US"/>
        </a:p>
      </dgm:t>
    </dgm:pt>
    <dgm:pt modelId="{A9F51EE0-1487-41ED-8550-C050CE4A1D5C}" type="parTrans" cxnId="{B887CF85-AD76-4969-85CE-FBB9E8DE3BF6}">
      <dgm:prSet/>
      <dgm:spPr/>
      <dgm:t>
        <a:bodyPr/>
        <a:lstStyle/>
        <a:p>
          <a:endParaRPr lang="en-US"/>
        </a:p>
      </dgm:t>
    </dgm:pt>
    <dgm:pt modelId="{99384CA3-59CA-4195-99D1-116CD4CBB168}" type="sibTrans" cxnId="{B887CF85-AD76-4969-85CE-FBB9E8DE3BF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0EC607F-9F6A-41BF-8C72-B3258D96E964}">
      <dgm:prSet/>
      <dgm:spPr/>
      <dgm:t>
        <a:bodyPr/>
        <a:lstStyle/>
        <a:p>
          <a:r>
            <a:rPr kumimoji="1" lang="ja-JP" dirty="0"/>
            <a:t>背景を洞窟にして、先の見えない感じを出した。</a:t>
          </a:r>
          <a:endParaRPr lang="en-US" dirty="0"/>
        </a:p>
      </dgm:t>
    </dgm:pt>
    <dgm:pt modelId="{F574E9AB-C42B-432F-8127-2C0D6D4364DA}" type="parTrans" cxnId="{14B5A68A-4B25-47E4-A31A-4613071C7B05}">
      <dgm:prSet/>
      <dgm:spPr/>
      <dgm:t>
        <a:bodyPr/>
        <a:lstStyle/>
        <a:p>
          <a:endParaRPr lang="en-US"/>
        </a:p>
      </dgm:t>
    </dgm:pt>
    <dgm:pt modelId="{B2ADAAAA-401B-4661-B02A-E8791C4C1964}" type="sibTrans" cxnId="{14B5A68A-4B25-47E4-A31A-4613071C7B0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91070EB-41AD-4C64-8E82-9214DDC70836}">
      <dgm:prSet custT="1"/>
      <dgm:spPr/>
      <dgm:t>
        <a:bodyPr/>
        <a:lstStyle/>
        <a:p>
          <a:r>
            <a:rPr lang="ja-JP" sz="2000" dirty="0"/>
            <a:t>小さい頃の冒険のように、先に進むにつれて</a:t>
          </a:r>
          <a:r>
            <a:rPr lang="ja-JP" altLang="en-US" sz="2000" dirty="0"/>
            <a:t>、</a:t>
          </a:r>
          <a:r>
            <a:rPr lang="ja-JP" sz="2000" dirty="0"/>
            <a:t>もう戻ろうか</a:t>
          </a:r>
          <a:r>
            <a:rPr lang="ja-JP" altLang="en-US" sz="2000" dirty="0"/>
            <a:t>な</a:t>
          </a:r>
          <a:r>
            <a:rPr lang="ja-JP" sz="2000" dirty="0"/>
            <a:t>という葛藤</a:t>
          </a:r>
          <a:r>
            <a:rPr kumimoji="1" lang="ja-JP" sz="2000" dirty="0"/>
            <a:t>も追加した。</a:t>
          </a:r>
          <a:endParaRPr lang="en-US" sz="2000" dirty="0"/>
        </a:p>
      </dgm:t>
    </dgm:pt>
    <dgm:pt modelId="{6A4A33BD-C6C9-4250-9D7A-5EDDEF859338}" type="parTrans" cxnId="{FB69E585-DE61-46F8-8554-55B8EA7F39B0}">
      <dgm:prSet/>
      <dgm:spPr/>
      <dgm:t>
        <a:bodyPr/>
        <a:lstStyle/>
        <a:p>
          <a:endParaRPr lang="en-US"/>
        </a:p>
      </dgm:t>
    </dgm:pt>
    <dgm:pt modelId="{E5CB1FE7-377C-4C7F-B91D-66E07A8DF5C9}" type="sibTrans" cxnId="{FB69E585-DE61-46F8-8554-55B8EA7F39B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5D14C4-9D86-488B-A68C-A7F3F2DC8777}" type="pres">
      <dgm:prSet presAssocID="{86831758-9FF0-46E7-8EF3-2321FE6A7907}" presName="Name0" presStyleCnt="0">
        <dgm:presLayoutVars>
          <dgm:animLvl val="lvl"/>
          <dgm:resizeHandles val="exact"/>
        </dgm:presLayoutVars>
      </dgm:prSet>
      <dgm:spPr/>
    </dgm:pt>
    <dgm:pt modelId="{8CFB05A6-AB7D-4E2D-A91F-2D59F1E522E7}" type="pres">
      <dgm:prSet presAssocID="{FAC853A5-6236-4E61-8C0A-D81EC12EC89C}" presName="compositeNode" presStyleCnt="0">
        <dgm:presLayoutVars>
          <dgm:bulletEnabled val="1"/>
        </dgm:presLayoutVars>
      </dgm:prSet>
      <dgm:spPr/>
    </dgm:pt>
    <dgm:pt modelId="{8379195C-6778-41E6-94AA-D13093346B73}" type="pres">
      <dgm:prSet presAssocID="{FAC853A5-6236-4E61-8C0A-D81EC12EC89C}" presName="bgRect" presStyleLbl="alignNode1" presStyleIdx="0" presStyleCnt="3" custScaleY="216208"/>
      <dgm:spPr/>
    </dgm:pt>
    <dgm:pt modelId="{1A3D3173-5F1C-439B-BA8B-D8BDB0FDFC19}" type="pres">
      <dgm:prSet presAssocID="{99384CA3-59CA-4195-99D1-116CD4CBB168}" presName="sibTransNodeRect" presStyleLbl="alignNode1" presStyleIdx="0" presStyleCnt="3" custScaleY="356393">
        <dgm:presLayoutVars>
          <dgm:chMax val="0"/>
          <dgm:bulletEnabled val="1"/>
        </dgm:presLayoutVars>
      </dgm:prSet>
      <dgm:spPr/>
    </dgm:pt>
    <dgm:pt modelId="{5409394B-CDE1-45BF-A563-D36296916423}" type="pres">
      <dgm:prSet presAssocID="{FAC853A5-6236-4E61-8C0A-D81EC12EC89C}" presName="nodeRect" presStyleLbl="alignNode1" presStyleIdx="0" presStyleCnt="3">
        <dgm:presLayoutVars>
          <dgm:bulletEnabled val="1"/>
        </dgm:presLayoutVars>
      </dgm:prSet>
      <dgm:spPr/>
    </dgm:pt>
    <dgm:pt modelId="{E614F276-F54D-4297-BE42-A6B411644F7F}" type="pres">
      <dgm:prSet presAssocID="{99384CA3-59CA-4195-99D1-116CD4CBB168}" presName="sibTrans" presStyleCnt="0"/>
      <dgm:spPr/>
    </dgm:pt>
    <dgm:pt modelId="{6686B959-D86F-416E-B329-9815FA6E7324}" type="pres">
      <dgm:prSet presAssocID="{10EC607F-9F6A-41BF-8C72-B3258D96E964}" presName="compositeNode" presStyleCnt="0">
        <dgm:presLayoutVars>
          <dgm:bulletEnabled val="1"/>
        </dgm:presLayoutVars>
      </dgm:prSet>
      <dgm:spPr/>
    </dgm:pt>
    <dgm:pt modelId="{BB46C445-A30B-46ED-B4AB-B9C4DC275B68}" type="pres">
      <dgm:prSet presAssocID="{10EC607F-9F6A-41BF-8C72-B3258D96E964}" presName="bgRect" presStyleLbl="alignNode1" presStyleIdx="1" presStyleCnt="3" custScaleY="216208"/>
      <dgm:spPr/>
    </dgm:pt>
    <dgm:pt modelId="{D410A3C5-0D75-443E-BBD8-EA9D22EC3895}" type="pres">
      <dgm:prSet presAssocID="{B2ADAAAA-401B-4661-B02A-E8791C4C196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895466-028F-4475-A980-09FD2DC4F149}" type="pres">
      <dgm:prSet presAssocID="{10EC607F-9F6A-41BF-8C72-B3258D96E964}" presName="nodeRect" presStyleLbl="alignNode1" presStyleIdx="1" presStyleCnt="3">
        <dgm:presLayoutVars>
          <dgm:bulletEnabled val="1"/>
        </dgm:presLayoutVars>
      </dgm:prSet>
      <dgm:spPr/>
    </dgm:pt>
    <dgm:pt modelId="{C7041FB8-35AF-4628-9149-FDA831D301C4}" type="pres">
      <dgm:prSet presAssocID="{B2ADAAAA-401B-4661-B02A-E8791C4C1964}" presName="sibTrans" presStyleCnt="0"/>
      <dgm:spPr/>
    </dgm:pt>
    <dgm:pt modelId="{52A49C9F-C757-490C-A09F-35938AD3BE1E}" type="pres">
      <dgm:prSet presAssocID="{491070EB-41AD-4C64-8E82-9214DDC70836}" presName="compositeNode" presStyleCnt="0">
        <dgm:presLayoutVars>
          <dgm:bulletEnabled val="1"/>
        </dgm:presLayoutVars>
      </dgm:prSet>
      <dgm:spPr/>
    </dgm:pt>
    <dgm:pt modelId="{67F887C6-1CAE-4186-BAB3-1BAB3BC07F81}" type="pres">
      <dgm:prSet presAssocID="{491070EB-41AD-4C64-8E82-9214DDC70836}" presName="bgRect" presStyleLbl="alignNode1" presStyleIdx="2" presStyleCnt="3" custScaleX="101902" custScaleY="216208"/>
      <dgm:spPr/>
    </dgm:pt>
    <dgm:pt modelId="{211CDF3B-1EAE-4BBC-9980-CFA1F644D14A}" type="pres">
      <dgm:prSet presAssocID="{E5CB1FE7-377C-4C7F-B91D-66E07A8DF5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D07D7D-CE08-4BAB-8A46-50DB22A95EA2}" type="pres">
      <dgm:prSet presAssocID="{491070EB-41AD-4C64-8E82-9214DDC708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7EAAA0C-33F2-44B0-BA3D-3787A5FAB940}" type="presOf" srcId="{10EC607F-9F6A-41BF-8C72-B3258D96E964}" destId="{BB46C445-A30B-46ED-B4AB-B9C4DC275B68}" srcOrd="0" destOrd="0" presId="urn:microsoft.com/office/officeart/2016/7/layout/LinearBlockProcessNumbered"/>
    <dgm:cxn modelId="{6B39FF22-D305-482A-852B-ADD6EFCB9379}" type="presOf" srcId="{491070EB-41AD-4C64-8E82-9214DDC70836}" destId="{67F887C6-1CAE-4186-BAB3-1BAB3BC07F81}" srcOrd="0" destOrd="0" presId="urn:microsoft.com/office/officeart/2016/7/layout/LinearBlockProcessNumbered"/>
    <dgm:cxn modelId="{C9595E2E-79EC-474D-9D80-3AC1CFAD80F3}" type="presOf" srcId="{10EC607F-9F6A-41BF-8C72-B3258D96E964}" destId="{A5895466-028F-4475-A980-09FD2DC4F149}" srcOrd="1" destOrd="0" presId="urn:microsoft.com/office/officeart/2016/7/layout/LinearBlockProcessNumbered"/>
    <dgm:cxn modelId="{7968934A-60C2-43D0-8E20-89091E0CAFCE}" type="presOf" srcId="{E5CB1FE7-377C-4C7F-B91D-66E07A8DF5C9}" destId="{211CDF3B-1EAE-4BBC-9980-CFA1F644D14A}" srcOrd="0" destOrd="0" presId="urn:microsoft.com/office/officeart/2016/7/layout/LinearBlockProcessNumbered"/>
    <dgm:cxn modelId="{F3174E4C-5D4E-490D-AD5E-BD7E4AFC8951}" type="presOf" srcId="{FAC853A5-6236-4E61-8C0A-D81EC12EC89C}" destId="{5409394B-CDE1-45BF-A563-D36296916423}" srcOrd="1" destOrd="0" presId="urn:microsoft.com/office/officeart/2016/7/layout/LinearBlockProcessNumbered"/>
    <dgm:cxn modelId="{B887CF85-AD76-4969-85CE-FBB9E8DE3BF6}" srcId="{86831758-9FF0-46E7-8EF3-2321FE6A7907}" destId="{FAC853A5-6236-4E61-8C0A-D81EC12EC89C}" srcOrd="0" destOrd="0" parTransId="{A9F51EE0-1487-41ED-8550-C050CE4A1D5C}" sibTransId="{99384CA3-59CA-4195-99D1-116CD4CBB168}"/>
    <dgm:cxn modelId="{FB69E585-DE61-46F8-8554-55B8EA7F39B0}" srcId="{86831758-9FF0-46E7-8EF3-2321FE6A7907}" destId="{491070EB-41AD-4C64-8E82-9214DDC70836}" srcOrd="2" destOrd="0" parTransId="{6A4A33BD-C6C9-4250-9D7A-5EDDEF859338}" sibTransId="{E5CB1FE7-377C-4C7F-B91D-66E07A8DF5C9}"/>
    <dgm:cxn modelId="{14B5A68A-4B25-47E4-A31A-4613071C7B05}" srcId="{86831758-9FF0-46E7-8EF3-2321FE6A7907}" destId="{10EC607F-9F6A-41BF-8C72-B3258D96E964}" srcOrd="1" destOrd="0" parTransId="{F574E9AB-C42B-432F-8127-2C0D6D4364DA}" sibTransId="{B2ADAAAA-401B-4661-B02A-E8791C4C1964}"/>
    <dgm:cxn modelId="{A45BC0B0-584B-40F7-9944-284B91713C60}" type="presOf" srcId="{491070EB-41AD-4C64-8E82-9214DDC70836}" destId="{5AD07D7D-CE08-4BAB-8A46-50DB22A95EA2}" srcOrd="1" destOrd="0" presId="urn:microsoft.com/office/officeart/2016/7/layout/LinearBlockProcessNumbered"/>
    <dgm:cxn modelId="{12F594E1-8639-4C0C-99BD-1721BDF7DBA5}" type="presOf" srcId="{B2ADAAAA-401B-4661-B02A-E8791C4C1964}" destId="{D410A3C5-0D75-443E-BBD8-EA9D22EC3895}" srcOrd="0" destOrd="0" presId="urn:microsoft.com/office/officeart/2016/7/layout/LinearBlockProcessNumbered"/>
    <dgm:cxn modelId="{DFF3EEE4-6AA3-422B-B7BD-E60423B41B46}" type="presOf" srcId="{FAC853A5-6236-4E61-8C0A-D81EC12EC89C}" destId="{8379195C-6778-41E6-94AA-D13093346B73}" srcOrd="0" destOrd="0" presId="urn:microsoft.com/office/officeart/2016/7/layout/LinearBlockProcessNumbered"/>
    <dgm:cxn modelId="{AA0E14ED-5B2F-4B29-9DFD-E2CBB4C0F316}" type="presOf" srcId="{86831758-9FF0-46E7-8EF3-2321FE6A7907}" destId="{695D14C4-9D86-488B-A68C-A7F3F2DC8777}" srcOrd="0" destOrd="0" presId="urn:microsoft.com/office/officeart/2016/7/layout/LinearBlockProcessNumbered"/>
    <dgm:cxn modelId="{629C88F6-18AA-48D9-A16C-B9227CF93CAE}" type="presOf" srcId="{99384CA3-59CA-4195-99D1-116CD4CBB168}" destId="{1A3D3173-5F1C-439B-BA8B-D8BDB0FDFC19}" srcOrd="0" destOrd="0" presId="urn:microsoft.com/office/officeart/2016/7/layout/LinearBlockProcessNumbered"/>
    <dgm:cxn modelId="{83B33BC8-C071-40C5-B411-6E45FCC500D4}" type="presParOf" srcId="{695D14C4-9D86-488B-A68C-A7F3F2DC8777}" destId="{8CFB05A6-AB7D-4E2D-A91F-2D59F1E522E7}" srcOrd="0" destOrd="0" presId="urn:microsoft.com/office/officeart/2016/7/layout/LinearBlockProcessNumbered"/>
    <dgm:cxn modelId="{5D76C89D-C64E-4C64-87E3-CE3058C1FC79}" type="presParOf" srcId="{8CFB05A6-AB7D-4E2D-A91F-2D59F1E522E7}" destId="{8379195C-6778-41E6-94AA-D13093346B73}" srcOrd="0" destOrd="0" presId="urn:microsoft.com/office/officeart/2016/7/layout/LinearBlockProcessNumbered"/>
    <dgm:cxn modelId="{9D9B945D-E140-4049-8FB1-ABC89B7D4FAA}" type="presParOf" srcId="{8CFB05A6-AB7D-4E2D-A91F-2D59F1E522E7}" destId="{1A3D3173-5F1C-439B-BA8B-D8BDB0FDFC19}" srcOrd="1" destOrd="0" presId="urn:microsoft.com/office/officeart/2016/7/layout/LinearBlockProcessNumbered"/>
    <dgm:cxn modelId="{4101485C-B824-4D64-8D1A-ED3D61B28A33}" type="presParOf" srcId="{8CFB05A6-AB7D-4E2D-A91F-2D59F1E522E7}" destId="{5409394B-CDE1-45BF-A563-D36296916423}" srcOrd="2" destOrd="0" presId="urn:microsoft.com/office/officeart/2016/7/layout/LinearBlockProcessNumbered"/>
    <dgm:cxn modelId="{20EF31C0-B6BF-4C39-8DD9-C5DD3321F87D}" type="presParOf" srcId="{695D14C4-9D86-488B-A68C-A7F3F2DC8777}" destId="{E614F276-F54D-4297-BE42-A6B411644F7F}" srcOrd="1" destOrd="0" presId="urn:microsoft.com/office/officeart/2016/7/layout/LinearBlockProcessNumbered"/>
    <dgm:cxn modelId="{BA4B5F69-DBE1-4412-83E5-4A8E9D834A9E}" type="presParOf" srcId="{695D14C4-9D86-488B-A68C-A7F3F2DC8777}" destId="{6686B959-D86F-416E-B329-9815FA6E7324}" srcOrd="2" destOrd="0" presId="urn:microsoft.com/office/officeart/2016/7/layout/LinearBlockProcessNumbered"/>
    <dgm:cxn modelId="{7B62D89C-9A29-4675-8F0F-40C482780E7C}" type="presParOf" srcId="{6686B959-D86F-416E-B329-9815FA6E7324}" destId="{BB46C445-A30B-46ED-B4AB-B9C4DC275B68}" srcOrd="0" destOrd="0" presId="urn:microsoft.com/office/officeart/2016/7/layout/LinearBlockProcessNumbered"/>
    <dgm:cxn modelId="{F36D1ED7-52B2-4CD8-A328-7102F0072C16}" type="presParOf" srcId="{6686B959-D86F-416E-B329-9815FA6E7324}" destId="{D410A3C5-0D75-443E-BBD8-EA9D22EC3895}" srcOrd="1" destOrd="0" presId="urn:microsoft.com/office/officeart/2016/7/layout/LinearBlockProcessNumbered"/>
    <dgm:cxn modelId="{CCE5C09C-7C43-49B4-B2DC-6710B478555C}" type="presParOf" srcId="{6686B959-D86F-416E-B329-9815FA6E7324}" destId="{A5895466-028F-4475-A980-09FD2DC4F149}" srcOrd="2" destOrd="0" presId="urn:microsoft.com/office/officeart/2016/7/layout/LinearBlockProcessNumbered"/>
    <dgm:cxn modelId="{889A3474-4BBA-465E-AE62-E157562804E5}" type="presParOf" srcId="{695D14C4-9D86-488B-A68C-A7F3F2DC8777}" destId="{C7041FB8-35AF-4628-9149-FDA831D301C4}" srcOrd="3" destOrd="0" presId="urn:microsoft.com/office/officeart/2016/7/layout/LinearBlockProcessNumbered"/>
    <dgm:cxn modelId="{BB3DC657-66EE-4A35-B767-086191E7A009}" type="presParOf" srcId="{695D14C4-9D86-488B-A68C-A7F3F2DC8777}" destId="{52A49C9F-C757-490C-A09F-35938AD3BE1E}" srcOrd="4" destOrd="0" presId="urn:microsoft.com/office/officeart/2016/7/layout/LinearBlockProcessNumbered"/>
    <dgm:cxn modelId="{3CFAC8D7-A2C3-4550-B125-DBF726D2E378}" type="presParOf" srcId="{52A49C9F-C757-490C-A09F-35938AD3BE1E}" destId="{67F887C6-1CAE-4186-BAB3-1BAB3BC07F81}" srcOrd="0" destOrd="0" presId="urn:microsoft.com/office/officeart/2016/7/layout/LinearBlockProcessNumbered"/>
    <dgm:cxn modelId="{C6153439-56E8-48DD-8DEF-087B3BD91A8F}" type="presParOf" srcId="{52A49C9F-C757-490C-A09F-35938AD3BE1E}" destId="{211CDF3B-1EAE-4BBC-9980-CFA1F644D14A}" srcOrd="1" destOrd="0" presId="urn:microsoft.com/office/officeart/2016/7/layout/LinearBlockProcessNumbered"/>
    <dgm:cxn modelId="{A1ECDD1E-A5B8-42C2-AA77-41573713346B}" type="presParOf" srcId="{52A49C9F-C757-490C-A09F-35938AD3BE1E}" destId="{5AD07D7D-CE08-4BAB-8A46-50DB22A95EA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195C-6778-41E6-94AA-D13093346B73}">
      <dsp:nvSpPr>
        <dsp:cNvPr id="0" name=""/>
        <dsp:cNvSpPr/>
      </dsp:nvSpPr>
      <dsp:spPr>
        <a:xfrm>
          <a:off x="1169" y="85946"/>
          <a:ext cx="2117419" cy="54936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テキストのフォントをドットにしてゲーム画面のようにした。</a:t>
          </a:r>
          <a:endParaRPr lang="en-US" sz="2100" kern="1200"/>
        </a:p>
      </dsp:txBody>
      <dsp:txXfrm>
        <a:off x="1169" y="2283401"/>
        <a:ext cx="2117419" cy="3296181"/>
      </dsp:txXfrm>
    </dsp:sp>
    <dsp:sp modelId="{1A3D3173-5F1C-439B-BA8B-D8BDB0FDFC19}">
      <dsp:nvSpPr>
        <dsp:cNvPr id="0" name=""/>
        <dsp:cNvSpPr/>
      </dsp:nvSpPr>
      <dsp:spPr>
        <a:xfrm>
          <a:off x="1169" y="259373"/>
          <a:ext cx="2117419" cy="36222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169" y="259373"/>
        <a:ext cx="2117419" cy="3622240"/>
      </dsp:txXfrm>
    </dsp:sp>
    <dsp:sp modelId="{BB46C445-A30B-46ED-B4AB-B9C4DC275B68}">
      <dsp:nvSpPr>
        <dsp:cNvPr id="0" name=""/>
        <dsp:cNvSpPr/>
      </dsp:nvSpPr>
      <dsp:spPr>
        <a:xfrm>
          <a:off x="2287982" y="85946"/>
          <a:ext cx="2117419" cy="5493636"/>
        </a:xfrm>
        <a:prstGeom prst="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背景を洞窟にして、先の見えない感じを出した。</a:t>
          </a:r>
          <a:endParaRPr lang="en-US" sz="2000" kern="1200" dirty="0"/>
        </a:p>
      </dsp:txBody>
      <dsp:txXfrm>
        <a:off x="2287982" y="2283401"/>
        <a:ext cx="2117419" cy="3296181"/>
      </dsp:txXfrm>
    </dsp:sp>
    <dsp:sp modelId="{D410A3C5-0D75-443E-BBD8-EA9D22EC3895}">
      <dsp:nvSpPr>
        <dsp:cNvPr id="0" name=""/>
        <dsp:cNvSpPr/>
      </dsp:nvSpPr>
      <dsp:spPr>
        <a:xfrm>
          <a:off x="2287982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87982" y="1562313"/>
        <a:ext cx="2117419" cy="1016361"/>
      </dsp:txXfrm>
    </dsp:sp>
    <dsp:sp modelId="{67F887C6-1CAE-4186-BAB3-1BAB3BC07F81}">
      <dsp:nvSpPr>
        <dsp:cNvPr id="0" name=""/>
        <dsp:cNvSpPr/>
      </dsp:nvSpPr>
      <dsp:spPr>
        <a:xfrm>
          <a:off x="4574795" y="85946"/>
          <a:ext cx="2157692" cy="5493636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0" rIns="2091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/>
            <a:t>小さい頃の冒険のように、先に進むにつれて</a:t>
          </a:r>
          <a:r>
            <a:rPr lang="ja-JP" altLang="en-US" sz="2000" kern="1200" dirty="0"/>
            <a:t>、</a:t>
          </a:r>
          <a:r>
            <a:rPr lang="ja-JP" sz="2000" kern="1200" dirty="0"/>
            <a:t>もう戻ろうか</a:t>
          </a:r>
          <a:r>
            <a:rPr lang="ja-JP" altLang="en-US" sz="2000" kern="1200" dirty="0"/>
            <a:t>な</a:t>
          </a:r>
          <a:r>
            <a:rPr lang="ja-JP" sz="2000" kern="1200" dirty="0"/>
            <a:t>という葛藤</a:t>
          </a:r>
          <a:r>
            <a:rPr kumimoji="1" lang="ja-JP" sz="2000" kern="1200" dirty="0"/>
            <a:t>も追加した。</a:t>
          </a:r>
          <a:endParaRPr lang="en-US" sz="2000" kern="1200" dirty="0"/>
        </a:p>
      </dsp:txBody>
      <dsp:txXfrm>
        <a:off x="4574795" y="2283401"/>
        <a:ext cx="2157692" cy="3296181"/>
      </dsp:txXfrm>
    </dsp:sp>
    <dsp:sp modelId="{211CDF3B-1EAE-4BBC-9980-CFA1F644D14A}">
      <dsp:nvSpPr>
        <dsp:cNvPr id="0" name=""/>
        <dsp:cNvSpPr/>
      </dsp:nvSpPr>
      <dsp:spPr>
        <a:xfrm>
          <a:off x="4594931" y="1562313"/>
          <a:ext cx="2117419" cy="10163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154" tIns="165100" rIns="209154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94931" y="1562313"/>
        <a:ext cx="2117419" cy="1016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7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4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2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5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3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1801F8-EED5-448C-B060-2F76C646BBD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E3B7C5-AA14-4DCB-809E-64B01EC309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写真, 覆い, 建物 が含まれている画像">
            <a:extLst>
              <a:ext uri="{FF2B5EF4-FFF2-40B4-BE49-F238E27FC236}">
                <a16:creationId xmlns:a16="http://schemas.microsoft.com/office/drawing/2014/main" id="{571D0D0F-CF7E-B1C3-8965-3D0AAAD2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633" y="0"/>
            <a:ext cx="1268963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B312313-DF16-0AA5-5B6E-1BE319B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31" y="354909"/>
            <a:ext cx="8825658" cy="2677648"/>
          </a:xfrm>
          <a:ln>
            <a:noFill/>
          </a:ln>
        </p:spPr>
        <p:txBody>
          <a:bodyPr/>
          <a:lstStyle/>
          <a:p>
            <a:r>
              <a:rPr lang="en-US" altLang="ja-JP" b="1" dirty="0">
                <a:highlight>
                  <a:srgbClr val="FFFF00"/>
                </a:highlight>
              </a:rPr>
              <a:t>Flutter</a:t>
            </a:r>
            <a:r>
              <a:rPr lang="ja-JP" altLang="en-US" b="1" dirty="0">
                <a:highlight>
                  <a:srgbClr val="FFFF00"/>
                </a:highlight>
              </a:rPr>
              <a:t>でゲームブック風</a:t>
            </a:r>
            <a:endParaRPr kumimoji="1" lang="ja-JP" altLang="en-US" b="1" dirty="0">
              <a:highlight>
                <a:srgbClr val="FFFF00"/>
              </a:highligh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568E9-2EE8-0F8E-C00B-888B1104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8" y="3825444"/>
            <a:ext cx="8825658" cy="86142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highlight>
                  <a:srgbClr val="FF0000"/>
                </a:highlight>
              </a:rPr>
              <a:t>AI</a:t>
            </a:r>
            <a:r>
              <a:rPr kumimoji="1" lang="ja-JP" altLang="en-US" sz="3600" dirty="0">
                <a:highlight>
                  <a:srgbClr val="FF0000"/>
                </a:highlight>
              </a:rPr>
              <a:t>システム科 </a:t>
            </a:r>
            <a:r>
              <a:rPr kumimoji="1" lang="en-US" altLang="ja-JP" sz="3600" dirty="0">
                <a:highlight>
                  <a:srgbClr val="FF0000"/>
                </a:highlight>
              </a:rPr>
              <a:t>2</a:t>
            </a:r>
            <a:r>
              <a:rPr kumimoji="1" lang="ja-JP" altLang="en-US" sz="3600" dirty="0">
                <a:highlight>
                  <a:srgbClr val="FF0000"/>
                </a:highlight>
              </a:rPr>
              <a:t>年　</a:t>
            </a:r>
            <a:r>
              <a:rPr lang="ja-JP" altLang="en-US" sz="3600" dirty="0">
                <a:highlight>
                  <a:srgbClr val="FF0000"/>
                </a:highlight>
              </a:rPr>
              <a:t>福島晴大</a:t>
            </a:r>
            <a:endParaRPr kumimoji="1" lang="ja-JP" altLang="en-US" sz="36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03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座る, テーブル, 多い が含まれている画像">
            <a:extLst>
              <a:ext uri="{FF2B5EF4-FFF2-40B4-BE49-F238E27FC236}">
                <a16:creationId xmlns:a16="http://schemas.microsoft.com/office/drawing/2014/main" id="{F495E23C-1736-D1D3-8154-39D8D1C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93" y="0"/>
            <a:ext cx="122682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BDEBA-AB12-2005-5360-8541E63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なぜ作りたいと思ったか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02EC7-E860-E80F-688D-D1657CB7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授業でサンプルを作った際、ページの遷移がページをめくるように見えたから。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攻略本や雑誌の後ろについてるゲームブックがとても面白く、ちいさいころからすきだった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r>
              <a:rPr kumimoji="1" lang="ja-JP" alt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</a:rPr>
              <a:t>先生がゲーム関連の仕事をしてるという紹介で、ずっとゲームをやってた子供時代を思い出したから。</a:t>
            </a:r>
            <a:endParaRPr kumimoji="1" lang="en-US" altLang="ja-JP" sz="2400" dirty="0">
              <a:solidFill>
                <a:schemeClr val="accent1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7D4C8-22CF-4990-FD6E-73822D7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アプリ起動の流れ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76218-330A-4890-490C-214B84DC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4000" dirty="0"/>
              <a:t>スプラッシュ</a:t>
            </a:r>
            <a:r>
              <a:rPr kumimoji="1" lang="ja-JP" altLang="en-US" sz="4000" dirty="0"/>
              <a:t>画面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１ページ目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行動後画面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BDE9E04C-BD7E-E63C-9C0A-C922D84F14F1}"/>
              </a:ext>
            </a:extLst>
          </p:cNvPr>
          <p:cNvSpPr/>
          <p:nvPr/>
        </p:nvSpPr>
        <p:spPr>
          <a:xfrm>
            <a:off x="3704254" y="3275045"/>
            <a:ext cx="1184988" cy="503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FF50709-D5E1-21DE-E60B-2CF63A3FF4EE}"/>
              </a:ext>
            </a:extLst>
          </p:cNvPr>
          <p:cNvSpPr/>
          <p:nvPr/>
        </p:nvSpPr>
        <p:spPr>
          <a:xfrm>
            <a:off x="3704254" y="4701765"/>
            <a:ext cx="1184988" cy="503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5A1B-5370-35AB-471A-18165BB9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97" y="47711"/>
            <a:ext cx="10131425" cy="1456267"/>
          </a:xfrm>
        </p:spPr>
        <p:txBody>
          <a:bodyPr/>
          <a:lstStyle/>
          <a:p>
            <a:r>
              <a:rPr kumimoji="1" lang="ja-JP" altLang="en-US" dirty="0"/>
              <a:t>イメージ図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286D49-00D7-9C07-0E89-6E871C3F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4" r="20954"/>
          <a:stretch/>
        </p:blipFill>
        <p:spPr>
          <a:xfrm>
            <a:off x="0" y="1503978"/>
            <a:ext cx="5421086" cy="524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909FF76-CEEB-186B-60B0-983E15904240}"/>
              </a:ext>
            </a:extLst>
          </p:cNvPr>
          <p:cNvSpPr/>
          <p:nvPr/>
        </p:nvSpPr>
        <p:spPr>
          <a:xfrm>
            <a:off x="5414865" y="3763595"/>
            <a:ext cx="1014315" cy="1123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02B5480-A0E4-0230-7968-DAB331B2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88" y="1503978"/>
            <a:ext cx="5825412" cy="5393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11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86BC06-5DC7-5191-1084-1B952AFD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EBEBEB"/>
                </a:solidFill>
              </a:rPr>
              <a:t>工夫した点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196D910A-50AB-023C-23C5-37374DD3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79744"/>
              </p:ext>
            </p:extLst>
          </p:nvPr>
        </p:nvGraphicFramePr>
        <p:xfrm>
          <a:off x="4917232" y="557774"/>
          <a:ext cx="6733657" cy="56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図 5" descr="テキスト">
            <a:extLst>
              <a:ext uri="{FF2B5EF4-FFF2-40B4-BE49-F238E27FC236}">
                <a16:creationId xmlns:a16="http://schemas.microsoft.com/office/drawing/2014/main" id="{8E5FBDFA-E211-2F2C-6F53-65F13F5001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8" y="1142999"/>
            <a:ext cx="3782139" cy="1838841"/>
          </a:xfrm>
          <a:prstGeom prst="rect">
            <a:avLst/>
          </a:prstGeom>
        </p:spPr>
      </p:pic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465B87C7-CE61-00F3-C5FB-A2269972BF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12" y="79786"/>
            <a:ext cx="2021888" cy="21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7E5B88-2B32-7A5D-3BCC-6BD3D090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33" y="82246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3200" dirty="0">
                <a:solidFill>
                  <a:schemeClr val="tx1"/>
                </a:solidFill>
              </a:rPr>
              <a:t>作ってみてどうだったか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067EBCF-1F37-CD84-1D71-EBBF6283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263" y="584573"/>
            <a:ext cx="6627274" cy="5919115"/>
          </a:xfrm>
        </p:spPr>
        <p:txBody>
          <a:bodyPr anchor="ctr">
            <a:normAutofit fontScale="85000" lnSpcReduction="20000"/>
          </a:bodyPr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3100" dirty="0">
                <a:solidFill>
                  <a:schemeClr val="tx1"/>
                </a:solidFill>
              </a:rPr>
              <a:t>Html </a:t>
            </a:r>
            <a:r>
              <a:rPr lang="ja-JP" altLang="en-US" sz="3100" dirty="0">
                <a:solidFill>
                  <a:schemeClr val="tx1"/>
                </a:solidFill>
              </a:rPr>
              <a:t>のように、クラスで区切られており、思考の整理がしやすく思ったよりも作りやすかった。</a:t>
            </a:r>
            <a:endParaRPr lang="en-US" altLang="ja-JP" sz="3100" dirty="0">
              <a:solidFill>
                <a:schemeClr val="tx1"/>
              </a:solidFill>
            </a:endParaRPr>
          </a:p>
          <a:p>
            <a:endParaRPr kumimoji="1" lang="en-US" altLang="ja-JP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100" dirty="0">
                <a:solidFill>
                  <a:schemeClr val="tx1"/>
                </a:solidFill>
              </a:rPr>
              <a:t>ネットに解説がかなり載っており、調べながら進めるのが容易であり、上記のようにクラスごとの解説が多く、コード全部書き換えたりしないで済んで助かった。</a:t>
            </a:r>
            <a:endParaRPr kumimoji="1" lang="en-US" altLang="ja-JP" sz="3100" dirty="0">
              <a:solidFill>
                <a:schemeClr val="tx1"/>
              </a:solidFill>
            </a:endParaRPr>
          </a:p>
          <a:p>
            <a:endParaRPr lang="en-US" altLang="ja-JP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100" dirty="0">
                <a:solidFill>
                  <a:schemeClr val="tx1"/>
                </a:solidFill>
              </a:rPr>
              <a:t>雑誌の付録ページより少なくなってしまった。</a:t>
            </a:r>
            <a:endParaRPr kumimoji="1" lang="en-US" altLang="ja-JP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100" dirty="0">
                <a:solidFill>
                  <a:schemeClr val="tx1"/>
                </a:solidFill>
              </a:rPr>
              <a:t>クトゥルフ神話</a:t>
            </a:r>
            <a:r>
              <a:rPr kumimoji="1" lang="en-US" altLang="ja-JP" sz="3100" dirty="0">
                <a:solidFill>
                  <a:schemeClr val="tx1"/>
                </a:solidFill>
              </a:rPr>
              <a:t>TRPG</a:t>
            </a:r>
            <a:r>
              <a:rPr kumimoji="1" lang="ja-JP" altLang="en-US" sz="3100" dirty="0">
                <a:solidFill>
                  <a:schemeClr val="tx1"/>
                </a:solidFill>
              </a:rPr>
              <a:t>要素</a:t>
            </a:r>
            <a:r>
              <a:rPr lang="ja-JP" altLang="en-US" sz="3100" dirty="0">
                <a:solidFill>
                  <a:schemeClr val="tx1"/>
                </a:solidFill>
              </a:rPr>
              <a:t>を</a:t>
            </a:r>
            <a:r>
              <a:rPr kumimoji="1" lang="ja-JP" altLang="en-US" sz="3100" dirty="0">
                <a:solidFill>
                  <a:schemeClr val="tx1"/>
                </a:solidFill>
              </a:rPr>
              <a:t>加えてしまい、わかりやすさが少なくなった。</a:t>
            </a:r>
            <a:endParaRPr kumimoji="1" lang="en-US" altLang="ja-JP" sz="31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レンダー, マップ">
            <a:extLst>
              <a:ext uri="{FF2B5EF4-FFF2-40B4-BE49-F238E27FC236}">
                <a16:creationId xmlns:a16="http://schemas.microsoft.com/office/drawing/2014/main" id="{1B6946DE-8783-F761-9860-057856FA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9" y="3928678"/>
            <a:ext cx="4143128" cy="2791692"/>
          </a:xfrm>
          <a:prstGeom prst="rect">
            <a:avLst/>
          </a:prstGeom>
        </p:spPr>
      </p:pic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990D582-843D-15C5-ACA6-49FDB8AC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" y="42961"/>
            <a:ext cx="3605399" cy="20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AB5ED-4FDF-214B-417E-811FAE13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将来追加してみたいこと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A38C8-60E8-3F53-A343-2457A9ED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8007"/>
            <a:ext cx="8825659" cy="4469363"/>
          </a:xfrm>
        </p:spPr>
        <p:txBody>
          <a:bodyPr/>
          <a:lstStyle/>
          <a:p>
            <a:r>
              <a:rPr kumimoji="1" lang="ja-JP" altLang="en-US" sz="2400" dirty="0"/>
              <a:t>進むと洞窟を進んでいるみたいなアニメーション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ボスの出現、待機のアニメーション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効果音と、演出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もっとページを増やし複雑にする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ロゴと主人公の立ち絵</a:t>
            </a:r>
            <a:endParaRPr lang="en-US" altLang="ja-JP" sz="2400" dirty="0"/>
          </a:p>
          <a:p>
            <a:endParaRPr kumimoji="1" lang="ja-JP" altLang="en-US" dirty="0"/>
          </a:p>
        </p:txBody>
      </p:sp>
      <p:pic>
        <p:nvPicPr>
          <p:cNvPr id="5" name="図 4" descr="挿絵, 部屋 が含まれている画像">
            <a:extLst>
              <a:ext uri="{FF2B5EF4-FFF2-40B4-BE49-F238E27FC236}">
                <a16:creationId xmlns:a16="http://schemas.microsoft.com/office/drawing/2014/main" id="{B0B973FD-1296-FDFE-9251-85967CC9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81" y="4053526"/>
            <a:ext cx="2195878" cy="28044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1603D6-17DE-3E21-586F-41FECC9AF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4" y="2258007"/>
            <a:ext cx="3895466" cy="4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258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イオン ボードルーム</vt:lpstr>
      <vt:lpstr>Flutterでゲームブック風</vt:lpstr>
      <vt:lpstr>なぜ作りたいと思ったか</vt:lpstr>
      <vt:lpstr>アプリ起動の流れ</vt:lpstr>
      <vt:lpstr>イメージ図</vt:lpstr>
      <vt:lpstr>工夫した点</vt:lpstr>
      <vt:lpstr>作ってみてどうだったか</vt:lpstr>
      <vt:lpstr>将来追加してみたいこと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Flutterでゲームブック風</dc:title>
  <dc:creator>福島  晴大(zeal22220194)</dc:creator>
  <cp:lastModifiedBy>福島  晴大(zeal22220194)</cp:lastModifiedBy>
  <cp:revision>9</cp:revision>
  <dcterms:created xsi:type="dcterms:W3CDTF">2024-01-10T02:19:53Z</dcterms:created>
  <dcterms:modified xsi:type="dcterms:W3CDTF">2024-01-23T23:22:53Z</dcterms:modified>
</cp:coreProperties>
</file>