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326" r:id="rId2"/>
    <p:sldId id="278" r:id="rId3"/>
    <p:sldId id="268" r:id="rId4"/>
    <p:sldId id="279" r:id="rId5"/>
    <p:sldId id="295" r:id="rId6"/>
    <p:sldId id="325" r:id="rId7"/>
    <p:sldId id="330" r:id="rId8"/>
    <p:sldId id="328" r:id="rId9"/>
    <p:sldId id="329" r:id="rId10"/>
  </p:sldIdLst>
  <p:sldSz cx="9144000" cy="6858000" type="screen4x3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Mono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jw9zgzrc7XLCPNiWnFvaswxTFPtg==" r:id="rId7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valdo alfredo Rodriguez Vea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93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73" Type="http://customschemas.google.com/relationships/presentationmetadata" Target="meta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44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 preserve="1">
  <p:cSld name="1_En blanc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;p1">
            <a:extLst>
              <a:ext uri="{FF2B5EF4-FFF2-40B4-BE49-F238E27FC236}">
                <a16:creationId xmlns:a16="http://schemas.microsoft.com/office/drawing/2014/main" id="{FCAE1A83-104E-8B4E-949F-BE3A9ADE6BA0}"/>
              </a:ext>
            </a:extLst>
          </p:cNvPr>
          <p:cNvSpPr txBox="1">
            <a:spLocks/>
          </p:cNvSpPr>
          <p:nvPr userDrawn="1"/>
        </p:nvSpPr>
        <p:spPr>
          <a:xfrm>
            <a:off x="69151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4150" y="1218600"/>
            <a:ext cx="8555700" cy="51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  <a:defRPr sz="2400" i="0" u="none" strike="noStrike" cap="non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nklin Gothic"/>
              <a:buChar char="•"/>
              <a:defRPr sz="2000" i="0" u="none" strike="noStrike" cap="non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  <a:defRPr sz="18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lin Gothic"/>
              <a:buChar char="•"/>
              <a:defRPr sz="16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ranklin Gothic"/>
              <a:buChar char="•"/>
              <a:defRPr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ranklin Gothic"/>
              <a:buChar char="•"/>
              <a:defRPr sz="12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Franklin Gothic"/>
              <a:buChar char="•"/>
              <a:defRPr sz="10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3657600" marR="0" lvl="7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Franklin Gothic"/>
              <a:buChar char="•"/>
              <a:defRPr sz="8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Franklin Gothic"/>
              <a:buChar char="•"/>
              <a:defRPr sz="60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9151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Calibri" panose="020F0502020204030204" pitchFamily="34" charset="0"/>
                <a:ea typeface="Roboto Mono"/>
                <a:cs typeface="Calibri" panose="020F0502020204030204" pitchFamily="34" charset="0"/>
                <a:sym typeface="Roboto Mon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i="0" u="none" strike="noStrike" cap="none">
                <a:solidFill>
                  <a:srgbClr val="6C7A8A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763700" y="212725"/>
            <a:ext cx="67518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s-CL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Roboto" panose="02000000000000000000" pitchFamily="2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4725" y="2104008"/>
            <a:ext cx="4403325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ctr"/>
            <a:r>
              <a:rPr lang="es-CL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Asignatura: FRONT END</a:t>
            </a:r>
          </a:p>
          <a:p>
            <a:pPr algn="l"/>
            <a:endParaRPr lang="en-US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2000" y="4518734"/>
            <a:ext cx="3417903" cy="12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l"/>
            <a:r>
              <a:rPr lang="es-CL" sz="2400" dirty="0" smtClean="0"/>
              <a:t>Docente:</a:t>
            </a:r>
          </a:p>
          <a:p>
            <a:pPr algn="l"/>
            <a:r>
              <a:rPr lang="es-CL" sz="2400" dirty="0" smtClean="0"/>
              <a:t>Claudio Fuenzalida</a:t>
            </a:r>
          </a:p>
          <a:p>
            <a:pPr algn="l"/>
            <a:r>
              <a:rPr lang="es-CL" sz="2400" dirty="0" smtClean="0"/>
              <a:t>Informático – Profesor.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97" y="3941685"/>
            <a:ext cx="2607998" cy="1740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4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750691-DAB0-AA4F-B577-B16F30A46F1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556625" cy="5137150"/>
          </a:xfrm>
        </p:spPr>
        <p:txBody>
          <a:bodyPr/>
          <a:lstStyle/>
          <a:p>
            <a:r>
              <a:rPr lang="es-ES_tradnl" dirty="0" err="1" smtClean="0"/>
              <a:t>Localstorage</a:t>
            </a:r>
            <a:endParaRPr lang="es-ES_tradnl" dirty="0"/>
          </a:p>
          <a:p>
            <a:pPr marL="50800" indent="0">
              <a:buNone/>
            </a:pPr>
            <a:endParaRPr lang="es-ES_tradnl" dirty="0"/>
          </a:p>
          <a:p>
            <a:endParaRPr lang="es-ES_tradnl" dirty="0"/>
          </a:p>
          <a:p>
            <a:pPr lvl="4"/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32F8F7C-62F6-AB45-8C6F-954F7E1DBD86}"/>
              </a:ext>
            </a:extLst>
          </p:cNvPr>
          <p:cNvSpPr txBox="1">
            <a:spLocks/>
          </p:cNvSpPr>
          <p:nvPr/>
        </p:nvSpPr>
        <p:spPr>
          <a:xfrm>
            <a:off x="168676" y="181160"/>
            <a:ext cx="428783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_tradnl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Objetivos de nuestra clase:</a:t>
            </a:r>
            <a:endParaRPr lang="es-ES_tradn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48" y="3429000"/>
            <a:ext cx="3802602" cy="25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4" y="1226829"/>
            <a:ext cx="7448367" cy="479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48035E2-9379-2346-A89D-675F58CEB2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1458" y="3125448"/>
            <a:ext cx="4211575" cy="607103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</a:t>
            </a:r>
            <a:r>
              <a:rPr lang="es-ES_tradnl" dirty="0">
                <a:solidFill>
                  <a:schemeClr val="bg1"/>
                </a:solidFill>
              </a:rPr>
              <a:t>FUNCIONA </a:t>
            </a:r>
          </a:p>
        </p:txBody>
      </p:sp>
    </p:spTree>
    <p:extLst>
      <p:ext uri="{BB962C8B-B14F-4D97-AF65-F5344CB8AC3E}">
        <p14:creationId xmlns:p14="http://schemas.microsoft.com/office/powerpoint/2010/main" val="16798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750691-DAB0-AA4F-B577-B16F30A46F1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556625" cy="3332163"/>
          </a:xfrm>
        </p:spPr>
        <p:txBody>
          <a:bodyPr/>
          <a:lstStyle/>
          <a:p>
            <a:r>
              <a:rPr lang="es-ES" dirty="0"/>
              <a:t>Es una API del navegador que te permite </a:t>
            </a:r>
            <a:r>
              <a:rPr lang="es-ES" b="1" dirty="0"/>
              <a:t>almacenar datos clave-valor</a:t>
            </a:r>
            <a:r>
              <a:rPr lang="es-ES" dirty="0"/>
              <a:t> de forma </a:t>
            </a:r>
            <a:r>
              <a:rPr lang="es-ES" b="1" dirty="0"/>
              <a:t>persistente</a:t>
            </a:r>
            <a:r>
              <a:rPr lang="es-ES" dirty="0"/>
              <a:t>, incluso si el usuario cierra la pestaña o reinicia el navegador. Los datos se mantienen ahí hasta que tú decidas eliminarlos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2F8F7C-62F6-AB45-8C6F-954F7E1DB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676" y="181160"/>
            <a:ext cx="5877282" cy="812800"/>
          </a:xfrm>
        </p:spPr>
        <p:txBody>
          <a:bodyPr/>
          <a:lstStyle/>
          <a:p>
            <a:r>
              <a:rPr lang="es-ES_tradnl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COMO </a:t>
            </a:r>
            <a:r>
              <a:rPr lang="es-ES_tradnl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FUNCIONA </a:t>
            </a:r>
            <a:r>
              <a:rPr lang="es-ES_tradnl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LocalStorage</a:t>
            </a:r>
            <a:endParaRPr lang="es-ES_tradn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74A3968-F9D9-48C9-8264-2050FD62DD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556625" cy="5137150"/>
          </a:xfrm>
        </p:spPr>
        <p:txBody>
          <a:bodyPr/>
          <a:lstStyle/>
          <a:p>
            <a:r>
              <a:rPr lang="es-CL" dirty="0" smtClean="0"/>
              <a:t>Guardar preferencias del usuario, como un tema de color, idioma, configuraciones personalizadas</a:t>
            </a:r>
          </a:p>
          <a:p>
            <a:r>
              <a:rPr lang="es-CL" dirty="0" smtClean="0"/>
              <a:t>Formularios autocompletados, información temporal del usuario.</a:t>
            </a:r>
          </a:p>
          <a:p>
            <a:r>
              <a:rPr lang="es-CL" dirty="0" smtClean="0"/>
              <a:t>Mantener el estado de sesión, como mantener el carrito de compras sin iniciar sesión.</a:t>
            </a:r>
          </a:p>
          <a:p>
            <a:r>
              <a:rPr lang="es-CL" dirty="0" smtClean="0"/>
              <a:t>Control de visitas, mostrar una ventana emergente solo la primera vez.</a:t>
            </a:r>
          </a:p>
          <a:p>
            <a:r>
              <a:rPr lang="es-CL" dirty="0" err="1" smtClean="0"/>
              <a:t>APPs</a:t>
            </a:r>
            <a:r>
              <a:rPr lang="es-CL" dirty="0" smtClean="0"/>
              <a:t> simples mantienen avances sin acceder al servidor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F59856-AA22-4286-BE9B-13A7FCB710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4287838" cy="812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Usos de </a:t>
            </a:r>
            <a:r>
              <a:rPr lang="es-E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Localstorage</a:t>
            </a:r>
            <a:endParaRPr lang="es-C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99C4CE3-2372-F148-B7BF-1817A77426A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8556625" cy="5137150"/>
          </a:xfrm>
        </p:spPr>
        <p:txBody>
          <a:bodyPr/>
          <a:lstStyle/>
          <a:p>
            <a:r>
              <a:rPr lang="es-CL" dirty="0" smtClean="0"/>
              <a:t>Capacidad limitada, solo 5MB (dependiendo del navegador)</a:t>
            </a:r>
          </a:p>
          <a:p>
            <a:r>
              <a:rPr lang="es-CL" dirty="0" smtClean="0"/>
              <a:t>No es seguro para datos sensibles</a:t>
            </a:r>
          </a:p>
          <a:p>
            <a:r>
              <a:rPr lang="es-CL" dirty="0" smtClean="0"/>
              <a:t>Por defecto solo guarda cadenas de caracteres. Para guardar objetos usar: </a:t>
            </a:r>
            <a:r>
              <a:rPr lang="es-CL" dirty="0" err="1" smtClean="0"/>
              <a:t>JSON.stringify</a:t>
            </a:r>
            <a:r>
              <a:rPr lang="es-CL" dirty="0" smtClean="0"/>
              <a:t>() y para </a:t>
            </a:r>
            <a:r>
              <a:rPr lang="es-CL" dirty="0" err="1" smtClean="0"/>
              <a:t>leer:JSON.parse</a:t>
            </a:r>
            <a:r>
              <a:rPr lang="es-CL" dirty="0" smtClean="0"/>
              <a:t>()</a:t>
            </a:r>
          </a:p>
          <a:p>
            <a:r>
              <a:rPr lang="es-CL" dirty="0" err="1"/>
              <a:t>localStorage.removeItem</a:t>
            </a:r>
            <a:r>
              <a:rPr lang="es-CL" dirty="0"/>
              <a:t>("</a:t>
            </a:r>
            <a:r>
              <a:rPr lang="es-CL" dirty="0" err="1"/>
              <a:t>miTexto</a:t>
            </a:r>
            <a:r>
              <a:rPr lang="es-CL" dirty="0" smtClean="0"/>
              <a:t>"); permite limpiar la variable que especificamos</a:t>
            </a:r>
          </a:p>
          <a:p>
            <a:r>
              <a:rPr lang="es-CL" dirty="0" err="1"/>
              <a:t>localStorage.clear</a:t>
            </a:r>
            <a:r>
              <a:rPr lang="es-CL" dirty="0" smtClean="0"/>
              <a:t>();  permite limpiar TODO lo que se ha guardado en el </a:t>
            </a:r>
            <a:r>
              <a:rPr lang="es-CL" dirty="0" err="1" smtClean="0"/>
              <a:t>localstorage</a:t>
            </a:r>
            <a:endParaRPr lang="es-C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B59391-44EC-DA46-93AF-25A6307B0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4287838" cy="812800"/>
          </a:xfrm>
        </p:spPr>
        <p:txBody>
          <a:bodyPr/>
          <a:lstStyle/>
          <a:p>
            <a:r>
              <a:rPr lang="es-CL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Algunas consideraciones</a:t>
            </a:r>
            <a:endParaRPr lang="es-C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5909" y="1651379"/>
            <a:ext cx="8297839" cy="364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r>
              <a:rPr lang="en-US" sz="1800" b="1" dirty="0"/>
              <a:t>&lt;button </a:t>
            </a:r>
            <a:r>
              <a:rPr lang="en-US" sz="1800" b="1" dirty="0" err="1"/>
              <a:t>onclick</a:t>
            </a:r>
            <a:r>
              <a:rPr lang="en-US" sz="1800" b="1" dirty="0"/>
              <a:t>="</a:t>
            </a:r>
            <a:r>
              <a:rPr lang="en-US" sz="1800" b="1" dirty="0" err="1"/>
              <a:t>limpiarStorage</a:t>
            </a:r>
            <a:r>
              <a:rPr lang="en-US" sz="1800" b="1" dirty="0"/>
              <a:t>()"&gt;</a:t>
            </a:r>
            <a:r>
              <a:rPr lang="en-US" sz="1800" b="1" dirty="0" err="1"/>
              <a:t>Limpiar</a:t>
            </a:r>
            <a:r>
              <a:rPr lang="en-US" sz="1800" b="1" dirty="0"/>
              <a:t>&lt;/button</a:t>
            </a:r>
            <a:r>
              <a:rPr lang="en-US" sz="1800" b="1" dirty="0" smtClean="0"/>
              <a:t>&gt;</a:t>
            </a:r>
          </a:p>
          <a:p>
            <a:endParaRPr lang="en-US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script&gt;  </a:t>
            </a:r>
            <a:endParaRPr lang="en-US" sz="1800" dirty="0" smtClean="0"/>
          </a:p>
          <a:p>
            <a:r>
              <a:rPr lang="en-US" sz="1800" b="1" dirty="0" smtClean="0"/>
              <a:t>function </a:t>
            </a:r>
            <a:r>
              <a:rPr lang="en-US" sz="1800" b="1" dirty="0" err="1"/>
              <a:t>limpiarStorage</a:t>
            </a:r>
            <a:r>
              <a:rPr lang="en-US" sz="1800" b="1" dirty="0"/>
              <a:t>() </a:t>
            </a:r>
            <a:r>
              <a:rPr lang="en-US" sz="1800" b="1" dirty="0" smtClean="0"/>
              <a:t>{</a:t>
            </a:r>
          </a:p>
          <a:p>
            <a:r>
              <a:rPr lang="en-US" sz="1800" b="1" dirty="0" smtClean="0"/>
              <a:t>    	</a:t>
            </a:r>
            <a:r>
              <a:rPr lang="en-US" sz="1800" b="1" dirty="0" err="1" smtClean="0"/>
              <a:t>localStorage.clear</a:t>
            </a:r>
            <a:r>
              <a:rPr lang="en-US" sz="1800" b="1" dirty="0"/>
              <a:t>();    </a:t>
            </a:r>
            <a:endParaRPr lang="en-US" sz="1800" b="1" dirty="0" smtClean="0"/>
          </a:p>
          <a:p>
            <a:r>
              <a:rPr lang="en-US" sz="1800" b="1" dirty="0"/>
              <a:t>	</a:t>
            </a:r>
            <a:r>
              <a:rPr lang="en-US" sz="1800" b="1" dirty="0" smtClean="0"/>
              <a:t>alert</a:t>
            </a:r>
            <a:r>
              <a:rPr lang="en-US" sz="1800" b="1" dirty="0"/>
              <a:t>("</a:t>
            </a:r>
            <a:r>
              <a:rPr lang="en-US" sz="1800" b="1" dirty="0" err="1"/>
              <a:t>localStorage</a:t>
            </a:r>
            <a:r>
              <a:rPr lang="en-US" sz="1800" b="1" dirty="0"/>
              <a:t> </a:t>
            </a:r>
            <a:r>
              <a:rPr lang="en-US" sz="1800" b="1" dirty="0" err="1"/>
              <a:t>limpiado</a:t>
            </a:r>
            <a:r>
              <a:rPr lang="en-US" sz="1800" b="1" dirty="0"/>
              <a:t>.");    </a:t>
            </a:r>
            <a:r>
              <a:rPr lang="en-US" sz="1800" b="1" dirty="0" smtClean="0"/>
              <a:t>      	</a:t>
            </a:r>
            <a:r>
              <a:rPr lang="en-US" sz="1800" b="1" dirty="0" err="1" smtClean="0"/>
              <a:t>document.getElementById</a:t>
            </a:r>
            <a:r>
              <a:rPr lang="en-US" sz="1800" b="1" dirty="0"/>
              <a:t>("</a:t>
            </a:r>
            <a:r>
              <a:rPr lang="en-US" sz="1800" b="1" dirty="0" err="1"/>
              <a:t>resultado</a:t>
            </a:r>
            <a:r>
              <a:rPr lang="en-US" sz="1800" b="1" dirty="0"/>
              <a:t>").</a:t>
            </a:r>
            <a:r>
              <a:rPr lang="en-US" sz="1800" b="1" dirty="0" err="1"/>
              <a:t>textContent</a:t>
            </a:r>
            <a:r>
              <a:rPr lang="en-US" sz="1800" b="1" dirty="0"/>
              <a:t> = ''; </a:t>
            </a:r>
            <a:endParaRPr lang="en-US" sz="1800" b="1" dirty="0" smtClean="0"/>
          </a:p>
          <a:p>
            <a:r>
              <a:rPr lang="en-US" sz="1800" b="1" dirty="0" smtClean="0"/>
              <a:t> }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script&gt;</a:t>
            </a:r>
            <a:endParaRPr lang="en-US" sz="1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45909" y="1050878"/>
            <a:ext cx="4544704" cy="3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l"/>
            <a:r>
              <a:rPr lang="es-CL" sz="2400" u="sng" dirty="0" smtClean="0"/>
              <a:t>Ejemplo de limpiar todo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9606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1" y="3189880"/>
            <a:ext cx="4010585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2628851" y="1553592"/>
            <a:ext cx="3710866" cy="103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algn="l"/>
            <a:r>
              <a:rPr lang="es-CL" sz="4800" dirty="0" smtClean="0"/>
              <a:t>¿Preguntas?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573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74A3968-F9D9-48C9-8264-2050FD62DDD3}"/>
              </a:ext>
            </a:extLst>
          </p:cNvPr>
          <p:cNvSpPr txBox="1">
            <a:spLocks/>
          </p:cNvSpPr>
          <p:nvPr/>
        </p:nvSpPr>
        <p:spPr>
          <a:xfrm>
            <a:off x="0" y="1219200"/>
            <a:ext cx="8556625" cy="513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  <a:defRPr sz="2400" b="0" i="0" u="none" strike="noStrike" cap="non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ranklin Gothic"/>
              <a:buChar char="•"/>
              <a:defRPr sz="2000" b="0" i="0" u="none" strike="noStrike" cap="non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  <a:defRPr sz="18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lin Gothic"/>
              <a:buChar char="•"/>
              <a:defRPr sz="16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ranklin Gothic"/>
              <a:buChar char="•"/>
              <a:defRPr sz="14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ranklin Gothic"/>
              <a:buChar char="•"/>
              <a:defRPr sz="12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Franklin Gothic"/>
              <a:buChar char="•"/>
              <a:defRPr sz="10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3657600" marR="0" lvl="7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Franklin Gothic"/>
              <a:buChar char="•"/>
              <a:defRPr sz="8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Franklin Gothic"/>
              <a:buChar char="•"/>
              <a:defRPr sz="6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r>
              <a:rPr lang="es-CL" dirty="0" smtClean="0"/>
              <a:t>Ejercicio:</a:t>
            </a:r>
          </a:p>
          <a:p>
            <a:endParaRPr lang="es-CL" dirty="0"/>
          </a:p>
          <a:p>
            <a:pPr marL="50800" indent="0">
              <a:buNone/>
            </a:pPr>
            <a:r>
              <a:rPr lang="es-CL" dirty="0" smtClean="0"/>
              <a:t>Crea un </a:t>
            </a:r>
            <a:r>
              <a:rPr lang="es-CL" dirty="0" err="1" smtClean="0"/>
              <a:t>login</a:t>
            </a:r>
            <a:r>
              <a:rPr lang="es-CL" dirty="0" smtClean="0"/>
              <a:t> para ingresar usuario y contraseña. Si estas son correctas guardar el nombre y apellido en una variable del </a:t>
            </a:r>
            <a:r>
              <a:rPr lang="es-CL" dirty="0" err="1" smtClean="0"/>
              <a:t>localstorage</a:t>
            </a:r>
            <a:r>
              <a:rPr lang="es-CL" dirty="0" smtClean="0"/>
              <a:t> para dar la bienvenida:</a:t>
            </a:r>
          </a:p>
          <a:p>
            <a:pPr marL="50800" indent="0">
              <a:buNone/>
            </a:pPr>
            <a:endParaRPr lang="es-CL" dirty="0"/>
          </a:p>
          <a:p>
            <a:pPr marL="50800" indent="0">
              <a:buNone/>
            </a:pPr>
            <a:r>
              <a:rPr lang="es-CL" dirty="0" smtClean="0"/>
              <a:t>Bienvenido Alan Brito</a:t>
            </a:r>
          </a:p>
          <a:p>
            <a:pPr marL="508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060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DUOC 2">
      <a:dk1>
        <a:srgbClr val="172740"/>
      </a:dk1>
      <a:lt1>
        <a:srgbClr val="FFFFFF"/>
      </a:lt1>
      <a:dk2>
        <a:srgbClr val="81888F"/>
      </a:dk2>
      <a:lt2>
        <a:srgbClr val="FBC842"/>
      </a:lt2>
      <a:accent1>
        <a:srgbClr val="DE3075"/>
      </a:accent1>
      <a:accent2>
        <a:srgbClr val="702785"/>
      </a:accent2>
      <a:accent3>
        <a:srgbClr val="BDD503"/>
      </a:accent3>
      <a:accent4>
        <a:srgbClr val="00A0DE"/>
      </a:accent4>
      <a:accent5>
        <a:srgbClr val="FA742C"/>
      </a:accent5>
      <a:accent6>
        <a:srgbClr val="AE0F0F"/>
      </a:accent6>
      <a:hlink>
        <a:srgbClr val="723714"/>
      </a:hlink>
      <a:folHlink>
        <a:srgbClr val="6B79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algn="l"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242</Words>
  <Application>Microsoft Office PowerPoint</Application>
  <PresentationFormat>Presentación en pantalla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Roboto Condensed</vt:lpstr>
      <vt:lpstr>Franklin Gothic</vt:lpstr>
      <vt:lpstr>Calibri</vt:lpstr>
      <vt:lpstr>Roboto Mono</vt:lpstr>
      <vt:lpstr>Roboto</vt:lpstr>
      <vt:lpstr>Tema de Office</vt:lpstr>
      <vt:lpstr>Presentación de PowerPoint</vt:lpstr>
      <vt:lpstr>Presentación de PowerPoint</vt:lpstr>
      <vt:lpstr>CÓMO FUNCIONA </vt:lpstr>
      <vt:lpstr>COMO FUNCIONA LocalStorage</vt:lpstr>
      <vt:lpstr>Usos de Localstorage</vt:lpstr>
      <vt:lpstr>Algunas consideraciones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GESTIÓN DE REQUISITOS</dc:title>
  <dc:creator>Claudio Fuenzalida</dc:creator>
  <cp:lastModifiedBy>CLAUDIO FUENZALIDA MEDINA</cp:lastModifiedBy>
  <cp:revision>97</cp:revision>
  <dcterms:modified xsi:type="dcterms:W3CDTF">2025-07-01T20:35:07Z</dcterms:modified>
</cp:coreProperties>
</file>