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71" r:id="rId2"/>
    <p:sldId id="256" r:id="rId3"/>
    <p:sldId id="257" r:id="rId4"/>
    <p:sldId id="258"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A9375-F111-4E8B-9D37-57AEC6584DC7}" v="58" dt="2023-08-18T00:56:03.18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old insuasti" userId="97f018248d5b0bff" providerId="LiveId" clId="{28DA9375-F111-4E8B-9D37-57AEC6584DC7}"/>
    <pc:docChg chg="undo redo custSel addSld delSld modSld sldOrd">
      <pc:chgData name="harold insuasti" userId="97f018248d5b0bff" providerId="LiveId" clId="{28DA9375-F111-4E8B-9D37-57AEC6584DC7}" dt="2023-08-18T01:17:19.211" v="1337" actId="20577"/>
      <pc:docMkLst>
        <pc:docMk/>
      </pc:docMkLst>
      <pc:sldChg chg="modSp mod">
        <pc:chgData name="harold insuasti" userId="97f018248d5b0bff" providerId="LiveId" clId="{28DA9375-F111-4E8B-9D37-57AEC6584DC7}" dt="2023-08-18T00:58:41.346" v="1059" actId="20577"/>
        <pc:sldMkLst>
          <pc:docMk/>
          <pc:sldMk cId="1731913355" sldId="256"/>
        </pc:sldMkLst>
        <pc:spChg chg="mod">
          <ac:chgData name="harold insuasti" userId="97f018248d5b0bff" providerId="LiveId" clId="{28DA9375-F111-4E8B-9D37-57AEC6584DC7}" dt="2023-08-18T00:58:41.346" v="1059" actId="20577"/>
          <ac:spMkLst>
            <pc:docMk/>
            <pc:sldMk cId="1731913355" sldId="256"/>
            <ac:spMk id="2" creationId="{7928134A-F0F4-847D-6F7F-CE45FFD7EFBA}"/>
          </ac:spMkLst>
        </pc:spChg>
      </pc:sldChg>
      <pc:sldChg chg="modSp mod">
        <pc:chgData name="harold insuasti" userId="97f018248d5b0bff" providerId="LiveId" clId="{28DA9375-F111-4E8B-9D37-57AEC6584DC7}" dt="2023-08-17T23:27:08.621" v="204" actId="20577"/>
        <pc:sldMkLst>
          <pc:docMk/>
          <pc:sldMk cId="2902637245" sldId="257"/>
        </pc:sldMkLst>
        <pc:spChg chg="mod">
          <ac:chgData name="harold insuasti" userId="97f018248d5b0bff" providerId="LiveId" clId="{28DA9375-F111-4E8B-9D37-57AEC6584DC7}" dt="2023-08-17T23:27:08.621" v="204" actId="20577"/>
          <ac:spMkLst>
            <pc:docMk/>
            <pc:sldMk cId="2902637245" sldId="257"/>
            <ac:spMk id="3" creationId="{46D5C916-AD1C-66A3-DA51-1A90AFEED619}"/>
          </ac:spMkLst>
        </pc:spChg>
      </pc:sldChg>
      <pc:sldChg chg="modSp mod">
        <pc:chgData name="harold insuasti" userId="97f018248d5b0bff" providerId="LiveId" clId="{28DA9375-F111-4E8B-9D37-57AEC6584DC7}" dt="2023-08-17T23:32:18.956" v="251" actId="20577"/>
        <pc:sldMkLst>
          <pc:docMk/>
          <pc:sldMk cId="2627728250" sldId="258"/>
        </pc:sldMkLst>
        <pc:graphicFrameChg chg="modGraphic">
          <ac:chgData name="harold insuasti" userId="97f018248d5b0bff" providerId="LiveId" clId="{28DA9375-F111-4E8B-9D37-57AEC6584DC7}" dt="2023-08-17T23:32:18.956" v="251" actId="20577"/>
          <ac:graphicFrameMkLst>
            <pc:docMk/>
            <pc:sldMk cId="2627728250" sldId="258"/>
            <ac:graphicFrameMk id="8" creationId="{9B4BE27C-5522-329F-16B3-2C1FC8A7190A}"/>
          </ac:graphicFrameMkLst>
        </pc:graphicFrameChg>
      </pc:sldChg>
      <pc:sldChg chg="modSp new del mod">
        <pc:chgData name="harold insuasti" userId="97f018248d5b0bff" providerId="LiveId" clId="{28DA9375-F111-4E8B-9D37-57AEC6584DC7}" dt="2023-08-17T23:14:34.983" v="17" actId="2696"/>
        <pc:sldMkLst>
          <pc:docMk/>
          <pc:sldMk cId="4215722107" sldId="259"/>
        </pc:sldMkLst>
        <pc:spChg chg="mod">
          <ac:chgData name="harold insuasti" userId="97f018248d5b0bff" providerId="LiveId" clId="{28DA9375-F111-4E8B-9D37-57AEC6584DC7}" dt="2023-08-17T23:13:39.957" v="11" actId="20577"/>
          <ac:spMkLst>
            <pc:docMk/>
            <pc:sldMk cId="4215722107" sldId="259"/>
            <ac:spMk id="2" creationId="{4984330A-B052-BB83-19BD-E5C16C92DD97}"/>
          </ac:spMkLst>
        </pc:spChg>
        <pc:spChg chg="mod">
          <ac:chgData name="harold insuasti" userId="97f018248d5b0bff" providerId="LiveId" clId="{28DA9375-F111-4E8B-9D37-57AEC6584DC7}" dt="2023-08-17T23:14:18.808" v="16" actId="20578"/>
          <ac:spMkLst>
            <pc:docMk/>
            <pc:sldMk cId="4215722107" sldId="259"/>
            <ac:spMk id="3" creationId="{DF1339A7-AC38-D4C1-8857-C34B700C8BC3}"/>
          </ac:spMkLst>
        </pc:spChg>
      </pc:sldChg>
      <pc:sldChg chg="addSp delSp modSp new mod ord setBg">
        <pc:chgData name="harold insuasti" userId="97f018248d5b0bff" providerId="LiveId" clId="{28DA9375-F111-4E8B-9D37-57AEC6584DC7}" dt="2023-08-18T01:11:46.610" v="1065"/>
        <pc:sldMkLst>
          <pc:docMk/>
          <pc:sldMk cId="2893397109" sldId="260"/>
        </pc:sldMkLst>
        <pc:spChg chg="mod">
          <ac:chgData name="harold insuasti" userId="97f018248d5b0bff" providerId="LiveId" clId="{28DA9375-F111-4E8B-9D37-57AEC6584DC7}" dt="2023-08-17T23:15:23.446" v="81" actId="26606"/>
          <ac:spMkLst>
            <pc:docMk/>
            <pc:sldMk cId="2893397109" sldId="260"/>
            <ac:spMk id="2" creationId="{F3E07974-3E20-4283-ECAD-A8AB8E952109}"/>
          </ac:spMkLst>
        </pc:spChg>
        <pc:spChg chg="add del">
          <ac:chgData name="harold insuasti" userId="97f018248d5b0bff" providerId="LiveId" clId="{28DA9375-F111-4E8B-9D37-57AEC6584DC7}" dt="2023-08-17T23:15:23.446" v="81" actId="26606"/>
          <ac:spMkLst>
            <pc:docMk/>
            <pc:sldMk cId="2893397109" sldId="260"/>
            <ac:spMk id="3" creationId="{425A69E8-9E13-8452-15CB-B6EED0B29E4A}"/>
          </ac:spMkLst>
        </pc:spChg>
        <pc:spChg chg="add del">
          <ac:chgData name="harold insuasti" userId="97f018248d5b0bff" providerId="LiveId" clId="{28DA9375-F111-4E8B-9D37-57AEC6584DC7}" dt="2023-08-17T23:15:23.429" v="80" actId="26606"/>
          <ac:spMkLst>
            <pc:docMk/>
            <pc:sldMk cId="2893397109" sldId="260"/>
            <ac:spMk id="9" creationId="{50666DC1-CD27-4874-9484-9D06C59FE4D0}"/>
          </ac:spMkLst>
        </pc:spChg>
        <pc:spChg chg="add del">
          <ac:chgData name="harold insuasti" userId="97f018248d5b0bff" providerId="LiveId" clId="{28DA9375-F111-4E8B-9D37-57AEC6584DC7}" dt="2023-08-17T23:15:23.429" v="80" actId="26606"/>
          <ac:spMkLst>
            <pc:docMk/>
            <pc:sldMk cId="2893397109" sldId="260"/>
            <ac:spMk id="11" creationId="{958792C8-CDC2-4839-86AD-5627A395A36B}"/>
          </ac:spMkLst>
        </pc:spChg>
        <pc:spChg chg="add del">
          <ac:chgData name="harold insuasti" userId="97f018248d5b0bff" providerId="LiveId" clId="{28DA9375-F111-4E8B-9D37-57AEC6584DC7}" dt="2023-08-17T23:15:23.429" v="80" actId="26606"/>
          <ac:spMkLst>
            <pc:docMk/>
            <pc:sldMk cId="2893397109" sldId="260"/>
            <ac:spMk id="13" creationId="{29C8CAF2-DDA9-43EA-A371-4A3635B4BEFB}"/>
          </ac:spMkLst>
        </pc:spChg>
        <pc:spChg chg="add del">
          <ac:chgData name="harold insuasti" userId="97f018248d5b0bff" providerId="LiveId" clId="{28DA9375-F111-4E8B-9D37-57AEC6584DC7}" dt="2023-08-17T23:15:23.429" v="80" actId="26606"/>
          <ac:spMkLst>
            <pc:docMk/>
            <pc:sldMk cId="2893397109" sldId="260"/>
            <ac:spMk id="15" creationId="{3D727AD7-F471-4C09-9ECB-619E6F459EC6}"/>
          </ac:spMkLst>
        </pc:spChg>
        <pc:spChg chg="add">
          <ac:chgData name="harold insuasti" userId="97f018248d5b0bff" providerId="LiveId" clId="{28DA9375-F111-4E8B-9D37-57AEC6584DC7}" dt="2023-08-17T23:15:23.446" v="81" actId="26606"/>
          <ac:spMkLst>
            <pc:docMk/>
            <pc:sldMk cId="2893397109" sldId="260"/>
            <ac:spMk id="17" creationId="{50666DC1-CD27-4874-9484-9D06C59FE4D0}"/>
          </ac:spMkLst>
        </pc:spChg>
        <pc:spChg chg="add">
          <ac:chgData name="harold insuasti" userId="97f018248d5b0bff" providerId="LiveId" clId="{28DA9375-F111-4E8B-9D37-57AEC6584DC7}" dt="2023-08-17T23:15:23.446" v="81" actId="26606"/>
          <ac:spMkLst>
            <pc:docMk/>
            <pc:sldMk cId="2893397109" sldId="260"/>
            <ac:spMk id="18" creationId="{922E0291-99C8-40F9-ADAB-32589A3B57AA}"/>
          </ac:spMkLst>
        </pc:spChg>
        <pc:spChg chg="add">
          <ac:chgData name="harold insuasti" userId="97f018248d5b0bff" providerId="LiveId" clId="{28DA9375-F111-4E8B-9D37-57AEC6584DC7}" dt="2023-08-17T23:15:23.446" v="81" actId="26606"/>
          <ac:spMkLst>
            <pc:docMk/>
            <pc:sldMk cId="2893397109" sldId="260"/>
            <ac:spMk id="20" creationId="{095830D2-F2AE-4DD8-B586-89B0977916FF}"/>
          </ac:spMkLst>
        </pc:spChg>
        <pc:picChg chg="add del">
          <ac:chgData name="harold insuasti" userId="97f018248d5b0bff" providerId="LiveId" clId="{28DA9375-F111-4E8B-9D37-57AEC6584DC7}" dt="2023-08-17T23:15:23.429" v="80" actId="26606"/>
          <ac:picMkLst>
            <pc:docMk/>
            <pc:sldMk cId="2893397109" sldId="260"/>
            <ac:picMk id="5" creationId="{F70A4589-7632-F127-2E04-6F296E77B3F9}"/>
          </ac:picMkLst>
        </pc:picChg>
        <pc:picChg chg="add">
          <ac:chgData name="harold insuasti" userId="97f018248d5b0bff" providerId="LiveId" clId="{28DA9375-F111-4E8B-9D37-57AEC6584DC7}" dt="2023-08-17T23:15:23.446" v="81" actId="26606"/>
          <ac:picMkLst>
            <pc:docMk/>
            <pc:sldMk cId="2893397109" sldId="260"/>
            <ac:picMk id="19" creationId="{70653248-2203-08B7-CF34-00A97009FDF7}"/>
          </ac:picMkLst>
        </pc:picChg>
      </pc:sldChg>
      <pc:sldChg chg="modSp new mod">
        <pc:chgData name="harold insuasti" userId="97f018248d5b0bff" providerId="LiveId" clId="{28DA9375-F111-4E8B-9D37-57AEC6584DC7}" dt="2023-08-17T23:16:16.286" v="87"/>
        <pc:sldMkLst>
          <pc:docMk/>
          <pc:sldMk cId="1955877891" sldId="261"/>
        </pc:sldMkLst>
        <pc:spChg chg="mod">
          <ac:chgData name="harold insuasti" userId="97f018248d5b0bff" providerId="LiveId" clId="{28DA9375-F111-4E8B-9D37-57AEC6584DC7}" dt="2023-08-17T23:16:02.277" v="86" actId="27636"/>
          <ac:spMkLst>
            <pc:docMk/>
            <pc:sldMk cId="1955877891" sldId="261"/>
            <ac:spMk id="2" creationId="{549B6A1A-AA0D-F6E7-E6B4-38EF36756A67}"/>
          </ac:spMkLst>
        </pc:spChg>
        <pc:spChg chg="mod">
          <ac:chgData name="harold insuasti" userId="97f018248d5b0bff" providerId="LiveId" clId="{28DA9375-F111-4E8B-9D37-57AEC6584DC7}" dt="2023-08-17T23:16:16.286" v="87"/>
          <ac:spMkLst>
            <pc:docMk/>
            <pc:sldMk cId="1955877891" sldId="261"/>
            <ac:spMk id="3" creationId="{8CAD28A0-C069-ECC9-1354-C1BECB7B9739}"/>
          </ac:spMkLst>
        </pc:spChg>
      </pc:sldChg>
      <pc:sldChg chg="modSp new mod">
        <pc:chgData name="harold insuasti" userId="97f018248d5b0bff" providerId="LiveId" clId="{28DA9375-F111-4E8B-9D37-57AEC6584DC7}" dt="2023-08-17T23:17:20.244" v="121" actId="1076"/>
        <pc:sldMkLst>
          <pc:docMk/>
          <pc:sldMk cId="184436708" sldId="262"/>
        </pc:sldMkLst>
        <pc:spChg chg="mod">
          <ac:chgData name="harold insuasti" userId="97f018248d5b0bff" providerId="LiveId" clId="{28DA9375-F111-4E8B-9D37-57AEC6584DC7}" dt="2023-08-17T23:17:18.026" v="120" actId="20577"/>
          <ac:spMkLst>
            <pc:docMk/>
            <pc:sldMk cId="184436708" sldId="262"/>
            <ac:spMk id="2" creationId="{836047FF-1557-DA38-17FA-805E52E8351C}"/>
          </ac:spMkLst>
        </pc:spChg>
        <pc:spChg chg="mod">
          <ac:chgData name="harold insuasti" userId="97f018248d5b0bff" providerId="LiveId" clId="{28DA9375-F111-4E8B-9D37-57AEC6584DC7}" dt="2023-08-17T23:17:20.244" v="121" actId="1076"/>
          <ac:spMkLst>
            <pc:docMk/>
            <pc:sldMk cId="184436708" sldId="262"/>
            <ac:spMk id="3" creationId="{E8E511A8-05DE-A32B-3C3D-7E424610E17C}"/>
          </ac:spMkLst>
        </pc:spChg>
      </pc:sldChg>
      <pc:sldChg chg="modSp new mod">
        <pc:chgData name="harold insuasti" userId="97f018248d5b0bff" providerId="LiveId" clId="{28DA9375-F111-4E8B-9D37-57AEC6584DC7}" dt="2023-08-17T23:18:00.061" v="158" actId="27636"/>
        <pc:sldMkLst>
          <pc:docMk/>
          <pc:sldMk cId="2325246298" sldId="263"/>
        </pc:sldMkLst>
        <pc:spChg chg="mod">
          <ac:chgData name="harold insuasti" userId="97f018248d5b0bff" providerId="LiveId" clId="{28DA9375-F111-4E8B-9D37-57AEC6584DC7}" dt="2023-08-17T23:17:57.807" v="156" actId="20577"/>
          <ac:spMkLst>
            <pc:docMk/>
            <pc:sldMk cId="2325246298" sldId="263"/>
            <ac:spMk id="2" creationId="{24836B6E-DE0F-1602-81BA-60F1737F0ED2}"/>
          </ac:spMkLst>
        </pc:spChg>
        <pc:spChg chg="mod">
          <ac:chgData name="harold insuasti" userId="97f018248d5b0bff" providerId="LiveId" clId="{28DA9375-F111-4E8B-9D37-57AEC6584DC7}" dt="2023-08-17T23:18:00.061" v="158" actId="27636"/>
          <ac:spMkLst>
            <pc:docMk/>
            <pc:sldMk cId="2325246298" sldId="263"/>
            <ac:spMk id="3" creationId="{B57D59A8-A74E-2405-92DC-2D5D4A28D755}"/>
          </ac:spMkLst>
        </pc:spChg>
      </pc:sldChg>
      <pc:sldChg chg="modSp new mod">
        <pc:chgData name="harold insuasti" userId="97f018248d5b0bff" providerId="LiveId" clId="{28DA9375-F111-4E8B-9D37-57AEC6584DC7}" dt="2023-08-18T00:50:11.929" v="910" actId="123"/>
        <pc:sldMkLst>
          <pc:docMk/>
          <pc:sldMk cId="2924246155" sldId="264"/>
        </pc:sldMkLst>
        <pc:spChg chg="mod">
          <ac:chgData name="harold insuasti" userId="97f018248d5b0bff" providerId="LiveId" clId="{28DA9375-F111-4E8B-9D37-57AEC6584DC7}" dt="2023-08-17T23:18:31.080" v="184" actId="20577"/>
          <ac:spMkLst>
            <pc:docMk/>
            <pc:sldMk cId="2924246155" sldId="264"/>
            <ac:spMk id="2" creationId="{23DDB5D1-CA3F-6B95-6DC3-893AEC837DDF}"/>
          </ac:spMkLst>
        </pc:spChg>
        <pc:spChg chg="mod">
          <ac:chgData name="harold insuasti" userId="97f018248d5b0bff" providerId="LiveId" clId="{28DA9375-F111-4E8B-9D37-57AEC6584DC7}" dt="2023-08-18T00:50:11.929" v="910" actId="123"/>
          <ac:spMkLst>
            <pc:docMk/>
            <pc:sldMk cId="2924246155" sldId="264"/>
            <ac:spMk id="3" creationId="{68E29E31-C285-4255-70FC-C62757445CC8}"/>
          </ac:spMkLst>
        </pc:spChg>
      </pc:sldChg>
      <pc:sldChg chg="addSp delSp modSp new mod setBg">
        <pc:chgData name="harold insuasti" userId="97f018248d5b0bff" providerId="LiveId" clId="{28DA9375-F111-4E8B-9D37-57AEC6584DC7}" dt="2023-08-17T23:39:26.604" v="268" actId="26606"/>
        <pc:sldMkLst>
          <pc:docMk/>
          <pc:sldMk cId="2144882625" sldId="265"/>
        </pc:sldMkLst>
        <pc:spChg chg="mod">
          <ac:chgData name="harold insuasti" userId="97f018248d5b0bff" providerId="LiveId" clId="{28DA9375-F111-4E8B-9D37-57AEC6584DC7}" dt="2023-08-17T23:39:26.604" v="268" actId="26606"/>
          <ac:spMkLst>
            <pc:docMk/>
            <pc:sldMk cId="2144882625" sldId="265"/>
            <ac:spMk id="2" creationId="{ECE6F947-1BE2-B288-ED20-3E1A1F93F30C}"/>
          </ac:spMkLst>
        </pc:spChg>
        <pc:spChg chg="del">
          <ac:chgData name="harold insuasti" userId="97f018248d5b0bff" providerId="LiveId" clId="{28DA9375-F111-4E8B-9D37-57AEC6584DC7}" dt="2023-08-17T23:39:26.604" v="268" actId="26606"/>
          <ac:spMkLst>
            <pc:docMk/>
            <pc:sldMk cId="2144882625" sldId="265"/>
            <ac:spMk id="3" creationId="{F273F9B3-37BC-8907-C8CB-1BF31F1C6CCA}"/>
          </ac:spMkLst>
        </pc:spChg>
        <pc:spChg chg="add">
          <ac:chgData name="harold insuasti" userId="97f018248d5b0bff" providerId="LiveId" clId="{28DA9375-F111-4E8B-9D37-57AEC6584DC7}" dt="2023-08-17T23:39:26.604" v="268" actId="26606"/>
          <ac:spMkLst>
            <pc:docMk/>
            <pc:sldMk cId="2144882625" sldId="265"/>
            <ac:spMk id="9" creationId="{50666DC1-CD27-4874-9484-9D06C59FE4D0}"/>
          </ac:spMkLst>
        </pc:spChg>
        <pc:spChg chg="add">
          <ac:chgData name="harold insuasti" userId="97f018248d5b0bff" providerId="LiveId" clId="{28DA9375-F111-4E8B-9D37-57AEC6584DC7}" dt="2023-08-17T23:39:26.604" v="268" actId="26606"/>
          <ac:spMkLst>
            <pc:docMk/>
            <pc:sldMk cId="2144882625" sldId="265"/>
            <ac:spMk id="11" creationId="{958792C8-CDC2-4839-86AD-5627A395A36B}"/>
          </ac:spMkLst>
        </pc:spChg>
        <pc:spChg chg="add">
          <ac:chgData name="harold insuasti" userId="97f018248d5b0bff" providerId="LiveId" clId="{28DA9375-F111-4E8B-9D37-57AEC6584DC7}" dt="2023-08-17T23:39:26.604" v="268" actId="26606"/>
          <ac:spMkLst>
            <pc:docMk/>
            <pc:sldMk cId="2144882625" sldId="265"/>
            <ac:spMk id="13" creationId="{29C8CAF2-DDA9-43EA-A371-4A3635B4BEFB}"/>
          </ac:spMkLst>
        </pc:spChg>
        <pc:spChg chg="add">
          <ac:chgData name="harold insuasti" userId="97f018248d5b0bff" providerId="LiveId" clId="{28DA9375-F111-4E8B-9D37-57AEC6584DC7}" dt="2023-08-17T23:39:26.604" v="268" actId="26606"/>
          <ac:spMkLst>
            <pc:docMk/>
            <pc:sldMk cId="2144882625" sldId="265"/>
            <ac:spMk id="15" creationId="{3D727AD7-F471-4C09-9ECB-619E6F459EC6}"/>
          </ac:spMkLst>
        </pc:spChg>
        <pc:picChg chg="add">
          <ac:chgData name="harold insuasti" userId="97f018248d5b0bff" providerId="LiveId" clId="{28DA9375-F111-4E8B-9D37-57AEC6584DC7}" dt="2023-08-17T23:39:26.604" v="268" actId="26606"/>
          <ac:picMkLst>
            <pc:docMk/>
            <pc:sldMk cId="2144882625" sldId="265"/>
            <ac:picMk id="5" creationId="{5B40FED6-B035-B36B-2975-523C8C3D760F}"/>
          </ac:picMkLst>
        </pc:picChg>
      </pc:sldChg>
      <pc:sldChg chg="addSp modSp new mod">
        <pc:chgData name="harold insuasti" userId="97f018248d5b0bff" providerId="LiveId" clId="{28DA9375-F111-4E8B-9D37-57AEC6584DC7}" dt="2023-08-18T00:56:22.569" v="1037" actId="404"/>
        <pc:sldMkLst>
          <pc:docMk/>
          <pc:sldMk cId="1885342164" sldId="266"/>
        </pc:sldMkLst>
        <pc:spChg chg="mod">
          <ac:chgData name="harold insuasti" userId="97f018248d5b0bff" providerId="LiveId" clId="{28DA9375-F111-4E8B-9D37-57AEC6584DC7}" dt="2023-08-17T23:39:54.354" v="273" actId="27636"/>
          <ac:spMkLst>
            <pc:docMk/>
            <pc:sldMk cId="1885342164" sldId="266"/>
            <ac:spMk id="2" creationId="{206BF30A-AD03-1031-A087-9A52912FCA72}"/>
          </ac:spMkLst>
        </pc:spChg>
        <pc:spChg chg="mod">
          <ac:chgData name="harold insuasti" userId="97f018248d5b0bff" providerId="LiveId" clId="{28DA9375-F111-4E8B-9D37-57AEC6584DC7}" dt="2023-08-18T00:56:22.569" v="1037" actId="404"/>
          <ac:spMkLst>
            <pc:docMk/>
            <pc:sldMk cId="1885342164" sldId="266"/>
            <ac:spMk id="3" creationId="{9CBD6E8A-10CC-3CA9-C4E6-A4F2F08A55AC}"/>
          </ac:spMkLst>
        </pc:spChg>
        <pc:picChg chg="add mod">
          <ac:chgData name="harold insuasti" userId="97f018248d5b0bff" providerId="LiveId" clId="{28DA9375-F111-4E8B-9D37-57AEC6584DC7}" dt="2023-08-18T00:55:36.160" v="1027" actId="1076"/>
          <ac:picMkLst>
            <pc:docMk/>
            <pc:sldMk cId="1885342164" sldId="266"/>
            <ac:picMk id="4" creationId="{047BD94E-9BB3-8DFD-8C8A-E1141DBC2F3E}"/>
          </ac:picMkLst>
        </pc:picChg>
      </pc:sldChg>
      <pc:sldChg chg="addSp delSp modSp new mod">
        <pc:chgData name="harold insuasti" userId="97f018248d5b0bff" providerId="LiveId" clId="{28DA9375-F111-4E8B-9D37-57AEC6584DC7}" dt="2023-08-18T00:56:06.333" v="1034" actId="403"/>
        <pc:sldMkLst>
          <pc:docMk/>
          <pc:sldMk cId="1366460913" sldId="267"/>
        </pc:sldMkLst>
        <pc:spChg chg="mod">
          <ac:chgData name="harold insuasti" userId="97f018248d5b0bff" providerId="LiveId" clId="{28DA9375-F111-4E8B-9D37-57AEC6584DC7}" dt="2023-08-17T23:40:29.999" v="280" actId="27636"/>
          <ac:spMkLst>
            <pc:docMk/>
            <pc:sldMk cId="1366460913" sldId="267"/>
            <ac:spMk id="2" creationId="{5E005711-121D-ED29-7DC6-3591E54503AA}"/>
          </ac:spMkLst>
        </pc:spChg>
        <pc:spChg chg="mod">
          <ac:chgData name="harold insuasti" userId="97f018248d5b0bff" providerId="LiveId" clId="{28DA9375-F111-4E8B-9D37-57AEC6584DC7}" dt="2023-08-18T00:56:06.333" v="1034" actId="403"/>
          <ac:spMkLst>
            <pc:docMk/>
            <pc:sldMk cId="1366460913" sldId="267"/>
            <ac:spMk id="3" creationId="{0EB51C33-5655-EFCB-0B79-77128DC96542}"/>
          </ac:spMkLst>
        </pc:spChg>
        <pc:picChg chg="add del mod">
          <ac:chgData name="harold insuasti" userId="97f018248d5b0bff" providerId="LiveId" clId="{28DA9375-F111-4E8B-9D37-57AEC6584DC7}" dt="2023-08-18T00:55:15.595" v="1020" actId="478"/>
          <ac:picMkLst>
            <pc:docMk/>
            <pc:sldMk cId="1366460913" sldId="267"/>
            <ac:picMk id="4" creationId="{C304C0E5-A566-56F3-A38A-EDFAB55AADDF}"/>
          </ac:picMkLst>
        </pc:picChg>
        <pc:picChg chg="add del">
          <ac:chgData name="harold insuasti" userId="97f018248d5b0bff" providerId="LiveId" clId="{28DA9375-F111-4E8B-9D37-57AEC6584DC7}" dt="2023-08-18T00:54:27.963" v="1010"/>
          <ac:picMkLst>
            <pc:docMk/>
            <pc:sldMk cId="1366460913" sldId="267"/>
            <ac:picMk id="4098" creationId="{C6E876FA-5DB1-9886-6623-9E919E12293D}"/>
          </ac:picMkLst>
        </pc:picChg>
        <pc:picChg chg="add mod">
          <ac:chgData name="harold insuasti" userId="97f018248d5b0bff" providerId="LiveId" clId="{28DA9375-F111-4E8B-9D37-57AEC6584DC7}" dt="2023-08-18T00:56:03.183" v="1033" actId="1076"/>
          <ac:picMkLst>
            <pc:docMk/>
            <pc:sldMk cId="1366460913" sldId="267"/>
            <ac:picMk id="4100" creationId="{00D74B03-F6F3-E373-E1EA-71BDACCB72FA}"/>
          </ac:picMkLst>
        </pc:picChg>
      </pc:sldChg>
      <pc:sldChg chg="addSp delSp modSp new mod">
        <pc:chgData name="harold insuasti" userId="97f018248d5b0bff" providerId="LiveId" clId="{28DA9375-F111-4E8B-9D37-57AEC6584DC7}" dt="2023-08-18T00:48:47.437" v="890" actId="20577"/>
        <pc:sldMkLst>
          <pc:docMk/>
          <pc:sldMk cId="1102005243" sldId="268"/>
        </pc:sldMkLst>
        <pc:spChg chg="mod">
          <ac:chgData name="harold insuasti" userId="97f018248d5b0bff" providerId="LiveId" clId="{28DA9375-F111-4E8B-9D37-57AEC6584DC7}" dt="2023-08-18T00:25:46.668" v="401" actId="122"/>
          <ac:spMkLst>
            <pc:docMk/>
            <pc:sldMk cId="1102005243" sldId="268"/>
            <ac:spMk id="2" creationId="{DA27C89E-DC1A-D208-A8CF-0F6E4E495404}"/>
          </ac:spMkLst>
        </pc:spChg>
        <pc:spChg chg="mod">
          <ac:chgData name="harold insuasti" userId="97f018248d5b0bff" providerId="LiveId" clId="{28DA9375-F111-4E8B-9D37-57AEC6584DC7}" dt="2023-08-18T00:48:47.437" v="890" actId="20577"/>
          <ac:spMkLst>
            <pc:docMk/>
            <pc:sldMk cId="1102005243" sldId="268"/>
            <ac:spMk id="3" creationId="{8F7E3F53-7CD6-CFC9-DFA2-C6286EDDD5EE}"/>
          </ac:spMkLst>
        </pc:spChg>
        <pc:spChg chg="add mod">
          <ac:chgData name="harold insuasti" userId="97f018248d5b0bff" providerId="LiveId" clId="{28DA9375-F111-4E8B-9D37-57AEC6584DC7}" dt="2023-08-18T00:27:15.711" v="414"/>
          <ac:spMkLst>
            <pc:docMk/>
            <pc:sldMk cId="1102005243" sldId="268"/>
            <ac:spMk id="4" creationId="{C095FECA-6F36-79C2-06E2-34CC3E0EB097}"/>
          </ac:spMkLst>
        </pc:spChg>
        <pc:picChg chg="add mod">
          <ac:chgData name="harold insuasti" userId="97f018248d5b0bff" providerId="LiveId" clId="{28DA9375-F111-4E8B-9D37-57AEC6584DC7}" dt="2023-08-18T00:47:59.391" v="869" actId="1076"/>
          <ac:picMkLst>
            <pc:docMk/>
            <pc:sldMk cId="1102005243" sldId="268"/>
            <ac:picMk id="5" creationId="{A01A2628-6AF4-44AC-5457-BE73C884FDBF}"/>
          </ac:picMkLst>
        </pc:picChg>
        <pc:picChg chg="add del">
          <ac:chgData name="harold insuasti" userId="97f018248d5b0bff" providerId="LiveId" clId="{28DA9375-F111-4E8B-9D37-57AEC6584DC7}" dt="2023-08-18T00:36:28.789" v="487"/>
          <ac:picMkLst>
            <pc:docMk/>
            <pc:sldMk cId="1102005243" sldId="268"/>
            <ac:picMk id="1026" creationId="{4B840F81-26A1-4A22-5356-A459D62C3562}"/>
          </ac:picMkLst>
        </pc:picChg>
      </pc:sldChg>
      <pc:sldChg chg="modSp new del mod">
        <pc:chgData name="harold insuasti" userId="97f018248d5b0bff" providerId="LiveId" clId="{28DA9375-F111-4E8B-9D37-57AEC6584DC7}" dt="2023-08-18T00:25:12.196" v="392" actId="2696"/>
        <pc:sldMkLst>
          <pc:docMk/>
          <pc:sldMk cId="3219634453" sldId="268"/>
        </pc:sldMkLst>
        <pc:spChg chg="mod">
          <ac:chgData name="harold insuasti" userId="97f018248d5b0bff" providerId="LiveId" clId="{28DA9375-F111-4E8B-9D37-57AEC6584DC7}" dt="2023-08-17T23:41:16.618" v="287" actId="122"/>
          <ac:spMkLst>
            <pc:docMk/>
            <pc:sldMk cId="3219634453" sldId="268"/>
            <ac:spMk id="2" creationId="{AE0F3DFA-DFC8-CA0E-9D17-99CBF43411EE}"/>
          </ac:spMkLst>
        </pc:spChg>
        <pc:spChg chg="mod">
          <ac:chgData name="harold insuasti" userId="97f018248d5b0bff" providerId="LiveId" clId="{28DA9375-F111-4E8B-9D37-57AEC6584DC7}" dt="2023-08-17T23:42:15.636" v="289"/>
          <ac:spMkLst>
            <pc:docMk/>
            <pc:sldMk cId="3219634453" sldId="268"/>
            <ac:spMk id="3" creationId="{01D8FDCF-EA54-D6CF-5860-81F97DF089D0}"/>
          </ac:spMkLst>
        </pc:spChg>
      </pc:sldChg>
      <pc:sldChg chg="modSp new del mod">
        <pc:chgData name="harold insuasti" userId="97f018248d5b0bff" providerId="LiveId" clId="{28DA9375-F111-4E8B-9D37-57AEC6584DC7}" dt="2023-08-18T00:25:15.584" v="393" actId="2696"/>
        <pc:sldMkLst>
          <pc:docMk/>
          <pc:sldMk cId="3442234398" sldId="269"/>
        </pc:sldMkLst>
        <pc:spChg chg="mod">
          <ac:chgData name="harold insuasti" userId="97f018248d5b0bff" providerId="LiveId" clId="{28DA9375-F111-4E8B-9D37-57AEC6584DC7}" dt="2023-08-17T23:42:35.572" v="322" actId="20577"/>
          <ac:spMkLst>
            <pc:docMk/>
            <pc:sldMk cId="3442234398" sldId="269"/>
            <ac:spMk id="2" creationId="{FD01780F-BE9A-93A1-11AF-000C9CBD4F08}"/>
          </ac:spMkLst>
        </pc:spChg>
        <pc:spChg chg="mod">
          <ac:chgData name="harold insuasti" userId="97f018248d5b0bff" providerId="LiveId" clId="{28DA9375-F111-4E8B-9D37-57AEC6584DC7}" dt="2023-08-17T23:43:11.679" v="330" actId="27636"/>
          <ac:spMkLst>
            <pc:docMk/>
            <pc:sldMk cId="3442234398" sldId="269"/>
            <ac:spMk id="3" creationId="{0BC7280B-1F62-1139-8E77-69C78DE3B2C2}"/>
          </ac:spMkLst>
        </pc:spChg>
      </pc:sldChg>
      <pc:sldChg chg="addSp delSp modSp new mod">
        <pc:chgData name="harold insuasti" userId="97f018248d5b0bff" providerId="LiveId" clId="{28DA9375-F111-4E8B-9D37-57AEC6584DC7}" dt="2023-08-18T00:52:29.370" v="944" actId="1076"/>
        <pc:sldMkLst>
          <pc:docMk/>
          <pc:sldMk cId="3885935408" sldId="269"/>
        </pc:sldMkLst>
        <pc:spChg chg="mod">
          <ac:chgData name="harold insuasti" userId="97f018248d5b0bff" providerId="LiveId" clId="{28DA9375-F111-4E8B-9D37-57AEC6584DC7}" dt="2023-08-18T00:28:16.048" v="428" actId="27636"/>
          <ac:spMkLst>
            <pc:docMk/>
            <pc:sldMk cId="3885935408" sldId="269"/>
            <ac:spMk id="2" creationId="{3C9496CE-0904-0315-B7BC-AC8333F3A435}"/>
          </ac:spMkLst>
        </pc:spChg>
        <pc:spChg chg="mod">
          <ac:chgData name="harold insuasti" userId="97f018248d5b0bff" providerId="LiveId" clId="{28DA9375-F111-4E8B-9D37-57AEC6584DC7}" dt="2023-08-18T00:52:13.038" v="938" actId="20577"/>
          <ac:spMkLst>
            <pc:docMk/>
            <pc:sldMk cId="3885935408" sldId="269"/>
            <ac:spMk id="3" creationId="{83EA41F8-ECFD-E232-799F-E083592326AB}"/>
          </ac:spMkLst>
        </pc:spChg>
        <pc:picChg chg="add mod">
          <ac:chgData name="harold insuasti" userId="97f018248d5b0bff" providerId="LiveId" clId="{28DA9375-F111-4E8B-9D37-57AEC6584DC7}" dt="2023-08-18T00:52:29.370" v="944" actId="1076"/>
          <ac:picMkLst>
            <pc:docMk/>
            <pc:sldMk cId="3885935408" sldId="269"/>
            <ac:picMk id="4" creationId="{ECAF7B58-FFB6-6601-3936-AD61AFA4036A}"/>
          </ac:picMkLst>
        </pc:picChg>
        <pc:picChg chg="add del">
          <ac:chgData name="harold insuasti" userId="97f018248d5b0bff" providerId="LiveId" clId="{28DA9375-F111-4E8B-9D37-57AEC6584DC7}" dt="2023-08-18T00:51:56.323" v="927"/>
          <ac:picMkLst>
            <pc:docMk/>
            <pc:sldMk cId="3885935408" sldId="269"/>
            <ac:picMk id="3074" creationId="{06B9E41F-C625-9411-7C8B-547CD279EF41}"/>
          </ac:picMkLst>
        </pc:picChg>
      </pc:sldChg>
      <pc:sldChg chg="modSp new del mod">
        <pc:chgData name="harold insuasti" userId="97f018248d5b0bff" providerId="LiveId" clId="{28DA9375-F111-4E8B-9D37-57AEC6584DC7}" dt="2023-08-18T00:25:19.944" v="394" actId="2696"/>
        <pc:sldMkLst>
          <pc:docMk/>
          <pc:sldMk cId="1760851875" sldId="270"/>
        </pc:sldMkLst>
        <pc:spChg chg="mod">
          <ac:chgData name="harold insuasti" userId="97f018248d5b0bff" providerId="LiveId" clId="{28DA9375-F111-4E8B-9D37-57AEC6584DC7}" dt="2023-08-17T23:43:47.090" v="335" actId="27636"/>
          <ac:spMkLst>
            <pc:docMk/>
            <pc:sldMk cId="1760851875" sldId="270"/>
            <ac:spMk id="2" creationId="{910CBEB7-201C-4C9A-14F8-22D9F2E85024}"/>
          </ac:spMkLst>
        </pc:spChg>
        <pc:spChg chg="mod">
          <ac:chgData name="harold insuasti" userId="97f018248d5b0bff" providerId="LiveId" clId="{28DA9375-F111-4E8B-9D37-57AEC6584DC7}" dt="2023-08-17T23:44:30.968" v="343" actId="20577"/>
          <ac:spMkLst>
            <pc:docMk/>
            <pc:sldMk cId="1760851875" sldId="270"/>
            <ac:spMk id="3" creationId="{8E5FA85A-4414-5F99-7236-1FFEB0F4B25C}"/>
          </ac:spMkLst>
        </pc:spChg>
      </pc:sldChg>
      <pc:sldChg chg="addSp delSp modSp new mod ord">
        <pc:chgData name="harold insuasti" userId="97f018248d5b0bff" providerId="LiveId" clId="{28DA9375-F111-4E8B-9D37-57AEC6584DC7}" dt="2023-08-18T00:48:36.664" v="884" actId="1076"/>
        <pc:sldMkLst>
          <pc:docMk/>
          <pc:sldMk cId="3368209153" sldId="270"/>
        </pc:sldMkLst>
        <pc:spChg chg="mod">
          <ac:chgData name="harold insuasti" userId="97f018248d5b0bff" providerId="LiveId" clId="{28DA9375-F111-4E8B-9D37-57AEC6584DC7}" dt="2023-08-18T00:29:19.506" v="442" actId="122"/>
          <ac:spMkLst>
            <pc:docMk/>
            <pc:sldMk cId="3368209153" sldId="270"/>
            <ac:spMk id="2" creationId="{7FE56B21-57D3-1D07-4827-341B659DCD0C}"/>
          </ac:spMkLst>
        </pc:spChg>
        <pc:spChg chg="add del mod">
          <ac:chgData name="harold insuasti" userId="97f018248d5b0bff" providerId="LiveId" clId="{28DA9375-F111-4E8B-9D37-57AEC6584DC7}" dt="2023-08-18T00:48:33.143" v="883" actId="207"/>
          <ac:spMkLst>
            <pc:docMk/>
            <pc:sldMk cId="3368209153" sldId="270"/>
            <ac:spMk id="3" creationId="{DF861753-A7D4-6BFA-6E64-F71FD6C9602C}"/>
          </ac:spMkLst>
        </pc:spChg>
        <pc:spChg chg="add del mod">
          <ac:chgData name="harold insuasti" userId="97f018248d5b0bff" providerId="LiveId" clId="{28DA9375-F111-4E8B-9D37-57AEC6584DC7}" dt="2023-08-18T00:46:53.441" v="846" actId="21"/>
          <ac:spMkLst>
            <pc:docMk/>
            <pc:sldMk cId="3368209153" sldId="270"/>
            <ac:spMk id="4" creationId="{2BC21F6C-C912-2422-A7DC-24230FF44B6F}"/>
          </ac:spMkLst>
        </pc:spChg>
        <pc:spChg chg="add del mod">
          <ac:chgData name="harold insuasti" userId="97f018248d5b0bff" providerId="LiveId" clId="{28DA9375-F111-4E8B-9D37-57AEC6584DC7}" dt="2023-08-18T00:47:10.338" v="853"/>
          <ac:spMkLst>
            <pc:docMk/>
            <pc:sldMk cId="3368209153" sldId="270"/>
            <ac:spMk id="5" creationId="{6B5FDA62-DE50-CA95-C3AC-87187B40D319}"/>
          </ac:spMkLst>
        </pc:spChg>
        <pc:picChg chg="add del mod">
          <ac:chgData name="harold insuasti" userId="97f018248d5b0bff" providerId="LiveId" clId="{28DA9375-F111-4E8B-9D37-57AEC6584DC7}" dt="2023-08-18T00:47:10.338" v="853"/>
          <ac:picMkLst>
            <pc:docMk/>
            <pc:sldMk cId="3368209153" sldId="270"/>
            <ac:picMk id="6" creationId="{63974270-757E-3CC6-6A2D-97C313317850}"/>
          </ac:picMkLst>
        </pc:picChg>
        <pc:picChg chg="add del mod">
          <ac:chgData name="harold insuasti" userId="97f018248d5b0bff" providerId="LiveId" clId="{28DA9375-F111-4E8B-9D37-57AEC6584DC7}" dt="2023-08-18T00:47:10.338" v="853"/>
          <ac:picMkLst>
            <pc:docMk/>
            <pc:sldMk cId="3368209153" sldId="270"/>
            <ac:picMk id="7" creationId="{23B61689-8B5B-222C-6F0D-969AF41BF5A8}"/>
          </ac:picMkLst>
        </pc:picChg>
        <pc:picChg chg="add mod">
          <ac:chgData name="harold insuasti" userId="97f018248d5b0bff" providerId="LiveId" clId="{28DA9375-F111-4E8B-9D37-57AEC6584DC7}" dt="2023-08-18T00:48:36.664" v="884" actId="1076"/>
          <ac:picMkLst>
            <pc:docMk/>
            <pc:sldMk cId="3368209153" sldId="270"/>
            <ac:picMk id="8" creationId="{BE1ED0F0-30FA-76DE-48F8-F4BB9F989B7A}"/>
          </ac:picMkLst>
        </pc:picChg>
        <pc:picChg chg="add del mod">
          <ac:chgData name="harold insuasti" userId="97f018248d5b0bff" providerId="LiveId" clId="{28DA9375-F111-4E8B-9D37-57AEC6584DC7}" dt="2023-08-18T00:47:10.821" v="854"/>
          <ac:picMkLst>
            <pc:docMk/>
            <pc:sldMk cId="3368209153" sldId="270"/>
            <ac:picMk id="2050" creationId="{E266257B-68D6-3E77-13FF-108FD8B52889}"/>
          </ac:picMkLst>
        </pc:picChg>
        <pc:picChg chg="add del mod">
          <ac:chgData name="harold insuasti" userId="97f018248d5b0bff" providerId="LiveId" clId="{28DA9375-F111-4E8B-9D37-57AEC6584DC7}" dt="2023-08-18T00:46:55.719" v="847"/>
          <ac:picMkLst>
            <pc:docMk/>
            <pc:sldMk cId="3368209153" sldId="270"/>
            <ac:picMk id="2052" creationId="{9C0D366C-38B1-DC3E-21E1-7B2D92D3D0F2}"/>
          </ac:picMkLst>
        </pc:picChg>
        <pc:picChg chg="add del">
          <ac:chgData name="harold insuasti" userId="97f018248d5b0bff" providerId="LiveId" clId="{28DA9375-F111-4E8B-9D37-57AEC6584DC7}" dt="2023-08-18T00:47:42.181" v="860"/>
          <ac:picMkLst>
            <pc:docMk/>
            <pc:sldMk cId="3368209153" sldId="270"/>
            <ac:picMk id="2054" creationId="{1827FA95-04DC-033E-DCE1-24448142CF36}"/>
          </ac:picMkLst>
        </pc:picChg>
      </pc:sldChg>
      <pc:sldChg chg="modSp new mod ord">
        <pc:chgData name="harold insuasti" userId="97f018248d5b0bff" providerId="LiveId" clId="{28DA9375-F111-4E8B-9D37-57AEC6584DC7}" dt="2023-08-18T01:17:19.211" v="1337" actId="20577"/>
        <pc:sldMkLst>
          <pc:docMk/>
          <pc:sldMk cId="50707868" sldId="271"/>
        </pc:sldMkLst>
        <pc:spChg chg="mod">
          <ac:chgData name="harold insuasti" userId="97f018248d5b0bff" providerId="LiveId" clId="{28DA9375-F111-4E8B-9D37-57AEC6584DC7}" dt="2023-08-18T01:12:01.473" v="1089" actId="20577"/>
          <ac:spMkLst>
            <pc:docMk/>
            <pc:sldMk cId="50707868" sldId="271"/>
            <ac:spMk id="2" creationId="{A255E403-A00E-28A6-0F87-89848B2CD9C7}"/>
          </ac:spMkLst>
        </pc:spChg>
        <pc:spChg chg="mod">
          <ac:chgData name="harold insuasti" userId="97f018248d5b0bff" providerId="LiveId" clId="{28DA9375-F111-4E8B-9D37-57AEC6584DC7}" dt="2023-08-18T01:17:19.211" v="1337" actId="20577"/>
          <ac:spMkLst>
            <pc:docMk/>
            <pc:sldMk cId="50707868" sldId="271"/>
            <ac:spMk id="3" creationId="{BF223872-6FC2-60A9-E043-6A299D99FDA9}"/>
          </ac:spMkLst>
        </pc:spChg>
      </pc:sldChg>
      <pc:sldChg chg="modSp new del mod">
        <pc:chgData name="harold insuasti" userId="97f018248d5b0bff" providerId="LiveId" clId="{28DA9375-F111-4E8B-9D37-57AEC6584DC7}" dt="2023-08-18T00:50:42.403" v="911" actId="2696"/>
        <pc:sldMkLst>
          <pc:docMk/>
          <pc:sldMk cId="1795630047" sldId="271"/>
        </pc:sldMkLst>
        <pc:spChg chg="mod">
          <ac:chgData name="harold insuasti" userId="97f018248d5b0bff" providerId="LiveId" clId="{28DA9375-F111-4E8B-9D37-57AEC6584DC7}" dt="2023-08-18T00:29:14.529" v="441" actId="122"/>
          <ac:spMkLst>
            <pc:docMk/>
            <pc:sldMk cId="1795630047" sldId="271"/>
            <ac:spMk id="2" creationId="{C8616E7A-B5C8-723C-3744-D80FCFC3CFD4}"/>
          </ac:spMkLst>
        </pc:spChg>
        <pc:spChg chg="mod">
          <ac:chgData name="harold insuasti" userId="97f018248d5b0bff" providerId="LiveId" clId="{28DA9375-F111-4E8B-9D37-57AEC6584DC7}" dt="2023-08-18T00:29:36.349" v="445" actId="27636"/>
          <ac:spMkLst>
            <pc:docMk/>
            <pc:sldMk cId="1795630047" sldId="271"/>
            <ac:spMk id="3" creationId="{0BCCECA4-E642-2D54-8BDC-5982F45F1193}"/>
          </ac:spMkLst>
        </pc:spChg>
      </pc:sldChg>
      <pc:sldChg chg="new del">
        <pc:chgData name="harold insuasti" userId="97f018248d5b0bff" providerId="LiveId" clId="{28DA9375-F111-4E8B-9D37-57AEC6584DC7}" dt="2023-08-18T01:11:29.649" v="1061" actId="2696"/>
        <pc:sldMkLst>
          <pc:docMk/>
          <pc:sldMk cId="2743117996" sldId="271"/>
        </pc:sldMkLst>
      </pc:sldChg>
      <pc:sldChg chg="modSp new del mod">
        <pc:chgData name="harold insuasti" userId="97f018248d5b0bff" providerId="LiveId" clId="{28DA9375-F111-4E8B-9D37-57AEC6584DC7}" dt="2023-08-18T00:25:23.277" v="395" actId="2696"/>
        <pc:sldMkLst>
          <pc:docMk/>
          <pc:sldMk cId="2826380413" sldId="271"/>
        </pc:sldMkLst>
        <pc:spChg chg="mod">
          <ac:chgData name="harold insuasti" userId="97f018248d5b0bff" providerId="LiveId" clId="{28DA9375-F111-4E8B-9D37-57AEC6584DC7}" dt="2023-08-17T23:45:03.563" v="383" actId="20577"/>
          <ac:spMkLst>
            <pc:docMk/>
            <pc:sldMk cId="2826380413" sldId="271"/>
            <ac:spMk id="2" creationId="{540CBD90-A9DF-A63C-1AFC-7CD03936893A}"/>
          </ac:spMkLst>
        </pc:spChg>
        <pc:spChg chg="mod">
          <ac:chgData name="harold insuasti" userId="97f018248d5b0bff" providerId="LiveId" clId="{28DA9375-F111-4E8B-9D37-57AEC6584DC7}" dt="2023-08-17T23:45:20.517" v="391" actId="27636"/>
          <ac:spMkLst>
            <pc:docMk/>
            <pc:sldMk cId="2826380413" sldId="271"/>
            <ac:spMk id="3" creationId="{9A00A0E0-A446-6180-20C1-090D364B53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8/17/2023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93826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8/17/2023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30825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8/17/2023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‹Nº›</a:t>
            </a:fld>
            <a:endParaRPr lang="en-US" dirty="0"/>
          </a:p>
        </p:txBody>
      </p:sp>
    </p:spTree>
    <p:extLst>
      <p:ext uri="{BB962C8B-B14F-4D97-AF65-F5344CB8AC3E}">
        <p14:creationId xmlns:p14="http://schemas.microsoft.com/office/powerpoint/2010/main" val="223532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8/17/2023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76459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8/17/2023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18574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8/17/2023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24969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8/17/2023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23097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8/17/2023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0300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8/17/2023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0263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8/17/2023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33951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8/17/2023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46791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8/17/2023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‹Nº›</a:t>
            </a:fld>
            <a:endParaRPr lang="en-US" dirty="0"/>
          </a:p>
        </p:txBody>
      </p:sp>
    </p:spTree>
    <p:extLst>
      <p:ext uri="{BB962C8B-B14F-4D97-AF65-F5344CB8AC3E}">
        <p14:creationId xmlns:p14="http://schemas.microsoft.com/office/powerpoint/2010/main" val="10863942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5E403-A00E-28A6-0F87-89848B2CD9C7}"/>
              </a:ext>
            </a:extLst>
          </p:cNvPr>
          <p:cNvSpPr>
            <a:spLocks noGrp="1"/>
          </p:cNvSpPr>
          <p:nvPr>
            <p:ph type="title"/>
          </p:nvPr>
        </p:nvSpPr>
        <p:spPr/>
        <p:txBody>
          <a:bodyPr/>
          <a:lstStyle/>
          <a:p>
            <a:r>
              <a:rPr lang="es-CO" dirty="0"/>
              <a:t>IDEAS BASE DE DATOS</a:t>
            </a:r>
          </a:p>
        </p:txBody>
      </p:sp>
      <p:sp>
        <p:nvSpPr>
          <p:cNvPr id="3" name="Marcador de contenido 2">
            <a:extLst>
              <a:ext uri="{FF2B5EF4-FFF2-40B4-BE49-F238E27FC236}">
                <a16:creationId xmlns:a16="http://schemas.microsoft.com/office/drawing/2014/main" id="{BF223872-6FC2-60A9-E043-6A299D99FDA9}"/>
              </a:ext>
            </a:extLst>
          </p:cNvPr>
          <p:cNvSpPr>
            <a:spLocks noGrp="1"/>
          </p:cNvSpPr>
          <p:nvPr>
            <p:ph idx="1"/>
          </p:nvPr>
        </p:nvSpPr>
        <p:spPr/>
        <p:txBody>
          <a:bodyPr/>
          <a:lstStyle/>
          <a:p>
            <a:r>
              <a:rPr lang="es-CO" dirty="0"/>
              <a:t>INTEGRANTES: Harol Adrian Insuasti Valencia</a:t>
            </a:r>
          </a:p>
          <a:p>
            <a:r>
              <a:rPr lang="es-CO" dirty="0"/>
              <a:t>                             Samuel Valencia</a:t>
            </a:r>
          </a:p>
          <a:p>
            <a:r>
              <a:rPr lang="es-CO" dirty="0"/>
              <a:t>                             Luis Eduardo </a:t>
            </a:r>
            <a:r>
              <a:rPr lang="es-CO" dirty="0" err="1"/>
              <a:t>Gonzalez</a:t>
            </a:r>
            <a:r>
              <a:rPr lang="es-CO" dirty="0"/>
              <a:t> </a:t>
            </a:r>
          </a:p>
        </p:txBody>
      </p:sp>
    </p:spTree>
    <p:extLst>
      <p:ext uri="{BB962C8B-B14F-4D97-AF65-F5344CB8AC3E}">
        <p14:creationId xmlns:p14="http://schemas.microsoft.com/office/powerpoint/2010/main" val="5070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Slide Background">
            <a:extLst>
              <a:ext uri="{FF2B5EF4-FFF2-40B4-BE49-F238E27FC236}">
                <a16:creationId xmlns:a16="http://schemas.microsoft.com/office/drawing/2014/main" id="{958792C8-CDC2-4839-86AD-5627A395A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ta panorámica de una oficina moderna con personas">
            <a:extLst>
              <a:ext uri="{FF2B5EF4-FFF2-40B4-BE49-F238E27FC236}">
                <a16:creationId xmlns:a16="http://schemas.microsoft.com/office/drawing/2014/main" id="{5B40FED6-B035-B36B-2975-523C8C3D760F}"/>
              </a:ext>
            </a:extLst>
          </p:cNvPr>
          <p:cNvPicPr>
            <a:picLocks noChangeAspect="1"/>
          </p:cNvPicPr>
          <p:nvPr/>
        </p:nvPicPr>
        <p:blipFill rotWithShape="1">
          <a:blip r:embed="rId2"/>
          <a:srcRect t="602" b="15129"/>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useBgFill="1">
        <p:nvSpPr>
          <p:cNvPr id="13" name="Rectangle 12">
            <a:extLst>
              <a:ext uri="{FF2B5EF4-FFF2-40B4-BE49-F238E27FC236}">
                <a16:creationId xmlns:a16="http://schemas.microsoft.com/office/drawing/2014/main" id="{29C8CAF2-DDA9-43EA-A371-4A3635B4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727AD7-F471-4C09-9ECB-619E6F459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E6F947-1BE2-B288-ED20-3E1A1F93F30C}"/>
              </a:ext>
            </a:extLst>
          </p:cNvPr>
          <p:cNvSpPr>
            <a:spLocks noGrp="1"/>
          </p:cNvSpPr>
          <p:nvPr>
            <p:ph type="title"/>
          </p:nvPr>
        </p:nvSpPr>
        <p:spPr>
          <a:xfrm>
            <a:off x="146221" y="441497"/>
            <a:ext cx="2688904" cy="3834668"/>
          </a:xfrm>
        </p:spPr>
        <p:txBody>
          <a:bodyPr vert="horz" lIns="91440" tIns="45720" rIns="91440" bIns="45720" rtlCol="0" anchor="t">
            <a:normAutofit/>
          </a:bodyPr>
          <a:lstStyle/>
          <a:p>
            <a:br>
              <a:rPr lang="en-US" sz="2800"/>
            </a:br>
            <a:r>
              <a:rPr lang="en-US" sz="2800"/>
              <a:t> </a:t>
            </a:r>
            <a:br>
              <a:rPr lang="en-US" sz="2800"/>
            </a:br>
            <a:r>
              <a:rPr lang="en-US" sz="2800"/>
              <a:t>CONTROL DE REGISTRO DE ENTRADA Y SALIDA DE VISITANTES EN UNA EMPRESA</a:t>
            </a:r>
          </a:p>
        </p:txBody>
      </p:sp>
    </p:spTree>
    <p:extLst>
      <p:ext uri="{BB962C8B-B14F-4D97-AF65-F5344CB8AC3E}">
        <p14:creationId xmlns:p14="http://schemas.microsoft.com/office/powerpoint/2010/main" val="214488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BF30A-AD03-1031-A087-9A52912FCA72}"/>
              </a:ext>
            </a:extLst>
          </p:cNvPr>
          <p:cNvSpPr>
            <a:spLocks noGrp="1"/>
          </p:cNvSpPr>
          <p:nvPr>
            <p:ph type="title"/>
          </p:nvPr>
        </p:nvSpPr>
        <p:spPr/>
        <p:txBody>
          <a:bodyPr>
            <a:normAutofit/>
          </a:bodyPr>
          <a:lstStyle/>
          <a:p>
            <a:r>
              <a:rPr lang="es-MX" sz="3600" dirty="0">
                <a:latin typeface="Montserrat" panose="00000500000000000000" pitchFamily="2" charset="0"/>
              </a:rPr>
              <a:t>¿PORQUE ESCOGE ESTA TEMATICA?</a:t>
            </a:r>
            <a:br>
              <a:rPr lang="es-MX" dirty="0">
                <a:latin typeface="Montserrat" panose="00000500000000000000" pitchFamily="2" charset="0"/>
              </a:rPr>
            </a:br>
            <a:endParaRPr lang="es-CO" dirty="0"/>
          </a:p>
        </p:txBody>
      </p:sp>
      <p:sp>
        <p:nvSpPr>
          <p:cNvPr id="3" name="Marcador de contenido 2">
            <a:extLst>
              <a:ext uri="{FF2B5EF4-FFF2-40B4-BE49-F238E27FC236}">
                <a16:creationId xmlns:a16="http://schemas.microsoft.com/office/drawing/2014/main" id="{9CBD6E8A-10CC-3CA9-C4E6-A4F2F08A55AC}"/>
              </a:ext>
            </a:extLst>
          </p:cNvPr>
          <p:cNvSpPr>
            <a:spLocks noGrp="1"/>
          </p:cNvSpPr>
          <p:nvPr>
            <p:ph idx="1"/>
          </p:nvPr>
        </p:nvSpPr>
        <p:spPr/>
        <p:txBody>
          <a:bodyPr>
            <a:normAutofit/>
          </a:bodyPr>
          <a:lstStyle/>
          <a:p>
            <a:pPr algn="just"/>
            <a:r>
              <a:rPr lang="es-MX" sz="1600" dirty="0">
                <a:latin typeface="Montserrat" panose="00000500000000000000" pitchFamily="2" charset="0"/>
              </a:rPr>
              <a:t>Se escoge esta temática porque principalmente incluye una base datos, es decir, cumple con las prioridades del proyecto, y porque esta es una temática muy fundamental ya que muchas empresas no priorizan a los visitantes que entran y salen durante la jornada laboral. Los visitantes son muy especiales para las empresas porque </a:t>
            </a:r>
            <a:r>
              <a:rPr lang="es-MX" sz="1800" dirty="0">
                <a:latin typeface="Montserrat" panose="00000500000000000000" pitchFamily="2" charset="0"/>
              </a:rPr>
              <a:t>estos</a:t>
            </a:r>
            <a:r>
              <a:rPr lang="es-MX" sz="1600" dirty="0">
                <a:latin typeface="Montserrat" panose="00000500000000000000" pitchFamily="2" charset="0"/>
              </a:rPr>
              <a:t> ayudan a la difusión información a más personas sobre dicha empresa, desde lo que visualizaron al entrar en las instalaciones en la parte del funcionamiento, el modelo de negocio, sus procesos, la tecnología, productos u otros servicios que podrán encontrar en ella. Esta difusión de información ayuda también porque llega a personas diferentes desde el ámbito laboral como lo son inversionistas, fabricantes, emprendedores, comerciantes, de otras empresas u organizaciones pueden lograr impulsar dicha empresa en el mercado global. </a:t>
            </a:r>
          </a:p>
          <a:p>
            <a:endParaRPr lang="es-CO" dirty="0"/>
          </a:p>
        </p:txBody>
      </p:sp>
      <p:pic>
        <p:nvPicPr>
          <p:cNvPr id="4" name="Imagen 3">
            <a:extLst>
              <a:ext uri="{FF2B5EF4-FFF2-40B4-BE49-F238E27FC236}">
                <a16:creationId xmlns:a16="http://schemas.microsoft.com/office/drawing/2014/main" id="{047BD94E-9BB3-8DFD-8C8A-E1141DBC2F3E}"/>
              </a:ext>
            </a:extLst>
          </p:cNvPr>
          <p:cNvPicPr>
            <a:picLocks noChangeAspect="1"/>
          </p:cNvPicPr>
          <p:nvPr/>
        </p:nvPicPr>
        <p:blipFill>
          <a:blip r:embed="rId2"/>
          <a:stretch>
            <a:fillRect/>
          </a:stretch>
        </p:blipFill>
        <p:spPr>
          <a:xfrm>
            <a:off x="9438241" y="239436"/>
            <a:ext cx="2529787" cy="1687513"/>
          </a:xfrm>
          <a:prstGeom prst="rect">
            <a:avLst/>
          </a:prstGeom>
        </p:spPr>
      </p:pic>
    </p:spTree>
    <p:extLst>
      <p:ext uri="{BB962C8B-B14F-4D97-AF65-F5344CB8AC3E}">
        <p14:creationId xmlns:p14="http://schemas.microsoft.com/office/powerpoint/2010/main" val="188534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05711-121D-ED29-7DC6-3591E54503AA}"/>
              </a:ext>
            </a:extLst>
          </p:cNvPr>
          <p:cNvSpPr>
            <a:spLocks noGrp="1"/>
          </p:cNvSpPr>
          <p:nvPr>
            <p:ph type="title"/>
          </p:nvPr>
        </p:nvSpPr>
        <p:spPr/>
        <p:txBody>
          <a:bodyPr>
            <a:normAutofit/>
          </a:bodyPr>
          <a:lstStyle/>
          <a:p>
            <a:r>
              <a:rPr lang="es-MX" sz="3600" dirty="0">
                <a:latin typeface="Montserrat" panose="00000500000000000000" pitchFamily="2" charset="0"/>
              </a:rPr>
              <a:t>¿QUE SOLUCIONARIA?</a:t>
            </a:r>
            <a:br>
              <a:rPr lang="es-MX" dirty="0">
                <a:latin typeface="Montserrat" panose="00000500000000000000" pitchFamily="2" charset="0"/>
              </a:rPr>
            </a:br>
            <a:endParaRPr lang="es-CO" dirty="0"/>
          </a:p>
        </p:txBody>
      </p:sp>
      <p:sp>
        <p:nvSpPr>
          <p:cNvPr id="3" name="Marcador de contenido 2">
            <a:extLst>
              <a:ext uri="{FF2B5EF4-FFF2-40B4-BE49-F238E27FC236}">
                <a16:creationId xmlns:a16="http://schemas.microsoft.com/office/drawing/2014/main" id="{0EB51C33-5655-EFCB-0B79-77128DC96542}"/>
              </a:ext>
            </a:extLst>
          </p:cNvPr>
          <p:cNvSpPr>
            <a:spLocks noGrp="1"/>
          </p:cNvSpPr>
          <p:nvPr>
            <p:ph idx="1"/>
          </p:nvPr>
        </p:nvSpPr>
        <p:spPr/>
        <p:txBody>
          <a:bodyPr/>
          <a:lstStyle/>
          <a:p>
            <a:pPr algn="just"/>
            <a:r>
              <a:rPr lang="es-MX" sz="1800" dirty="0">
                <a:latin typeface="Montserrat" panose="00000500000000000000" pitchFamily="2" charset="0"/>
              </a:rPr>
              <a:t>Actualmente en el mundo siempre vemos que en diferentes empresas, se tiene un registro en planilla de la fecha, hora se manejaba manualmente y  no se tiene como un orden en esas planillas,  en las que entran los visitantes  Debido a que no se maneja  una herramienta que permita crear los usuarios, los roles, de donde vienen y  cuantos años tienen, por eso se hace necesaria la implementación de  una base de datos que lleve el registro de los visitantes Para generar un reporte de seguimiento, porque se puede dar el caso de que se hayan robado algún producto de la empresa, todo esto puede perjudicar a las áreas de la organización.</a:t>
            </a:r>
          </a:p>
          <a:p>
            <a:pPr algn="just"/>
            <a:endParaRPr lang="es-MX" sz="1600" dirty="0">
              <a:latin typeface="Montserrat" panose="00000500000000000000" pitchFamily="2" charset="0"/>
            </a:endParaRPr>
          </a:p>
          <a:p>
            <a:pPr algn="just"/>
            <a:endParaRPr lang="es-MX" sz="1600" dirty="0">
              <a:latin typeface="Montserrat" panose="00000500000000000000" pitchFamily="2" charset="0"/>
            </a:endParaRPr>
          </a:p>
          <a:p>
            <a:endParaRPr lang="es-CO" dirty="0"/>
          </a:p>
        </p:txBody>
      </p:sp>
      <p:pic>
        <p:nvPicPr>
          <p:cNvPr id="4100" name="Picture 4" descr="Problemas en mi vida: Abanico de soluciones - Psicología Capia Barcelona">
            <a:extLst>
              <a:ext uri="{FF2B5EF4-FFF2-40B4-BE49-F238E27FC236}">
                <a16:creationId xmlns:a16="http://schemas.microsoft.com/office/drawing/2014/main" id="{00D74B03-F6F3-E373-E1EA-71BDACCB7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462" y="238747"/>
            <a:ext cx="4353338" cy="181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46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7C89E-DC1A-D208-A8CF-0F6E4E495404}"/>
              </a:ext>
            </a:extLst>
          </p:cNvPr>
          <p:cNvSpPr>
            <a:spLocks noGrp="1"/>
          </p:cNvSpPr>
          <p:nvPr>
            <p:ph type="title"/>
          </p:nvPr>
        </p:nvSpPr>
        <p:spPr/>
        <p:txBody>
          <a:bodyPr>
            <a:normAutofit/>
          </a:bodyPr>
          <a:lstStyle/>
          <a:p>
            <a:pPr algn="ctr"/>
            <a:r>
              <a:rPr lang="es-MX" sz="3200" dirty="0">
                <a:latin typeface="Montserrat" panose="00000500000000000000" pitchFamily="2" charset="0"/>
              </a:rPr>
              <a:t>COMPARATIVA DE BASE DE DATOS </a:t>
            </a:r>
            <a:endParaRPr lang="es-CO" sz="3200" dirty="0"/>
          </a:p>
        </p:txBody>
      </p:sp>
      <p:sp>
        <p:nvSpPr>
          <p:cNvPr id="3" name="Marcador de contenido 2">
            <a:extLst>
              <a:ext uri="{FF2B5EF4-FFF2-40B4-BE49-F238E27FC236}">
                <a16:creationId xmlns:a16="http://schemas.microsoft.com/office/drawing/2014/main" id="{8F7E3F53-7CD6-CFC9-DFA2-C6286EDDD5EE}"/>
              </a:ext>
            </a:extLst>
          </p:cNvPr>
          <p:cNvSpPr>
            <a:spLocks noGrp="1"/>
          </p:cNvSpPr>
          <p:nvPr>
            <p:ph idx="1"/>
          </p:nvPr>
        </p:nvSpPr>
        <p:spPr>
          <a:xfrm>
            <a:off x="484552" y="2576513"/>
            <a:ext cx="10869248" cy="3600450"/>
          </a:xfrm>
        </p:spPr>
        <p:txBody>
          <a:bodyPr>
            <a:normAutofit/>
          </a:bodyPr>
          <a:lstStyle/>
          <a:p>
            <a:r>
              <a:rPr lang="es-CO" sz="3600" dirty="0">
                <a:solidFill>
                  <a:srgbClr val="FF0000"/>
                </a:solidFill>
              </a:rPr>
              <a:t>Vizito</a:t>
            </a:r>
          </a:p>
          <a:p>
            <a:pPr marL="342900" indent="-342900">
              <a:buFont typeface="Arial" panose="020B0604020202020204" pitchFamily="34" charset="0"/>
              <a:buChar char="•"/>
            </a:pPr>
            <a:r>
              <a:rPr lang="es-CO" b="0" i="0" dirty="0">
                <a:solidFill>
                  <a:srgbClr val="242F3E"/>
                </a:solidFill>
                <a:effectLst/>
                <a:latin typeface="poppins" panose="020B0502040204020203" pitchFamily="2" charset="0"/>
              </a:rPr>
              <a:t>Ahorre tiempo y recursos.</a:t>
            </a:r>
          </a:p>
          <a:p>
            <a:pPr marL="342900" indent="-342900">
              <a:buFont typeface="Arial" panose="020B0604020202020204" pitchFamily="34" charset="0"/>
              <a:buChar char="•"/>
            </a:pPr>
            <a:r>
              <a:rPr lang="es-MX" b="0" i="0" dirty="0">
                <a:solidFill>
                  <a:srgbClr val="242F3E"/>
                </a:solidFill>
                <a:effectLst/>
                <a:latin typeface="poppins" panose="00000500000000000000" pitchFamily="2" charset="0"/>
              </a:rPr>
              <a:t>Causar una excelente primera impresión</a:t>
            </a:r>
            <a:r>
              <a:rPr lang="es-CO" dirty="0">
                <a:solidFill>
                  <a:srgbClr val="242F3E"/>
                </a:solidFill>
                <a:latin typeface="poppins" panose="020B0502040204020203" pitchFamily="2" charset="0"/>
              </a:rPr>
              <a:t>.</a:t>
            </a:r>
          </a:p>
          <a:p>
            <a:pPr marL="342900" indent="-342900">
              <a:buFont typeface="Arial" panose="020B0604020202020204" pitchFamily="34" charset="0"/>
              <a:buChar char="•"/>
            </a:pPr>
            <a:r>
              <a:rPr lang="es-CO" b="0" i="0" dirty="0">
                <a:solidFill>
                  <a:srgbClr val="242F3E"/>
                </a:solidFill>
                <a:effectLst/>
                <a:latin typeface="poppins" panose="00000500000000000000" pitchFamily="2" charset="0"/>
              </a:rPr>
              <a:t>Aumentar la seguridad</a:t>
            </a:r>
            <a:r>
              <a:rPr lang="es-CO" b="0" i="0" dirty="0">
                <a:solidFill>
                  <a:srgbClr val="242F3E"/>
                </a:solidFill>
                <a:effectLst/>
                <a:latin typeface="poppins" panose="020B0502040204020203" pitchFamily="2" charset="0"/>
              </a:rPr>
              <a:t>.</a:t>
            </a:r>
          </a:p>
          <a:p>
            <a:pPr marL="342900" indent="-342900">
              <a:buFont typeface="Arial" panose="020B0604020202020204" pitchFamily="34" charset="0"/>
              <a:buChar char="•"/>
            </a:pPr>
            <a:r>
              <a:rPr lang="es-MX" b="0" i="0" dirty="0">
                <a:solidFill>
                  <a:srgbClr val="242F3E"/>
                </a:solidFill>
                <a:effectLst/>
                <a:latin typeface="poppins" panose="00000500000000000000" pitchFamily="2" charset="0"/>
              </a:rPr>
              <a:t>Gestione y proteja los datos</a:t>
            </a:r>
            <a:r>
              <a:rPr lang="es-CO" dirty="0">
                <a:solidFill>
                  <a:srgbClr val="242F3E"/>
                </a:solidFill>
                <a:latin typeface="poppins" panose="020B0502040204020203" pitchFamily="2" charset="0"/>
              </a:rPr>
              <a:t>.</a:t>
            </a:r>
          </a:p>
          <a:p>
            <a:pPr marL="342900" indent="-342900">
              <a:buFont typeface="Arial" panose="020B0604020202020204" pitchFamily="34" charset="0"/>
              <a:buChar char="•"/>
            </a:pPr>
            <a:endParaRPr lang="es-CO" dirty="0">
              <a:solidFill>
                <a:srgbClr val="242F3E"/>
              </a:solidFill>
              <a:latin typeface="poppins" panose="020B0502040204020203" pitchFamily="2" charset="0"/>
            </a:endParaRPr>
          </a:p>
          <a:p>
            <a:pPr marL="342900" indent="-342900">
              <a:buFont typeface="Arial" panose="020B0604020202020204" pitchFamily="34" charset="0"/>
              <a:buChar char="•"/>
            </a:pPr>
            <a:endParaRPr lang="es-CO" b="0" i="0" dirty="0">
              <a:solidFill>
                <a:srgbClr val="242F3E"/>
              </a:solidFill>
              <a:effectLst/>
              <a:latin typeface="poppins" panose="020B0502040204020203" pitchFamily="2" charset="0"/>
            </a:endParaRPr>
          </a:p>
          <a:p>
            <a:pPr marL="342900" indent="-342900">
              <a:buFont typeface="Arial" panose="020B0604020202020204" pitchFamily="34" charset="0"/>
              <a:buChar char="•"/>
            </a:pPr>
            <a:endParaRPr lang="es-CO" dirty="0"/>
          </a:p>
        </p:txBody>
      </p:sp>
      <p:sp>
        <p:nvSpPr>
          <p:cNvPr id="4" name="CuadroTexto 3">
            <a:extLst>
              <a:ext uri="{FF2B5EF4-FFF2-40B4-BE49-F238E27FC236}">
                <a16:creationId xmlns:a16="http://schemas.microsoft.com/office/drawing/2014/main" id="{C095FECA-6F36-79C2-06E2-34CC3E0EB097}"/>
              </a:ext>
            </a:extLst>
          </p:cNvPr>
          <p:cNvSpPr txBox="1"/>
          <p:nvPr/>
        </p:nvSpPr>
        <p:spPr>
          <a:xfrm>
            <a:off x="7052553" y="2859932"/>
            <a:ext cx="3696511" cy="2743200"/>
          </a:xfrm>
          <a:prstGeom prst="rect">
            <a:avLst/>
          </a:prstGeom>
          <a:noFill/>
        </p:spPr>
        <p:txBody>
          <a:bodyPr wrap="square" rtlCol="0">
            <a:spAutoFit/>
          </a:bodyPr>
          <a:lstStyle/>
          <a:p>
            <a:endParaRPr lang="es-CO" dirty="0"/>
          </a:p>
        </p:txBody>
      </p:sp>
      <p:pic>
        <p:nvPicPr>
          <p:cNvPr id="5" name="Imagen 4">
            <a:extLst>
              <a:ext uri="{FF2B5EF4-FFF2-40B4-BE49-F238E27FC236}">
                <a16:creationId xmlns:a16="http://schemas.microsoft.com/office/drawing/2014/main" id="{A01A2628-6AF4-44AC-5457-BE73C884FDBF}"/>
              </a:ext>
            </a:extLst>
          </p:cNvPr>
          <p:cNvPicPr>
            <a:picLocks noChangeAspect="1"/>
          </p:cNvPicPr>
          <p:nvPr/>
        </p:nvPicPr>
        <p:blipFill>
          <a:blip r:embed="rId2"/>
          <a:stretch>
            <a:fillRect/>
          </a:stretch>
        </p:blipFill>
        <p:spPr>
          <a:xfrm>
            <a:off x="7211071" y="2687001"/>
            <a:ext cx="3379473" cy="3379473"/>
          </a:xfrm>
          <a:prstGeom prst="rect">
            <a:avLst/>
          </a:prstGeom>
        </p:spPr>
      </p:pic>
    </p:spTree>
    <p:extLst>
      <p:ext uri="{BB962C8B-B14F-4D97-AF65-F5344CB8AC3E}">
        <p14:creationId xmlns:p14="http://schemas.microsoft.com/office/powerpoint/2010/main" val="110200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56B21-57D3-1D07-4827-341B659DCD0C}"/>
              </a:ext>
            </a:extLst>
          </p:cNvPr>
          <p:cNvSpPr>
            <a:spLocks noGrp="1"/>
          </p:cNvSpPr>
          <p:nvPr>
            <p:ph type="title"/>
          </p:nvPr>
        </p:nvSpPr>
        <p:spPr/>
        <p:txBody>
          <a:bodyPr>
            <a:normAutofit/>
          </a:bodyPr>
          <a:lstStyle/>
          <a:p>
            <a:pPr algn="ctr"/>
            <a:r>
              <a:rPr lang="es-MX" sz="3200" dirty="0">
                <a:latin typeface="Montserrat" panose="00000500000000000000" pitchFamily="2" charset="0"/>
              </a:rPr>
              <a:t>COMPARATIVA DE BASE DE DATOS </a:t>
            </a:r>
            <a:endParaRPr lang="es-CO" sz="3200" dirty="0"/>
          </a:p>
        </p:txBody>
      </p:sp>
      <p:sp>
        <p:nvSpPr>
          <p:cNvPr id="3" name="Marcador de contenido 2">
            <a:extLst>
              <a:ext uri="{FF2B5EF4-FFF2-40B4-BE49-F238E27FC236}">
                <a16:creationId xmlns:a16="http://schemas.microsoft.com/office/drawing/2014/main" id="{DF861753-A7D4-6BFA-6E64-F71FD6C9602C}"/>
              </a:ext>
            </a:extLst>
          </p:cNvPr>
          <p:cNvSpPr>
            <a:spLocks noGrp="1"/>
          </p:cNvSpPr>
          <p:nvPr>
            <p:ph idx="1"/>
          </p:nvPr>
        </p:nvSpPr>
        <p:spPr/>
        <p:txBody>
          <a:bodyPr>
            <a:normAutofit/>
          </a:bodyPr>
          <a:lstStyle/>
          <a:p>
            <a:r>
              <a:rPr lang="es-CO" sz="3600" dirty="0">
                <a:solidFill>
                  <a:srgbClr val="FF0000"/>
                </a:solidFill>
              </a:rPr>
              <a:t>Gate Sentry</a:t>
            </a:r>
          </a:p>
          <a:p>
            <a:pPr marL="342900" indent="-342900">
              <a:buFont typeface="Arial" panose="020B0604020202020204" pitchFamily="34" charset="0"/>
              <a:buChar char="•"/>
            </a:pPr>
            <a:r>
              <a:rPr lang="es-CO" dirty="0"/>
              <a:t>Es confiable.</a:t>
            </a:r>
          </a:p>
          <a:p>
            <a:pPr marL="342900" indent="-342900">
              <a:buFont typeface="Arial" panose="020B0604020202020204" pitchFamily="34" charset="0"/>
              <a:buChar char="•"/>
            </a:pPr>
            <a:r>
              <a:rPr lang="es-MX" dirty="0"/>
              <a:t>Se puede gestionar su propia lista de invitados en tiempo real y recibir notificaciones automáticas a la llegada de los visitantes.</a:t>
            </a:r>
          </a:p>
          <a:p>
            <a:pPr marL="342900" indent="-342900">
              <a:buFont typeface="Arial" panose="020B0604020202020204" pitchFamily="34" charset="0"/>
              <a:buChar char="•"/>
            </a:pPr>
            <a:r>
              <a:rPr lang="es-MX" dirty="0"/>
              <a:t>Proporciona un seguimiento de visitantes preciso. </a:t>
            </a:r>
          </a:p>
          <a:p>
            <a:pPr marL="342900" indent="-342900">
              <a:buFont typeface="Arial" panose="020B0604020202020204" pitchFamily="34" charset="0"/>
              <a:buChar char="•"/>
            </a:pPr>
            <a:r>
              <a:rPr lang="es-MX" dirty="0"/>
              <a:t>Emplea tecnología de nube hibrida.</a:t>
            </a:r>
          </a:p>
          <a:p>
            <a:pPr marL="342900" indent="-342900">
              <a:buFont typeface="Arial" panose="020B0604020202020204" pitchFamily="34" charset="0"/>
              <a:buChar char="•"/>
            </a:pPr>
            <a:r>
              <a:rPr lang="es-MX" dirty="0"/>
              <a:t>Funcionable sin energía y conexión a internet. </a:t>
            </a:r>
            <a:endParaRPr lang="es-CO" dirty="0"/>
          </a:p>
        </p:txBody>
      </p:sp>
      <p:pic>
        <p:nvPicPr>
          <p:cNvPr id="8" name="Imagen 7">
            <a:extLst>
              <a:ext uri="{FF2B5EF4-FFF2-40B4-BE49-F238E27FC236}">
                <a16:creationId xmlns:a16="http://schemas.microsoft.com/office/drawing/2014/main" id="{BE1ED0F0-30FA-76DE-48F8-F4BB9F989B7A}"/>
              </a:ext>
            </a:extLst>
          </p:cNvPr>
          <p:cNvPicPr>
            <a:picLocks noChangeAspect="1"/>
          </p:cNvPicPr>
          <p:nvPr/>
        </p:nvPicPr>
        <p:blipFill>
          <a:blip r:embed="rId2"/>
          <a:stretch>
            <a:fillRect/>
          </a:stretch>
        </p:blipFill>
        <p:spPr>
          <a:xfrm>
            <a:off x="6743679" y="4090606"/>
            <a:ext cx="4963769" cy="2014076"/>
          </a:xfrm>
          <a:prstGeom prst="rect">
            <a:avLst/>
          </a:prstGeom>
        </p:spPr>
      </p:pic>
    </p:spTree>
    <p:extLst>
      <p:ext uri="{BB962C8B-B14F-4D97-AF65-F5344CB8AC3E}">
        <p14:creationId xmlns:p14="http://schemas.microsoft.com/office/powerpoint/2010/main" val="336820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496CE-0904-0315-B7BC-AC8333F3A435}"/>
              </a:ext>
            </a:extLst>
          </p:cNvPr>
          <p:cNvSpPr>
            <a:spLocks noGrp="1"/>
          </p:cNvSpPr>
          <p:nvPr>
            <p:ph type="title"/>
          </p:nvPr>
        </p:nvSpPr>
        <p:spPr/>
        <p:txBody>
          <a:bodyPr>
            <a:normAutofit/>
          </a:bodyPr>
          <a:lstStyle/>
          <a:p>
            <a:r>
              <a:rPr lang="es-MX" sz="3200" dirty="0">
                <a:latin typeface="Montserrat" panose="00000500000000000000" pitchFamily="2" charset="0"/>
              </a:rPr>
              <a:t>COMPARATIVA DE BASE DE DATOS </a:t>
            </a:r>
            <a:endParaRPr lang="es-CO" sz="3200" dirty="0"/>
          </a:p>
        </p:txBody>
      </p:sp>
      <p:sp>
        <p:nvSpPr>
          <p:cNvPr id="3" name="Marcador de contenido 2">
            <a:extLst>
              <a:ext uri="{FF2B5EF4-FFF2-40B4-BE49-F238E27FC236}">
                <a16:creationId xmlns:a16="http://schemas.microsoft.com/office/drawing/2014/main" id="{83EA41F8-ECFD-E232-799F-E083592326AB}"/>
              </a:ext>
            </a:extLst>
          </p:cNvPr>
          <p:cNvSpPr>
            <a:spLocks noGrp="1"/>
          </p:cNvSpPr>
          <p:nvPr>
            <p:ph idx="1"/>
          </p:nvPr>
        </p:nvSpPr>
        <p:spPr/>
        <p:txBody>
          <a:bodyPr>
            <a:normAutofit fontScale="70000" lnSpcReduction="20000"/>
          </a:bodyPr>
          <a:lstStyle/>
          <a:p>
            <a:r>
              <a:rPr lang="es-MX" sz="2600" dirty="0">
                <a:solidFill>
                  <a:srgbClr val="FF0000"/>
                </a:solidFill>
                <a:latin typeface="Montserrat" panose="00000500000000000000" pitchFamily="2" charset="0"/>
              </a:rPr>
              <a:t>Base de datos de control de registro de entrada y salida de visitantes en una empresa </a:t>
            </a:r>
            <a:endParaRPr lang="en-US" sz="2600" dirty="0">
              <a:solidFill>
                <a:srgbClr val="FF0000"/>
              </a:solidFill>
              <a:latin typeface="Montserrat" panose="00000500000000000000" pitchFamily="2" charset="0"/>
            </a:endParaRPr>
          </a:p>
          <a:p>
            <a:pPr marL="342900" indent="-342900">
              <a:buFont typeface="Arial" panose="020B0604020202020204" pitchFamily="34" charset="0"/>
              <a:buChar char="•"/>
            </a:pPr>
            <a:r>
              <a:rPr lang="es-MX" dirty="0">
                <a:latin typeface="Montserrat" panose="00000500000000000000" pitchFamily="2" charset="0"/>
              </a:rPr>
              <a:t>Facilidad de registro.</a:t>
            </a:r>
          </a:p>
          <a:p>
            <a:pPr marL="342900" indent="-342900">
              <a:buFont typeface="Arial" panose="020B0604020202020204" pitchFamily="34" charset="0"/>
              <a:buChar char="•"/>
            </a:pPr>
            <a:r>
              <a:rPr lang="es-MX" dirty="0">
                <a:latin typeface="Montserrat" panose="00000500000000000000" pitchFamily="2" charset="0"/>
              </a:rPr>
              <a:t>Modificable.</a:t>
            </a:r>
          </a:p>
          <a:p>
            <a:pPr marL="342900" indent="-342900">
              <a:buFont typeface="Arial" panose="020B0604020202020204" pitchFamily="34" charset="0"/>
              <a:buChar char="•"/>
            </a:pPr>
            <a:r>
              <a:rPr lang="es-MX" dirty="0">
                <a:latin typeface="Montserrat" panose="00000500000000000000" pitchFamily="2" charset="0"/>
              </a:rPr>
              <a:t>Utiliza pocos campos  (Nombre, Cedula, Ciudad, Edad y Cargo) para su registro.</a:t>
            </a:r>
          </a:p>
          <a:p>
            <a:pPr marL="342900" indent="-342900">
              <a:buFont typeface="Arial" panose="020B0604020202020204" pitchFamily="34" charset="0"/>
              <a:buChar char="•"/>
            </a:pPr>
            <a:r>
              <a:rPr lang="es-MX" dirty="0">
                <a:latin typeface="Montserrat" panose="00000500000000000000" pitchFamily="2" charset="0"/>
              </a:rPr>
              <a:t>Es confiable.</a:t>
            </a:r>
          </a:p>
          <a:p>
            <a:pPr marL="342900" indent="-342900">
              <a:buFont typeface="Arial" panose="020B0604020202020204" pitchFamily="34" charset="0"/>
              <a:buChar char="•"/>
            </a:pPr>
            <a:r>
              <a:rPr lang="es-MX" dirty="0">
                <a:latin typeface="Montserrat" panose="00000500000000000000" pitchFamily="2" charset="0"/>
              </a:rPr>
              <a:t>Eficiencia para consultar el personal.</a:t>
            </a:r>
          </a:p>
          <a:p>
            <a:pPr marL="342900" indent="-342900">
              <a:buFont typeface="Arial" panose="020B0604020202020204" pitchFamily="34" charset="0"/>
              <a:buChar char="•"/>
            </a:pPr>
            <a:r>
              <a:rPr lang="es-MX" dirty="0">
                <a:latin typeface="Montserrat" panose="00000500000000000000" pitchFamily="2" charset="0"/>
              </a:rPr>
              <a:t>Maneja una base de datos muy dinámica.</a:t>
            </a:r>
          </a:p>
          <a:p>
            <a:pPr marL="342900" indent="-342900">
              <a:buFont typeface="Arial" panose="020B0604020202020204" pitchFamily="34" charset="0"/>
              <a:buChar char="•"/>
            </a:pPr>
            <a:r>
              <a:rPr lang="es-MX" dirty="0">
                <a:latin typeface="Montserrat" panose="00000500000000000000" pitchFamily="2" charset="0"/>
              </a:rPr>
              <a:t>No es una base de datos estática. </a:t>
            </a:r>
          </a:p>
          <a:p>
            <a:pPr marL="342900" indent="-342900">
              <a:buFont typeface="Arial" panose="020B0604020202020204" pitchFamily="34" charset="0"/>
              <a:buChar char="•"/>
            </a:pPr>
            <a:r>
              <a:rPr lang="es-MX" dirty="0">
                <a:latin typeface="Montserrat" panose="00000500000000000000" pitchFamily="2" charset="0"/>
              </a:rPr>
              <a:t>Actualización en su versión. </a:t>
            </a:r>
          </a:p>
          <a:p>
            <a:pPr marL="342900" indent="-342900">
              <a:buFont typeface="Arial" panose="020B0604020202020204" pitchFamily="34" charset="0"/>
              <a:buChar char="•"/>
            </a:pPr>
            <a:r>
              <a:rPr lang="es-MX" dirty="0">
                <a:latin typeface="Montserrat" panose="00000500000000000000" pitchFamily="2" charset="0"/>
              </a:rPr>
              <a:t>Maneja una base de datos muy relacional. </a:t>
            </a:r>
          </a:p>
          <a:p>
            <a:endParaRPr lang="es-CO" dirty="0"/>
          </a:p>
        </p:txBody>
      </p:sp>
      <p:pic>
        <p:nvPicPr>
          <p:cNvPr id="4" name="Imagen 3">
            <a:extLst>
              <a:ext uri="{FF2B5EF4-FFF2-40B4-BE49-F238E27FC236}">
                <a16:creationId xmlns:a16="http://schemas.microsoft.com/office/drawing/2014/main" id="{ECAF7B58-FFB6-6601-3936-AD61AFA4036A}"/>
              </a:ext>
            </a:extLst>
          </p:cNvPr>
          <p:cNvPicPr>
            <a:picLocks noChangeAspect="1"/>
          </p:cNvPicPr>
          <p:nvPr/>
        </p:nvPicPr>
        <p:blipFill>
          <a:blip r:embed="rId2"/>
          <a:stretch>
            <a:fillRect/>
          </a:stretch>
        </p:blipFill>
        <p:spPr>
          <a:xfrm>
            <a:off x="7991062" y="3429000"/>
            <a:ext cx="3836504" cy="2702714"/>
          </a:xfrm>
          <a:prstGeom prst="rect">
            <a:avLst/>
          </a:prstGeom>
        </p:spPr>
      </p:pic>
    </p:spTree>
    <p:extLst>
      <p:ext uri="{BB962C8B-B14F-4D97-AF65-F5344CB8AC3E}">
        <p14:creationId xmlns:p14="http://schemas.microsoft.com/office/powerpoint/2010/main" val="388593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28134A-F0F4-847D-6F7F-CE45FFD7EFBA}"/>
              </a:ext>
            </a:extLst>
          </p:cNvPr>
          <p:cNvSpPr>
            <a:spLocks noGrp="1"/>
          </p:cNvSpPr>
          <p:nvPr>
            <p:ph type="ctrTitle"/>
          </p:nvPr>
        </p:nvSpPr>
        <p:spPr>
          <a:xfrm>
            <a:off x="484554" y="397275"/>
            <a:ext cx="5230446" cy="3761257"/>
          </a:xfrm>
        </p:spPr>
        <p:txBody>
          <a:bodyPr anchor="ctr">
            <a:normAutofit/>
          </a:bodyPr>
          <a:lstStyle/>
          <a:p>
            <a:r>
              <a:rPr lang="es-CO" dirty="0"/>
              <a:t>BASE DE DATOS </a:t>
            </a:r>
            <a:br>
              <a:rPr lang="es-CO" dirty="0"/>
            </a:br>
            <a:r>
              <a:rPr lang="es-CO" dirty="0"/>
              <a:t>APP (FINANZAS PERSONALES) </a:t>
            </a:r>
          </a:p>
        </p:txBody>
      </p:sp>
      <p:pic>
        <p:nvPicPr>
          <p:cNvPr id="4" name="Picture 3" descr="A colorful light bulb with business icons">
            <a:extLst>
              <a:ext uri="{FF2B5EF4-FFF2-40B4-BE49-F238E27FC236}">
                <a16:creationId xmlns:a16="http://schemas.microsoft.com/office/drawing/2014/main" id="{9F74A636-2F86-7016-0D0A-1E5C1F25971F}"/>
              </a:ext>
            </a:extLst>
          </p:cNvPr>
          <p:cNvPicPr>
            <a:picLocks noChangeAspect="1"/>
          </p:cNvPicPr>
          <p:nvPr/>
        </p:nvPicPr>
        <p:blipFill rotWithShape="1">
          <a:blip r:embed="rId2"/>
          <a:srcRect l="14796" r="22982" b="1"/>
          <a:stretch/>
        </p:blipFill>
        <p:spPr>
          <a:xfrm>
            <a:off x="6095999" y="10"/>
            <a:ext cx="6096002" cy="6857990"/>
          </a:xfrm>
          <a:prstGeom prst="rect">
            <a:avLst/>
          </a:prstGeom>
        </p:spPr>
      </p:pic>
    </p:spTree>
    <p:extLst>
      <p:ext uri="{BB962C8B-B14F-4D97-AF65-F5344CB8AC3E}">
        <p14:creationId xmlns:p14="http://schemas.microsoft.com/office/powerpoint/2010/main" val="173191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E693D3-9F28-9FF5-5B48-CAC8D5CC4E87}"/>
              </a:ext>
            </a:extLst>
          </p:cNvPr>
          <p:cNvSpPr>
            <a:spLocks noGrp="1"/>
          </p:cNvSpPr>
          <p:nvPr>
            <p:ph type="title"/>
          </p:nvPr>
        </p:nvSpPr>
        <p:spPr>
          <a:xfrm>
            <a:off x="484552" y="365125"/>
            <a:ext cx="5022630" cy="2430030"/>
          </a:xfrm>
        </p:spPr>
        <p:txBody>
          <a:bodyPr>
            <a:normAutofit/>
          </a:bodyPr>
          <a:lstStyle/>
          <a:p>
            <a:pPr>
              <a:lnSpc>
                <a:spcPct val="90000"/>
              </a:lnSpc>
            </a:pPr>
            <a:r>
              <a:rPr lang="es-CO" sz="4600" dirty="0"/>
              <a:t>¿Por qué escoge esta temática y que solucionaría?</a:t>
            </a:r>
          </a:p>
        </p:txBody>
      </p:sp>
      <p:sp>
        <p:nvSpPr>
          <p:cNvPr id="3" name="Marcador de contenido 2">
            <a:extLst>
              <a:ext uri="{FF2B5EF4-FFF2-40B4-BE49-F238E27FC236}">
                <a16:creationId xmlns:a16="http://schemas.microsoft.com/office/drawing/2014/main" id="{46D5C916-AD1C-66A3-DA51-1A90AFEED619}"/>
              </a:ext>
            </a:extLst>
          </p:cNvPr>
          <p:cNvSpPr>
            <a:spLocks noGrp="1"/>
          </p:cNvSpPr>
          <p:nvPr>
            <p:ph idx="1"/>
          </p:nvPr>
        </p:nvSpPr>
        <p:spPr>
          <a:xfrm>
            <a:off x="484552" y="3054927"/>
            <a:ext cx="5022630" cy="3122036"/>
          </a:xfrm>
        </p:spPr>
        <p:txBody>
          <a:bodyPr>
            <a:normAutofit/>
          </a:bodyPr>
          <a:lstStyle/>
          <a:p>
            <a:pPr marL="342900" indent="-342900">
              <a:lnSpc>
                <a:spcPct val="110000"/>
              </a:lnSpc>
              <a:buFont typeface="Arial" panose="020B0604020202020204" pitchFamily="34" charset="0"/>
              <a:buChar char="•"/>
            </a:pPr>
            <a:r>
              <a:rPr lang="es-CO" sz="1400" dirty="0">
                <a:solidFill>
                  <a:schemeClr val="bg1"/>
                </a:solidFill>
              </a:rPr>
              <a:t>Se escoge este tema por la necesidad que se tiene de tener todo el tema financiero personal al día ya sean los gastos hormiga, las transacciones con débito automático, los gastos imprevistos entre otros</a:t>
            </a:r>
          </a:p>
          <a:p>
            <a:pPr marL="342900" indent="-342900">
              <a:lnSpc>
                <a:spcPct val="110000"/>
              </a:lnSpc>
              <a:buFont typeface="Arial" panose="020B0604020202020204" pitchFamily="34" charset="0"/>
              <a:buChar char="•"/>
            </a:pPr>
            <a:r>
              <a:rPr lang="es-CO" sz="1400" dirty="0">
                <a:solidFill>
                  <a:schemeClr val="bg1"/>
                </a:solidFill>
              </a:rPr>
              <a:t>Ayudaría a solucionar el tema de que en alguna emergencia se quede sin fondos disponibles, ayudaría a saber con cuánto dinero se cuenta, se tendría muchos beneficios de en qué se está invirtiendo el dinero o en que se está malgastando. </a:t>
            </a:r>
          </a:p>
        </p:txBody>
      </p:sp>
      <p:pic>
        <p:nvPicPr>
          <p:cNvPr id="5" name="Picture 4" descr="Calculadora blanca">
            <a:extLst>
              <a:ext uri="{FF2B5EF4-FFF2-40B4-BE49-F238E27FC236}">
                <a16:creationId xmlns:a16="http://schemas.microsoft.com/office/drawing/2014/main" id="{5707C70C-403A-000B-0CA0-EF9FB24E30EC}"/>
              </a:ext>
            </a:extLst>
          </p:cNvPr>
          <p:cNvPicPr>
            <a:picLocks noChangeAspect="1"/>
          </p:cNvPicPr>
          <p:nvPr/>
        </p:nvPicPr>
        <p:blipFill rotWithShape="1">
          <a:blip r:embed="rId2"/>
          <a:srcRect l="1557" r="38989" b="-1"/>
          <a:stretch/>
        </p:blipFill>
        <p:spPr>
          <a:xfrm>
            <a:off x="6083644" y="10"/>
            <a:ext cx="6108356" cy="6857990"/>
          </a:xfrm>
          <a:prstGeom prst="rect">
            <a:avLst/>
          </a:prstGeom>
        </p:spPr>
      </p:pic>
    </p:spTree>
    <p:extLst>
      <p:ext uri="{BB962C8B-B14F-4D97-AF65-F5344CB8AC3E}">
        <p14:creationId xmlns:p14="http://schemas.microsoft.com/office/powerpoint/2010/main" val="290263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E0091-222B-2808-83BE-06D739436FB9}"/>
              </a:ext>
            </a:extLst>
          </p:cNvPr>
          <p:cNvSpPr>
            <a:spLocks noGrp="1"/>
          </p:cNvSpPr>
          <p:nvPr>
            <p:ph type="title"/>
          </p:nvPr>
        </p:nvSpPr>
        <p:spPr/>
        <p:txBody>
          <a:bodyPr/>
          <a:lstStyle/>
          <a:p>
            <a:r>
              <a:rPr lang="es-CO" dirty="0"/>
              <a:t>Comparación de Software</a:t>
            </a:r>
          </a:p>
        </p:txBody>
      </p:sp>
      <p:graphicFrame>
        <p:nvGraphicFramePr>
          <p:cNvPr id="8" name="Tabla 8">
            <a:extLst>
              <a:ext uri="{FF2B5EF4-FFF2-40B4-BE49-F238E27FC236}">
                <a16:creationId xmlns:a16="http://schemas.microsoft.com/office/drawing/2014/main" id="{9B4BE27C-5522-329F-16B3-2C1FC8A7190A}"/>
              </a:ext>
            </a:extLst>
          </p:cNvPr>
          <p:cNvGraphicFramePr>
            <a:graphicFrameLocks noGrp="1"/>
          </p:cNvGraphicFramePr>
          <p:nvPr>
            <p:ph idx="1"/>
            <p:extLst>
              <p:ext uri="{D42A27DB-BD31-4B8C-83A1-F6EECF244321}">
                <p14:modId xmlns:p14="http://schemas.microsoft.com/office/powerpoint/2010/main" val="313210003"/>
              </p:ext>
            </p:extLst>
          </p:nvPr>
        </p:nvGraphicFramePr>
        <p:xfrm>
          <a:off x="484188" y="2576513"/>
          <a:ext cx="10869612" cy="1381760"/>
        </p:xfrm>
        <a:graphic>
          <a:graphicData uri="http://schemas.openxmlformats.org/drawingml/2006/table">
            <a:tbl>
              <a:tblPr firstRow="1" bandRow="1">
                <a:tableStyleId>{00A15C55-8517-42AA-B614-E9B94910E393}</a:tableStyleId>
              </a:tblPr>
              <a:tblGrid>
                <a:gridCol w="1811602">
                  <a:extLst>
                    <a:ext uri="{9D8B030D-6E8A-4147-A177-3AD203B41FA5}">
                      <a16:colId xmlns:a16="http://schemas.microsoft.com/office/drawing/2014/main" val="1598309077"/>
                    </a:ext>
                  </a:extLst>
                </a:gridCol>
                <a:gridCol w="1811602">
                  <a:extLst>
                    <a:ext uri="{9D8B030D-6E8A-4147-A177-3AD203B41FA5}">
                      <a16:colId xmlns:a16="http://schemas.microsoft.com/office/drawing/2014/main" val="2580096172"/>
                    </a:ext>
                  </a:extLst>
                </a:gridCol>
                <a:gridCol w="1811602">
                  <a:extLst>
                    <a:ext uri="{9D8B030D-6E8A-4147-A177-3AD203B41FA5}">
                      <a16:colId xmlns:a16="http://schemas.microsoft.com/office/drawing/2014/main" val="1162192606"/>
                    </a:ext>
                  </a:extLst>
                </a:gridCol>
                <a:gridCol w="1811602">
                  <a:extLst>
                    <a:ext uri="{9D8B030D-6E8A-4147-A177-3AD203B41FA5}">
                      <a16:colId xmlns:a16="http://schemas.microsoft.com/office/drawing/2014/main" val="3195417101"/>
                    </a:ext>
                  </a:extLst>
                </a:gridCol>
                <a:gridCol w="1811602">
                  <a:extLst>
                    <a:ext uri="{9D8B030D-6E8A-4147-A177-3AD203B41FA5}">
                      <a16:colId xmlns:a16="http://schemas.microsoft.com/office/drawing/2014/main" val="752011614"/>
                    </a:ext>
                  </a:extLst>
                </a:gridCol>
                <a:gridCol w="1811602">
                  <a:extLst>
                    <a:ext uri="{9D8B030D-6E8A-4147-A177-3AD203B41FA5}">
                      <a16:colId xmlns:a16="http://schemas.microsoft.com/office/drawing/2014/main" val="802676428"/>
                    </a:ext>
                  </a:extLst>
                </a:gridCol>
              </a:tblGrid>
              <a:tr h="370840">
                <a:tc>
                  <a:txBody>
                    <a:bodyPr/>
                    <a:lstStyle/>
                    <a:p>
                      <a:r>
                        <a:rPr lang="es-CO" dirty="0"/>
                        <a:t>APP</a:t>
                      </a:r>
                    </a:p>
                  </a:txBody>
                  <a:tcPr/>
                </a:tc>
                <a:tc>
                  <a:txBody>
                    <a:bodyPr/>
                    <a:lstStyle/>
                    <a:p>
                      <a:r>
                        <a:rPr lang="es-CO" dirty="0"/>
                        <a:t>Cuentas bancarias</a:t>
                      </a:r>
                    </a:p>
                  </a:txBody>
                  <a:tcPr/>
                </a:tc>
                <a:tc>
                  <a:txBody>
                    <a:bodyPr/>
                    <a:lstStyle/>
                    <a:p>
                      <a:r>
                        <a:rPr lang="es-CO" dirty="0"/>
                        <a:t>Medios de pagos</a:t>
                      </a:r>
                    </a:p>
                  </a:txBody>
                  <a:tcPr/>
                </a:tc>
                <a:tc>
                  <a:txBody>
                    <a:bodyPr/>
                    <a:lstStyle/>
                    <a:p>
                      <a:r>
                        <a:rPr lang="es-CO" dirty="0"/>
                        <a:t>Categorización de gastos </a:t>
                      </a:r>
                    </a:p>
                  </a:txBody>
                  <a:tcPr/>
                </a:tc>
                <a:tc>
                  <a:txBody>
                    <a:bodyPr/>
                    <a:lstStyle/>
                    <a:p>
                      <a:r>
                        <a:rPr lang="es-CO" dirty="0"/>
                        <a:t>Notificaciones</a:t>
                      </a:r>
                    </a:p>
                  </a:txBody>
                  <a:tcPr/>
                </a:tc>
                <a:tc>
                  <a:txBody>
                    <a:bodyPr/>
                    <a:lstStyle/>
                    <a:p>
                      <a:r>
                        <a:rPr lang="es-CO" dirty="0"/>
                        <a:t>Plataforma</a:t>
                      </a:r>
                    </a:p>
                  </a:txBody>
                  <a:tcPr/>
                </a:tc>
                <a:extLst>
                  <a:ext uri="{0D108BD9-81ED-4DB2-BD59-A6C34878D82A}">
                    <a16:rowId xmlns:a16="http://schemas.microsoft.com/office/drawing/2014/main" val="1585762813"/>
                  </a:ext>
                </a:extLst>
              </a:tr>
              <a:tr h="370840">
                <a:tc>
                  <a:txBody>
                    <a:bodyPr/>
                    <a:lstStyle/>
                    <a:p>
                      <a:r>
                        <a:rPr lang="es-CO" dirty="0" err="1"/>
                        <a:t>Fintonic</a:t>
                      </a:r>
                      <a:endParaRPr lang="es-CO" dirty="0"/>
                    </a:p>
                  </a:txBody>
                  <a:tcPr/>
                </a:tc>
                <a:tc>
                  <a:txBody>
                    <a:bodyPr/>
                    <a:lstStyle/>
                    <a:p>
                      <a:r>
                        <a:rPr lang="es-CO" dirty="0"/>
                        <a:t>SI</a:t>
                      </a:r>
                    </a:p>
                  </a:txBody>
                  <a:tcPr/>
                </a:tc>
                <a:tc>
                  <a:txBody>
                    <a:bodyPr/>
                    <a:lstStyle/>
                    <a:p>
                      <a:r>
                        <a:rPr lang="es-CO" dirty="0"/>
                        <a:t>NO</a:t>
                      </a:r>
                    </a:p>
                  </a:txBody>
                  <a:tcPr/>
                </a:tc>
                <a:tc>
                  <a:txBody>
                    <a:bodyPr/>
                    <a:lstStyle/>
                    <a:p>
                      <a:r>
                        <a:rPr lang="es-CO" dirty="0"/>
                        <a:t>SI</a:t>
                      </a:r>
                    </a:p>
                  </a:txBody>
                  <a:tcPr/>
                </a:tc>
                <a:tc>
                  <a:txBody>
                    <a:bodyPr/>
                    <a:lstStyle/>
                    <a:p>
                      <a:r>
                        <a:rPr lang="es-CO" dirty="0"/>
                        <a:t>SI</a:t>
                      </a:r>
                    </a:p>
                  </a:txBody>
                  <a:tcPr/>
                </a:tc>
                <a:tc>
                  <a:txBody>
                    <a:bodyPr/>
                    <a:lstStyle/>
                    <a:p>
                      <a:r>
                        <a:rPr lang="es-CO" dirty="0"/>
                        <a:t>Web</a:t>
                      </a:r>
                    </a:p>
                  </a:txBody>
                  <a:tcPr/>
                </a:tc>
                <a:extLst>
                  <a:ext uri="{0D108BD9-81ED-4DB2-BD59-A6C34878D82A}">
                    <a16:rowId xmlns:a16="http://schemas.microsoft.com/office/drawing/2014/main" val="3620181574"/>
                  </a:ext>
                </a:extLst>
              </a:tr>
              <a:tr h="370840">
                <a:tc>
                  <a:txBody>
                    <a:bodyPr/>
                    <a:lstStyle/>
                    <a:p>
                      <a:r>
                        <a:rPr lang="es-CO" dirty="0"/>
                        <a:t>Money</a:t>
                      </a:r>
                    </a:p>
                  </a:txBody>
                  <a:tcPr/>
                </a:tc>
                <a:tc>
                  <a:txBody>
                    <a:bodyPr/>
                    <a:lstStyle/>
                    <a:p>
                      <a:r>
                        <a:rPr lang="es-CO" dirty="0"/>
                        <a:t>NO</a:t>
                      </a:r>
                    </a:p>
                  </a:txBody>
                  <a:tcPr/>
                </a:tc>
                <a:tc>
                  <a:txBody>
                    <a:bodyPr/>
                    <a:lstStyle/>
                    <a:p>
                      <a:r>
                        <a:rPr lang="es-CO" dirty="0"/>
                        <a:t>NO</a:t>
                      </a:r>
                    </a:p>
                  </a:txBody>
                  <a:tcPr/>
                </a:tc>
                <a:tc>
                  <a:txBody>
                    <a:bodyPr/>
                    <a:lstStyle/>
                    <a:p>
                      <a:r>
                        <a:rPr lang="es-CO" dirty="0"/>
                        <a:t>SI</a:t>
                      </a:r>
                    </a:p>
                  </a:txBody>
                  <a:tcPr/>
                </a:tc>
                <a:tc>
                  <a:txBody>
                    <a:bodyPr/>
                    <a:lstStyle/>
                    <a:p>
                      <a:r>
                        <a:rPr lang="es-CO" dirty="0"/>
                        <a:t>SI</a:t>
                      </a:r>
                    </a:p>
                  </a:txBody>
                  <a:tcPr/>
                </a:tc>
                <a:tc>
                  <a:txBody>
                    <a:bodyPr/>
                    <a:lstStyle/>
                    <a:p>
                      <a:r>
                        <a:rPr lang="es-CO" dirty="0"/>
                        <a:t>Android</a:t>
                      </a:r>
                    </a:p>
                  </a:txBody>
                  <a:tcPr/>
                </a:tc>
                <a:extLst>
                  <a:ext uri="{0D108BD9-81ED-4DB2-BD59-A6C34878D82A}">
                    <a16:rowId xmlns:a16="http://schemas.microsoft.com/office/drawing/2014/main" val="804083695"/>
                  </a:ext>
                </a:extLst>
              </a:tr>
            </a:tbl>
          </a:graphicData>
        </a:graphic>
      </p:graphicFrame>
      <p:sp>
        <p:nvSpPr>
          <p:cNvPr id="13" name="CuadroTexto 12">
            <a:extLst>
              <a:ext uri="{FF2B5EF4-FFF2-40B4-BE49-F238E27FC236}">
                <a16:creationId xmlns:a16="http://schemas.microsoft.com/office/drawing/2014/main" id="{41FE6AAA-DD77-0C26-8BA1-188DF045A38B}"/>
              </a:ext>
            </a:extLst>
          </p:cNvPr>
          <p:cNvSpPr txBox="1"/>
          <p:nvPr/>
        </p:nvSpPr>
        <p:spPr>
          <a:xfrm flipH="1">
            <a:off x="484188" y="4699819"/>
            <a:ext cx="10869612" cy="1754326"/>
          </a:xfrm>
          <a:prstGeom prst="rect">
            <a:avLst/>
          </a:prstGeom>
          <a:noFill/>
        </p:spPr>
        <p:txBody>
          <a:bodyPr wrap="square" rtlCol="0">
            <a:spAutoFit/>
          </a:bodyPr>
          <a:lstStyle/>
          <a:p>
            <a:pPr marL="285750" indent="-285750">
              <a:buFont typeface="Arial" panose="020B0604020202020204" pitchFamily="34" charset="0"/>
              <a:buChar char="•"/>
            </a:pPr>
            <a:r>
              <a:rPr lang="es-CO" dirty="0"/>
              <a:t>Como se puede Observar en el cuadro comparativo, para estas bases de datos se podría implementar un cuadro de medios de pagos en donde con la APP se pueda usar para realizar pagos y ella automáticamente vaya clasificando estos gastos que se están haciendo, quedaría totalmente en línea los registros de los gastos</a:t>
            </a:r>
          </a:p>
          <a:p>
            <a:pPr marL="285750" indent="-285750">
              <a:buFont typeface="Arial" panose="020B0604020202020204" pitchFamily="34" charset="0"/>
              <a:buChar char="•"/>
            </a:pPr>
            <a:r>
              <a:rPr lang="es-CO" dirty="0"/>
              <a:t>También se podría mejorar el alcance del sistema operativo que sea multiplataforma</a:t>
            </a:r>
          </a:p>
          <a:p>
            <a:pPr marL="285750" indent="-285750">
              <a:buFont typeface="Arial" panose="020B0604020202020204" pitchFamily="34" charset="0"/>
              <a:buChar char="•"/>
            </a:pPr>
            <a:r>
              <a:rPr lang="es-CO" dirty="0"/>
              <a:t>Crear un botón donde podamos crear topes, esto para saber que estamos al limite en los gastos. </a:t>
            </a:r>
          </a:p>
        </p:txBody>
      </p:sp>
    </p:spTree>
    <p:extLst>
      <p:ext uri="{BB962C8B-B14F-4D97-AF65-F5344CB8AC3E}">
        <p14:creationId xmlns:p14="http://schemas.microsoft.com/office/powerpoint/2010/main" val="262772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Placa de circuito electrónico">
            <a:extLst>
              <a:ext uri="{FF2B5EF4-FFF2-40B4-BE49-F238E27FC236}">
                <a16:creationId xmlns:a16="http://schemas.microsoft.com/office/drawing/2014/main" id="{70653248-2203-08B7-CF34-00A97009FDF7}"/>
              </a:ext>
            </a:extLst>
          </p:cNvPr>
          <p:cNvPicPr>
            <a:picLocks noChangeAspect="1"/>
          </p:cNvPicPr>
          <p:nvPr/>
        </p:nvPicPr>
        <p:blipFill rotWithShape="1">
          <a:blip r:embed="rId2"/>
          <a:srcRect t="15730"/>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20" name="Rectangle 12">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E07974-3E20-4283-ECAD-A8AB8E952109}"/>
              </a:ext>
            </a:extLst>
          </p:cNvPr>
          <p:cNvSpPr>
            <a:spLocks noGrp="1"/>
          </p:cNvSpPr>
          <p:nvPr>
            <p:ph type="title"/>
          </p:nvPr>
        </p:nvSpPr>
        <p:spPr>
          <a:xfrm>
            <a:off x="477371" y="871314"/>
            <a:ext cx="4867234" cy="2508616"/>
          </a:xfrm>
        </p:spPr>
        <p:txBody>
          <a:bodyPr vert="horz" lIns="91440" tIns="45720" rIns="91440" bIns="45720" rtlCol="0" anchor="t">
            <a:normAutofit/>
          </a:bodyPr>
          <a:lstStyle/>
          <a:p>
            <a:r>
              <a:rPr lang="en-US" sz="5000">
                <a:solidFill>
                  <a:srgbClr val="FFFFFF"/>
                </a:solidFill>
              </a:rPr>
              <a:t>Base de datos trabajadores de un restaurante</a:t>
            </a:r>
          </a:p>
        </p:txBody>
      </p:sp>
    </p:spTree>
    <p:extLst>
      <p:ext uri="{BB962C8B-B14F-4D97-AF65-F5344CB8AC3E}">
        <p14:creationId xmlns:p14="http://schemas.microsoft.com/office/powerpoint/2010/main" val="289339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B6A1A-AA0D-F6E7-E6B4-38EF36756A67}"/>
              </a:ext>
            </a:extLst>
          </p:cNvPr>
          <p:cNvSpPr>
            <a:spLocks noGrp="1"/>
          </p:cNvSpPr>
          <p:nvPr>
            <p:ph type="title"/>
          </p:nvPr>
        </p:nvSpPr>
        <p:spPr/>
        <p:txBody>
          <a:bodyPr>
            <a:normAutofit/>
          </a:bodyPr>
          <a:lstStyle/>
          <a:p>
            <a:r>
              <a:rPr lang="es-ES" sz="3600" dirty="0"/>
              <a:t>¿Por qué escoge esta temática y qué solucionaría?</a:t>
            </a:r>
            <a:br>
              <a:rPr lang="en-US" sz="5400" dirty="0"/>
            </a:br>
            <a:endParaRPr lang="es-CO" dirty="0"/>
          </a:p>
        </p:txBody>
      </p:sp>
      <p:sp>
        <p:nvSpPr>
          <p:cNvPr id="3" name="Marcador de contenido 2">
            <a:extLst>
              <a:ext uri="{FF2B5EF4-FFF2-40B4-BE49-F238E27FC236}">
                <a16:creationId xmlns:a16="http://schemas.microsoft.com/office/drawing/2014/main" id="{8CAD28A0-C069-ECC9-1354-C1BECB7B9739}"/>
              </a:ext>
            </a:extLst>
          </p:cNvPr>
          <p:cNvSpPr>
            <a:spLocks noGrp="1"/>
          </p:cNvSpPr>
          <p:nvPr>
            <p:ph idx="1"/>
          </p:nvPr>
        </p:nvSpPr>
        <p:spPr/>
        <p:txBody>
          <a:bodyPr/>
          <a:lstStyle/>
          <a:p>
            <a:pPr marL="285750" indent="-285750" algn="just">
              <a:buFont typeface="Arial" panose="020B0604020202020204" pitchFamily="34" charset="0"/>
              <a:buChar char="•"/>
            </a:pPr>
            <a:r>
              <a:rPr lang="es-ES" sz="2000" dirty="0"/>
              <a:t>Se escoge una base de datos de trabajadores de un restaurante para recopilar, organizar, almacenar y poder desarrollar la información cuando se requiera.</a:t>
            </a:r>
          </a:p>
          <a:p>
            <a:pPr marL="285750" indent="-285750" algn="just">
              <a:buFont typeface="Arial" panose="020B0604020202020204" pitchFamily="34" charset="0"/>
              <a:buChar char="•"/>
            </a:pPr>
            <a:r>
              <a:rPr lang="es-ES" sz="2000" dirty="0"/>
              <a:t>La recopilación de datos de los trabajadores permite al restaurante tener un panorama de información completo de sus personal conciso, a tiempo, que se pueda acceder y obtener cuando se requiera.</a:t>
            </a:r>
          </a:p>
          <a:p>
            <a:pPr marL="285750" indent="-285750" algn="just">
              <a:buFont typeface="Arial" panose="020B0604020202020204" pitchFamily="34" charset="0"/>
              <a:buChar char="•"/>
            </a:pPr>
            <a:r>
              <a:rPr lang="es-ES" sz="2000" dirty="0"/>
              <a:t> La idea es la de una base de datos que los trabajadores de un restaurante vayan ingresando los datos de los costos, ventas.</a:t>
            </a:r>
          </a:p>
          <a:p>
            <a:pPr marL="285750" indent="-285750" algn="just">
              <a:buFont typeface="Arial" panose="020B0604020202020204" pitchFamily="34" charset="0"/>
              <a:buChar char="•"/>
            </a:pPr>
            <a:r>
              <a:rPr lang="es-ES" sz="2000" dirty="0"/>
              <a:t>Para poder tener las cuentas perfectas de lo que se ganó y perdió.</a:t>
            </a:r>
          </a:p>
          <a:p>
            <a:endParaRPr lang="es-CO" dirty="0"/>
          </a:p>
        </p:txBody>
      </p:sp>
    </p:spTree>
    <p:extLst>
      <p:ext uri="{BB962C8B-B14F-4D97-AF65-F5344CB8AC3E}">
        <p14:creationId xmlns:p14="http://schemas.microsoft.com/office/powerpoint/2010/main" val="195587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047FF-1557-DA38-17FA-805E52E8351C}"/>
              </a:ext>
            </a:extLst>
          </p:cNvPr>
          <p:cNvSpPr>
            <a:spLocks noGrp="1"/>
          </p:cNvSpPr>
          <p:nvPr>
            <p:ph type="title"/>
          </p:nvPr>
        </p:nvSpPr>
        <p:spPr/>
        <p:txBody>
          <a:bodyPr/>
          <a:lstStyle/>
          <a:p>
            <a:r>
              <a:rPr lang="es-CO" dirty="0"/>
              <a:t>Comparación de Software</a:t>
            </a:r>
          </a:p>
        </p:txBody>
      </p:sp>
      <p:sp>
        <p:nvSpPr>
          <p:cNvPr id="3" name="Marcador de contenido 2">
            <a:extLst>
              <a:ext uri="{FF2B5EF4-FFF2-40B4-BE49-F238E27FC236}">
                <a16:creationId xmlns:a16="http://schemas.microsoft.com/office/drawing/2014/main" id="{E8E511A8-05DE-A32B-3C3D-7E424610E17C}"/>
              </a:ext>
            </a:extLst>
          </p:cNvPr>
          <p:cNvSpPr>
            <a:spLocks noGrp="1"/>
          </p:cNvSpPr>
          <p:nvPr>
            <p:ph idx="1"/>
          </p:nvPr>
        </p:nvSpPr>
        <p:spPr>
          <a:xfrm>
            <a:off x="484552" y="2625151"/>
            <a:ext cx="10869248" cy="3600450"/>
          </a:xfrm>
        </p:spPr>
        <p:txBody>
          <a:bodyPr>
            <a:normAutofit fontScale="62500" lnSpcReduction="20000"/>
          </a:bodyPr>
          <a:lstStyle/>
          <a:p>
            <a:r>
              <a:rPr lang="en-US" b="1" dirty="0">
                <a:cs typeface="Calibri"/>
              </a:rPr>
              <a:t>1. Microsoft </a:t>
            </a:r>
            <a:r>
              <a:rPr lang="en-US" b="1" dirty="0" err="1">
                <a:cs typeface="Calibri"/>
              </a:rPr>
              <a:t>Excel:</a:t>
            </a:r>
            <a:r>
              <a:rPr lang="en-US" dirty="0" err="1">
                <a:cs typeface="Calibri"/>
              </a:rPr>
              <a:t>Microsoft</a:t>
            </a:r>
            <a:r>
              <a:rPr lang="en-US" dirty="0">
                <a:cs typeface="Calibri"/>
              </a:rPr>
              <a:t> Excel es </a:t>
            </a:r>
            <a:r>
              <a:rPr lang="en-US" dirty="0" err="1">
                <a:cs typeface="Calibri"/>
              </a:rPr>
              <a:t>una</a:t>
            </a:r>
            <a:r>
              <a:rPr lang="en-US" dirty="0">
                <a:cs typeface="Calibri"/>
              </a:rPr>
              <a:t> </a:t>
            </a:r>
            <a:r>
              <a:rPr lang="en-US" dirty="0" err="1">
                <a:cs typeface="Calibri"/>
              </a:rPr>
              <a:t>herramienta</a:t>
            </a:r>
            <a:r>
              <a:rPr lang="en-US" dirty="0">
                <a:cs typeface="Calibri"/>
              </a:rPr>
              <a:t> de hoja de </a:t>
            </a:r>
            <a:r>
              <a:rPr lang="en-US" dirty="0" err="1">
                <a:cs typeface="Calibri"/>
              </a:rPr>
              <a:t>cálculo</a:t>
            </a:r>
            <a:r>
              <a:rPr lang="en-US" dirty="0">
                <a:cs typeface="Calibri"/>
              </a:rPr>
              <a:t> </a:t>
            </a:r>
            <a:r>
              <a:rPr lang="en-US" dirty="0" err="1">
                <a:cs typeface="Calibri"/>
              </a:rPr>
              <a:t>ampliamente</a:t>
            </a:r>
            <a:r>
              <a:rPr lang="en-US" dirty="0">
                <a:cs typeface="Calibri"/>
              </a:rPr>
              <a:t> </a:t>
            </a:r>
            <a:r>
              <a:rPr lang="en-US" dirty="0" err="1">
                <a:cs typeface="Calibri"/>
              </a:rPr>
              <a:t>utilizada</a:t>
            </a:r>
            <a:r>
              <a:rPr lang="en-US" dirty="0">
                <a:cs typeface="Calibri"/>
              </a:rPr>
              <a:t> </a:t>
            </a:r>
            <a:r>
              <a:rPr lang="en-US" dirty="0" err="1">
                <a:cs typeface="Calibri"/>
              </a:rPr>
              <a:t>en</a:t>
            </a:r>
            <a:r>
              <a:rPr lang="en-US" dirty="0">
                <a:cs typeface="Calibri"/>
              </a:rPr>
              <a:t> </a:t>
            </a:r>
            <a:r>
              <a:rPr lang="en-US" dirty="0" err="1">
                <a:cs typeface="Calibri"/>
              </a:rPr>
              <a:t>empresas</a:t>
            </a:r>
            <a:r>
              <a:rPr lang="en-US" dirty="0">
                <a:cs typeface="Calibri"/>
              </a:rPr>
              <a:t> de </a:t>
            </a:r>
            <a:r>
              <a:rPr lang="en-US" dirty="0" err="1">
                <a:cs typeface="Calibri"/>
              </a:rPr>
              <a:t>todos</a:t>
            </a:r>
            <a:r>
              <a:rPr lang="en-US" dirty="0">
                <a:cs typeface="Calibri"/>
              </a:rPr>
              <a:t> </a:t>
            </a:r>
            <a:r>
              <a:rPr lang="en-US" dirty="0" err="1">
                <a:cs typeface="Calibri"/>
              </a:rPr>
              <a:t>los</a:t>
            </a:r>
            <a:r>
              <a:rPr lang="en-US" dirty="0">
                <a:cs typeface="Calibri"/>
              </a:rPr>
              <a:t> </a:t>
            </a:r>
            <a:r>
              <a:rPr lang="en-US" dirty="0" err="1">
                <a:cs typeface="Calibri"/>
              </a:rPr>
              <a:t>tamaños</a:t>
            </a:r>
            <a:r>
              <a:rPr lang="en-US" dirty="0">
                <a:cs typeface="Calibri"/>
              </a:rPr>
              <a:t>. </a:t>
            </a:r>
            <a:r>
              <a:rPr lang="en-US" dirty="0" err="1">
                <a:cs typeface="Calibri"/>
              </a:rPr>
              <a:t>Puede</a:t>
            </a:r>
            <a:r>
              <a:rPr lang="en-US" dirty="0">
                <a:cs typeface="Calibri"/>
              </a:rPr>
              <a:t> ser </a:t>
            </a:r>
            <a:r>
              <a:rPr lang="en-US" dirty="0" err="1">
                <a:cs typeface="Calibri"/>
              </a:rPr>
              <a:t>adaptada</a:t>
            </a:r>
            <a:r>
              <a:rPr lang="en-US" dirty="0">
                <a:cs typeface="Calibri"/>
              </a:rPr>
              <a:t> para </a:t>
            </a:r>
            <a:r>
              <a:rPr lang="en-US" dirty="0" err="1">
                <a:cs typeface="Calibri"/>
              </a:rPr>
              <a:t>gestionar</a:t>
            </a:r>
            <a:r>
              <a:rPr lang="en-US" dirty="0">
                <a:cs typeface="Calibri"/>
              </a:rPr>
              <a:t> la </a:t>
            </a:r>
            <a:r>
              <a:rPr lang="en-US" dirty="0" err="1">
                <a:cs typeface="Calibri"/>
              </a:rPr>
              <a:t>información</a:t>
            </a:r>
            <a:r>
              <a:rPr lang="en-US" dirty="0">
                <a:cs typeface="Calibri"/>
              </a:rPr>
              <a:t> de </a:t>
            </a:r>
            <a:r>
              <a:rPr lang="en-US" dirty="0" err="1">
                <a:cs typeface="Calibri"/>
              </a:rPr>
              <a:t>los</a:t>
            </a:r>
            <a:r>
              <a:rPr lang="en-US" dirty="0">
                <a:cs typeface="Calibri"/>
              </a:rPr>
              <a:t> </a:t>
            </a:r>
            <a:r>
              <a:rPr lang="en-US" dirty="0" err="1">
                <a:cs typeface="Calibri"/>
              </a:rPr>
              <a:t>trabajadores</a:t>
            </a:r>
            <a:r>
              <a:rPr lang="en-US" dirty="0">
                <a:cs typeface="Calibri"/>
              </a:rPr>
              <a:t>, </a:t>
            </a:r>
            <a:r>
              <a:rPr lang="en-US" dirty="0" err="1">
                <a:cs typeface="Calibri"/>
              </a:rPr>
              <a:t>costos</a:t>
            </a:r>
            <a:r>
              <a:rPr lang="en-US" dirty="0">
                <a:cs typeface="Calibri"/>
              </a:rPr>
              <a:t> y </a:t>
            </a:r>
            <a:r>
              <a:rPr lang="en-US" dirty="0" err="1">
                <a:cs typeface="Calibri"/>
              </a:rPr>
              <a:t>ventas</a:t>
            </a:r>
            <a:r>
              <a:rPr lang="en-US" dirty="0">
                <a:cs typeface="Calibri"/>
              </a:rPr>
              <a:t> de un </a:t>
            </a:r>
            <a:r>
              <a:rPr lang="en-US" dirty="0" err="1">
                <a:cs typeface="Calibri"/>
              </a:rPr>
              <a:t>restaurante</a:t>
            </a:r>
            <a:r>
              <a:rPr lang="en-US" dirty="0">
                <a:cs typeface="Calibri"/>
              </a:rPr>
              <a:t>. </a:t>
            </a:r>
            <a:r>
              <a:rPr lang="en-US" dirty="0" err="1">
                <a:cs typeface="Calibri"/>
              </a:rPr>
              <a:t>Aunque</a:t>
            </a:r>
            <a:r>
              <a:rPr lang="en-US" dirty="0">
                <a:cs typeface="Calibri"/>
              </a:rPr>
              <a:t> no </a:t>
            </a:r>
            <a:r>
              <a:rPr lang="en-US" dirty="0" err="1">
                <a:cs typeface="Calibri"/>
              </a:rPr>
              <a:t>está</a:t>
            </a:r>
            <a:r>
              <a:rPr lang="en-US" dirty="0">
                <a:cs typeface="Calibri"/>
              </a:rPr>
              <a:t> </a:t>
            </a:r>
            <a:r>
              <a:rPr lang="en-US" dirty="0" err="1">
                <a:cs typeface="Calibri"/>
              </a:rPr>
              <a:t>diseñada</a:t>
            </a:r>
            <a:r>
              <a:rPr lang="en-US" dirty="0">
                <a:cs typeface="Calibri"/>
              </a:rPr>
              <a:t> </a:t>
            </a:r>
            <a:r>
              <a:rPr lang="en-US" dirty="0" err="1">
                <a:cs typeface="Calibri"/>
              </a:rPr>
              <a:t>específicamente</a:t>
            </a:r>
            <a:r>
              <a:rPr lang="en-US" dirty="0">
                <a:cs typeface="Calibri"/>
              </a:rPr>
              <a:t> para </a:t>
            </a:r>
            <a:r>
              <a:rPr lang="en-US" dirty="0" err="1">
                <a:cs typeface="Calibri"/>
              </a:rPr>
              <a:t>esta</a:t>
            </a:r>
            <a:r>
              <a:rPr lang="en-US" dirty="0">
                <a:cs typeface="Calibri"/>
              </a:rPr>
              <a:t> </a:t>
            </a:r>
            <a:r>
              <a:rPr lang="en-US" dirty="0" err="1">
                <a:cs typeface="Calibri"/>
              </a:rPr>
              <a:t>tarea</a:t>
            </a:r>
            <a:r>
              <a:rPr lang="en-US" dirty="0">
                <a:cs typeface="Calibri"/>
              </a:rPr>
              <a:t>, es flexible y </a:t>
            </a:r>
            <a:r>
              <a:rPr lang="en-US" dirty="0" err="1">
                <a:cs typeface="Calibri"/>
              </a:rPr>
              <a:t>accesible</a:t>
            </a:r>
            <a:r>
              <a:rPr lang="en-US" dirty="0">
                <a:cs typeface="Calibri"/>
              </a:rPr>
              <a:t>.</a:t>
            </a:r>
            <a:endParaRPr lang="es-MX" dirty="0">
              <a:cs typeface="Calibri"/>
            </a:endParaRPr>
          </a:p>
          <a:p>
            <a:r>
              <a:rPr lang="en-US" b="1" dirty="0" err="1">
                <a:cs typeface="Calibri"/>
              </a:rPr>
              <a:t>Ventajas</a:t>
            </a:r>
            <a:r>
              <a:rPr lang="en-US" b="1" dirty="0">
                <a:cs typeface="Calibri"/>
              </a:rPr>
              <a:t>:</a:t>
            </a:r>
            <a:endParaRPr lang="en-US" dirty="0">
              <a:cs typeface="Calibri"/>
            </a:endParaRPr>
          </a:p>
          <a:p>
            <a:r>
              <a:rPr lang="en-US" b="1" dirty="0" err="1">
                <a:cs typeface="Calibri"/>
              </a:rPr>
              <a:t>Amplia</a:t>
            </a:r>
            <a:r>
              <a:rPr lang="en-US" b="1" dirty="0">
                <a:cs typeface="Calibri"/>
              </a:rPr>
              <a:t> </a:t>
            </a:r>
            <a:r>
              <a:rPr lang="en-US" b="1" dirty="0" err="1">
                <a:cs typeface="Calibri"/>
              </a:rPr>
              <a:t>disponibilidad</a:t>
            </a:r>
            <a:r>
              <a:rPr lang="en-US" b="1" dirty="0">
                <a:cs typeface="Calibri"/>
              </a:rPr>
              <a:t>:</a:t>
            </a:r>
            <a:r>
              <a:rPr lang="en-US" dirty="0">
                <a:cs typeface="Calibri"/>
              </a:rPr>
              <a:t> </a:t>
            </a:r>
            <a:r>
              <a:rPr lang="en-US" dirty="0" err="1">
                <a:cs typeface="Calibri"/>
              </a:rPr>
              <a:t>Casi</a:t>
            </a:r>
            <a:r>
              <a:rPr lang="en-US" dirty="0">
                <a:cs typeface="Calibri"/>
              </a:rPr>
              <a:t> </a:t>
            </a:r>
            <a:r>
              <a:rPr lang="en-US" dirty="0" err="1">
                <a:cs typeface="Calibri"/>
              </a:rPr>
              <a:t>todos</a:t>
            </a:r>
            <a:r>
              <a:rPr lang="en-US" dirty="0">
                <a:cs typeface="Calibri"/>
              </a:rPr>
              <a:t> </a:t>
            </a:r>
            <a:r>
              <a:rPr lang="en-US" dirty="0" err="1">
                <a:cs typeface="Calibri"/>
              </a:rPr>
              <a:t>están</a:t>
            </a:r>
            <a:r>
              <a:rPr lang="en-US" dirty="0">
                <a:cs typeface="Calibri"/>
              </a:rPr>
              <a:t> </a:t>
            </a:r>
            <a:r>
              <a:rPr lang="en-US" dirty="0" err="1">
                <a:cs typeface="Calibri"/>
              </a:rPr>
              <a:t>familiarizados</a:t>
            </a:r>
            <a:r>
              <a:rPr lang="en-US" dirty="0">
                <a:cs typeface="Calibri"/>
              </a:rPr>
              <a:t> con Excel, lo que </a:t>
            </a:r>
            <a:r>
              <a:rPr lang="en-US" dirty="0" err="1">
                <a:cs typeface="Calibri"/>
              </a:rPr>
              <a:t>facilita</a:t>
            </a:r>
            <a:r>
              <a:rPr lang="en-US" dirty="0">
                <a:cs typeface="Calibri"/>
              </a:rPr>
              <a:t> la </a:t>
            </a:r>
            <a:r>
              <a:rPr lang="en-US" dirty="0" err="1">
                <a:cs typeface="Calibri"/>
              </a:rPr>
              <a:t>capacitación</a:t>
            </a:r>
            <a:r>
              <a:rPr lang="en-US" dirty="0">
                <a:cs typeface="Calibri"/>
              </a:rPr>
              <a:t> del personal.</a:t>
            </a:r>
          </a:p>
          <a:p>
            <a:r>
              <a:rPr lang="en-US" b="1" dirty="0" err="1">
                <a:cs typeface="Calibri"/>
              </a:rPr>
              <a:t>Flexibilidad</a:t>
            </a:r>
            <a:r>
              <a:rPr lang="en-US" b="1" dirty="0">
                <a:cs typeface="Calibri"/>
              </a:rPr>
              <a:t>:</a:t>
            </a:r>
            <a:r>
              <a:rPr lang="en-US" dirty="0">
                <a:cs typeface="Calibri"/>
              </a:rPr>
              <a:t> </a:t>
            </a:r>
            <a:r>
              <a:rPr lang="en-US" dirty="0" err="1">
                <a:cs typeface="Calibri"/>
              </a:rPr>
              <a:t>Puedes</a:t>
            </a:r>
            <a:r>
              <a:rPr lang="en-US" dirty="0">
                <a:cs typeface="Calibri"/>
              </a:rPr>
              <a:t> </a:t>
            </a:r>
            <a:r>
              <a:rPr lang="en-US" dirty="0" err="1">
                <a:cs typeface="Calibri"/>
              </a:rPr>
              <a:t>personalizar</a:t>
            </a:r>
            <a:r>
              <a:rPr lang="en-US" dirty="0">
                <a:cs typeface="Calibri"/>
              </a:rPr>
              <a:t> hojas de </a:t>
            </a:r>
            <a:r>
              <a:rPr lang="en-US" dirty="0" err="1">
                <a:cs typeface="Calibri"/>
              </a:rPr>
              <a:t>cálculo</a:t>
            </a:r>
            <a:r>
              <a:rPr lang="en-US" dirty="0">
                <a:cs typeface="Calibri"/>
              </a:rPr>
              <a:t> </a:t>
            </a:r>
            <a:r>
              <a:rPr lang="en-US" dirty="0" err="1">
                <a:cs typeface="Calibri"/>
              </a:rPr>
              <a:t>según</a:t>
            </a:r>
            <a:r>
              <a:rPr lang="en-US" dirty="0">
                <a:cs typeface="Calibri"/>
              </a:rPr>
              <a:t> </a:t>
            </a:r>
            <a:r>
              <a:rPr lang="en-US" dirty="0" err="1">
                <a:cs typeface="Calibri"/>
              </a:rPr>
              <a:t>tus</a:t>
            </a:r>
            <a:r>
              <a:rPr lang="en-US" dirty="0">
                <a:cs typeface="Calibri"/>
              </a:rPr>
              <a:t> </a:t>
            </a:r>
            <a:r>
              <a:rPr lang="en-US" dirty="0" err="1">
                <a:cs typeface="Calibri"/>
              </a:rPr>
              <a:t>necesidades</a:t>
            </a:r>
            <a:r>
              <a:rPr lang="en-US" dirty="0">
                <a:cs typeface="Calibri"/>
              </a:rPr>
              <a:t>.</a:t>
            </a:r>
          </a:p>
          <a:p>
            <a:r>
              <a:rPr lang="en-US" b="1" dirty="0">
                <a:cs typeface="Calibri"/>
              </a:rPr>
              <a:t>Costo:</a:t>
            </a:r>
            <a:r>
              <a:rPr lang="en-US" dirty="0">
                <a:cs typeface="Calibri"/>
              </a:rPr>
              <a:t> </a:t>
            </a:r>
            <a:r>
              <a:rPr lang="en-US" dirty="0" err="1">
                <a:cs typeface="Calibri"/>
              </a:rPr>
              <a:t>Suelen</a:t>
            </a:r>
            <a:r>
              <a:rPr lang="en-US" dirty="0">
                <a:cs typeface="Calibri"/>
              </a:rPr>
              <a:t> </a:t>
            </a:r>
            <a:r>
              <a:rPr lang="en-US" dirty="0" err="1">
                <a:cs typeface="Calibri"/>
              </a:rPr>
              <a:t>estar</a:t>
            </a:r>
            <a:r>
              <a:rPr lang="en-US" dirty="0">
                <a:cs typeface="Calibri"/>
              </a:rPr>
              <a:t> </a:t>
            </a:r>
            <a:r>
              <a:rPr lang="en-US" dirty="0" err="1">
                <a:cs typeface="Calibri"/>
              </a:rPr>
              <a:t>disponibles</a:t>
            </a:r>
            <a:r>
              <a:rPr lang="en-US" dirty="0">
                <a:cs typeface="Calibri"/>
              </a:rPr>
              <a:t> </a:t>
            </a:r>
            <a:r>
              <a:rPr lang="en-US" dirty="0" err="1">
                <a:cs typeface="Calibri"/>
              </a:rPr>
              <a:t>en</a:t>
            </a:r>
            <a:r>
              <a:rPr lang="en-US" dirty="0">
                <a:cs typeface="Calibri"/>
              </a:rPr>
              <a:t> </a:t>
            </a:r>
            <a:r>
              <a:rPr lang="en-US" dirty="0" err="1">
                <a:cs typeface="Calibri"/>
              </a:rPr>
              <a:t>paquetes</a:t>
            </a:r>
            <a:r>
              <a:rPr lang="en-US" dirty="0">
                <a:cs typeface="Calibri"/>
              </a:rPr>
              <a:t> de software de </a:t>
            </a:r>
            <a:r>
              <a:rPr lang="en-US" dirty="0" err="1">
                <a:cs typeface="Calibri"/>
              </a:rPr>
              <a:t>oficina</a:t>
            </a:r>
            <a:r>
              <a:rPr lang="en-US" dirty="0">
                <a:cs typeface="Calibri"/>
              </a:rPr>
              <a:t> </a:t>
            </a:r>
            <a:r>
              <a:rPr lang="en-US" dirty="0" err="1">
                <a:cs typeface="Calibri"/>
              </a:rPr>
              <a:t>estándar</a:t>
            </a:r>
            <a:r>
              <a:rPr lang="en-US" dirty="0">
                <a:cs typeface="Calibri"/>
              </a:rPr>
              <a:t>.</a:t>
            </a:r>
          </a:p>
          <a:p>
            <a:r>
              <a:rPr lang="en-US" b="1" dirty="0" err="1">
                <a:cs typeface="Calibri"/>
              </a:rPr>
              <a:t>Desventajas</a:t>
            </a:r>
            <a:r>
              <a:rPr lang="en-US" b="1" dirty="0">
                <a:cs typeface="Calibri"/>
              </a:rPr>
              <a:t>:</a:t>
            </a:r>
            <a:endParaRPr lang="en-US" dirty="0">
              <a:cs typeface="Calibri"/>
            </a:endParaRPr>
          </a:p>
          <a:p>
            <a:r>
              <a:rPr lang="en-US" b="1" dirty="0" err="1">
                <a:cs typeface="Calibri"/>
              </a:rPr>
              <a:t>Limitaciones</a:t>
            </a:r>
            <a:r>
              <a:rPr lang="en-US" b="1" dirty="0">
                <a:cs typeface="Calibri"/>
              </a:rPr>
              <a:t>:</a:t>
            </a:r>
            <a:r>
              <a:rPr lang="en-US" dirty="0">
                <a:cs typeface="Calibri"/>
              </a:rPr>
              <a:t> Excel no es </a:t>
            </a:r>
            <a:r>
              <a:rPr lang="en-US" dirty="0" err="1">
                <a:cs typeface="Calibri"/>
              </a:rPr>
              <a:t>una</a:t>
            </a:r>
            <a:r>
              <a:rPr lang="en-US" dirty="0">
                <a:cs typeface="Calibri"/>
              </a:rPr>
              <a:t> </a:t>
            </a:r>
            <a:r>
              <a:rPr lang="en-US" dirty="0" err="1">
                <a:cs typeface="Calibri"/>
              </a:rPr>
              <a:t>solución</a:t>
            </a:r>
            <a:r>
              <a:rPr lang="en-US" dirty="0">
                <a:cs typeface="Calibri"/>
              </a:rPr>
              <a:t> </a:t>
            </a:r>
            <a:r>
              <a:rPr lang="en-US" dirty="0" err="1">
                <a:cs typeface="Calibri"/>
              </a:rPr>
              <a:t>diseñada</a:t>
            </a:r>
            <a:r>
              <a:rPr lang="en-US" dirty="0">
                <a:cs typeface="Calibri"/>
              </a:rPr>
              <a:t> para la </a:t>
            </a:r>
            <a:r>
              <a:rPr lang="en-US" dirty="0" err="1">
                <a:cs typeface="Calibri"/>
              </a:rPr>
              <a:t>gestión</a:t>
            </a:r>
            <a:r>
              <a:rPr lang="en-US" dirty="0">
                <a:cs typeface="Calibri"/>
              </a:rPr>
              <a:t> de </a:t>
            </a:r>
            <a:r>
              <a:rPr lang="en-US" dirty="0" err="1">
                <a:cs typeface="Calibri"/>
              </a:rPr>
              <a:t>restaurantes</a:t>
            </a:r>
            <a:r>
              <a:rPr lang="en-US" dirty="0">
                <a:cs typeface="Calibri"/>
              </a:rPr>
              <a:t>, </a:t>
            </a:r>
            <a:r>
              <a:rPr lang="en-US" dirty="0" err="1">
                <a:cs typeface="Calibri"/>
              </a:rPr>
              <a:t>por</a:t>
            </a:r>
            <a:r>
              <a:rPr lang="en-US" dirty="0">
                <a:cs typeface="Calibri"/>
              </a:rPr>
              <a:t> lo que </a:t>
            </a:r>
            <a:r>
              <a:rPr lang="en-US" dirty="0" err="1">
                <a:cs typeface="Calibri"/>
              </a:rPr>
              <a:t>podría</a:t>
            </a:r>
            <a:r>
              <a:rPr lang="en-US" dirty="0">
                <a:cs typeface="Calibri"/>
              </a:rPr>
              <a:t> </a:t>
            </a:r>
            <a:r>
              <a:rPr lang="en-US" dirty="0" err="1">
                <a:cs typeface="Calibri"/>
              </a:rPr>
              <a:t>carecer</a:t>
            </a:r>
            <a:r>
              <a:rPr lang="en-US" dirty="0">
                <a:cs typeface="Calibri"/>
              </a:rPr>
              <a:t> de </a:t>
            </a:r>
            <a:r>
              <a:rPr lang="en-US" dirty="0" err="1">
                <a:cs typeface="Calibri"/>
              </a:rPr>
              <a:t>características</a:t>
            </a:r>
            <a:r>
              <a:rPr lang="en-US" dirty="0">
                <a:cs typeface="Calibri"/>
              </a:rPr>
              <a:t> </a:t>
            </a:r>
            <a:r>
              <a:rPr lang="en-US" dirty="0" err="1">
                <a:cs typeface="Calibri"/>
              </a:rPr>
              <a:t>específicas</a:t>
            </a:r>
            <a:r>
              <a:rPr lang="en-US" dirty="0">
                <a:cs typeface="Calibri"/>
              </a:rPr>
              <a:t>.</a:t>
            </a:r>
          </a:p>
          <a:p>
            <a:r>
              <a:rPr lang="en-US" b="1" dirty="0" err="1">
                <a:cs typeface="Calibri"/>
              </a:rPr>
              <a:t>Complejidad</a:t>
            </a:r>
            <a:r>
              <a:rPr lang="en-US" b="1" dirty="0">
                <a:cs typeface="Calibri"/>
              </a:rPr>
              <a:t>:</a:t>
            </a:r>
            <a:r>
              <a:rPr lang="en-US" dirty="0">
                <a:cs typeface="Calibri"/>
              </a:rPr>
              <a:t> A </a:t>
            </a:r>
            <a:r>
              <a:rPr lang="en-US" dirty="0" err="1">
                <a:cs typeface="Calibri"/>
              </a:rPr>
              <a:t>medida</a:t>
            </a:r>
            <a:r>
              <a:rPr lang="en-US" dirty="0">
                <a:cs typeface="Calibri"/>
              </a:rPr>
              <a:t> que </a:t>
            </a:r>
            <a:r>
              <a:rPr lang="en-US" dirty="0" err="1">
                <a:cs typeface="Calibri"/>
              </a:rPr>
              <a:t>crece</a:t>
            </a:r>
            <a:r>
              <a:rPr lang="en-US" dirty="0">
                <a:cs typeface="Calibri"/>
              </a:rPr>
              <a:t> la </a:t>
            </a:r>
            <a:r>
              <a:rPr lang="en-US" dirty="0" err="1">
                <a:cs typeface="Calibri"/>
              </a:rPr>
              <a:t>cantidad</a:t>
            </a:r>
            <a:r>
              <a:rPr lang="en-US" dirty="0">
                <a:cs typeface="Calibri"/>
              </a:rPr>
              <a:t> de </a:t>
            </a:r>
            <a:r>
              <a:rPr lang="en-US" dirty="0" err="1">
                <a:cs typeface="Calibri"/>
              </a:rPr>
              <a:t>datos</a:t>
            </a:r>
            <a:r>
              <a:rPr lang="en-US" dirty="0">
                <a:cs typeface="Calibri"/>
              </a:rPr>
              <a:t>, las hojas de </a:t>
            </a:r>
            <a:r>
              <a:rPr lang="en-US" dirty="0" err="1">
                <a:cs typeface="Calibri"/>
              </a:rPr>
              <a:t>cálculo</a:t>
            </a:r>
            <a:r>
              <a:rPr lang="en-US" dirty="0">
                <a:cs typeface="Calibri"/>
              </a:rPr>
              <a:t> </a:t>
            </a:r>
            <a:r>
              <a:rPr lang="en-US" dirty="0" err="1">
                <a:cs typeface="Calibri"/>
              </a:rPr>
              <a:t>pueden</a:t>
            </a:r>
            <a:r>
              <a:rPr lang="en-US" dirty="0">
                <a:cs typeface="Calibri"/>
              </a:rPr>
              <a:t> </a:t>
            </a:r>
            <a:r>
              <a:rPr lang="en-US" dirty="0" err="1">
                <a:cs typeface="Calibri"/>
              </a:rPr>
              <a:t>volverse</a:t>
            </a:r>
            <a:r>
              <a:rPr lang="en-US" dirty="0">
                <a:cs typeface="Calibri"/>
              </a:rPr>
              <a:t> </a:t>
            </a:r>
            <a:r>
              <a:rPr lang="en-US" dirty="0" err="1">
                <a:cs typeface="Calibri"/>
              </a:rPr>
              <a:t>difíciles</a:t>
            </a:r>
            <a:r>
              <a:rPr lang="en-US" dirty="0">
                <a:cs typeface="Calibri"/>
              </a:rPr>
              <a:t> de </a:t>
            </a:r>
            <a:r>
              <a:rPr lang="en-US" dirty="0" err="1">
                <a:cs typeface="Calibri"/>
              </a:rPr>
              <a:t>manejar</a:t>
            </a:r>
            <a:r>
              <a:rPr lang="en-US" dirty="0">
                <a:cs typeface="Calibri"/>
              </a:rPr>
              <a:t>.</a:t>
            </a:r>
          </a:p>
          <a:p>
            <a:r>
              <a:rPr lang="en-US" b="1" dirty="0" err="1">
                <a:cs typeface="Calibri"/>
              </a:rPr>
              <a:t>Colaboración</a:t>
            </a:r>
            <a:r>
              <a:rPr lang="en-US" b="1" dirty="0">
                <a:cs typeface="Calibri"/>
              </a:rPr>
              <a:t>:</a:t>
            </a:r>
            <a:r>
              <a:rPr lang="en-US" dirty="0">
                <a:cs typeface="Calibri"/>
              </a:rPr>
              <a:t> La </a:t>
            </a:r>
            <a:r>
              <a:rPr lang="en-US" dirty="0" err="1">
                <a:cs typeface="Calibri"/>
              </a:rPr>
              <a:t>colaboración</a:t>
            </a:r>
            <a:r>
              <a:rPr lang="en-US" dirty="0">
                <a:cs typeface="Calibri"/>
              </a:rPr>
              <a:t> </a:t>
            </a:r>
            <a:r>
              <a:rPr lang="en-US" dirty="0" err="1">
                <a:cs typeface="Calibri"/>
              </a:rPr>
              <a:t>en</a:t>
            </a:r>
            <a:r>
              <a:rPr lang="en-US" dirty="0">
                <a:cs typeface="Calibri"/>
              </a:rPr>
              <a:t> </a:t>
            </a:r>
            <a:r>
              <a:rPr lang="en-US" dirty="0" err="1">
                <a:cs typeface="Calibri"/>
              </a:rPr>
              <a:t>tiempo</a:t>
            </a:r>
            <a:r>
              <a:rPr lang="en-US" dirty="0">
                <a:cs typeface="Calibri"/>
              </a:rPr>
              <a:t> real </a:t>
            </a:r>
            <a:r>
              <a:rPr lang="en-US" dirty="0" err="1">
                <a:cs typeface="Calibri"/>
              </a:rPr>
              <a:t>puede</a:t>
            </a:r>
            <a:r>
              <a:rPr lang="en-US" dirty="0">
                <a:cs typeface="Calibri"/>
              </a:rPr>
              <a:t> ser </a:t>
            </a:r>
            <a:r>
              <a:rPr lang="en-US" dirty="0" err="1">
                <a:cs typeface="Calibri"/>
              </a:rPr>
              <a:t>limitada</a:t>
            </a:r>
            <a:r>
              <a:rPr lang="en-US" dirty="0">
                <a:cs typeface="Calibri"/>
              </a:rPr>
              <a:t>.</a:t>
            </a:r>
          </a:p>
          <a:p>
            <a:endParaRPr lang="es-CO" dirty="0"/>
          </a:p>
        </p:txBody>
      </p:sp>
    </p:spTree>
    <p:extLst>
      <p:ext uri="{BB962C8B-B14F-4D97-AF65-F5344CB8AC3E}">
        <p14:creationId xmlns:p14="http://schemas.microsoft.com/office/powerpoint/2010/main" val="18443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36B6E-DE0F-1602-81BA-60F1737F0ED2}"/>
              </a:ext>
            </a:extLst>
          </p:cNvPr>
          <p:cNvSpPr>
            <a:spLocks noGrp="1"/>
          </p:cNvSpPr>
          <p:nvPr>
            <p:ph type="title"/>
          </p:nvPr>
        </p:nvSpPr>
        <p:spPr/>
        <p:txBody>
          <a:bodyPr/>
          <a:lstStyle/>
          <a:p>
            <a:r>
              <a:rPr lang="es-CO" dirty="0"/>
              <a:t>Comparación de Software</a:t>
            </a:r>
          </a:p>
        </p:txBody>
      </p:sp>
      <p:sp>
        <p:nvSpPr>
          <p:cNvPr id="3" name="Marcador de contenido 2">
            <a:extLst>
              <a:ext uri="{FF2B5EF4-FFF2-40B4-BE49-F238E27FC236}">
                <a16:creationId xmlns:a16="http://schemas.microsoft.com/office/drawing/2014/main" id="{B57D59A8-A74E-2405-92DC-2D5D4A28D755}"/>
              </a:ext>
            </a:extLst>
          </p:cNvPr>
          <p:cNvSpPr>
            <a:spLocks noGrp="1"/>
          </p:cNvSpPr>
          <p:nvPr>
            <p:ph idx="1"/>
          </p:nvPr>
        </p:nvSpPr>
        <p:spPr/>
        <p:txBody>
          <a:bodyPr>
            <a:normAutofit fontScale="70000" lnSpcReduction="20000"/>
          </a:bodyPr>
          <a:lstStyle/>
          <a:p>
            <a:r>
              <a:rPr lang="en-US" sz="2000" b="1" dirty="0">
                <a:cs typeface="Calibri"/>
              </a:rPr>
              <a:t>2. Restaurant Management </a:t>
            </a:r>
            <a:r>
              <a:rPr lang="en-US" sz="2000" b="1" dirty="0" err="1">
                <a:cs typeface="Calibri"/>
              </a:rPr>
              <a:t>System:</a:t>
            </a:r>
            <a:r>
              <a:rPr lang="en-US" sz="2000" dirty="0" err="1">
                <a:cs typeface="Calibri"/>
              </a:rPr>
              <a:t>Existen</a:t>
            </a:r>
            <a:r>
              <a:rPr lang="en-US" sz="2000" dirty="0">
                <a:cs typeface="Calibri"/>
              </a:rPr>
              <a:t> </a:t>
            </a:r>
            <a:r>
              <a:rPr lang="en-US" sz="2000" dirty="0" err="1">
                <a:cs typeface="Calibri"/>
              </a:rPr>
              <a:t>sistemas</a:t>
            </a:r>
            <a:r>
              <a:rPr lang="en-US" sz="2000" dirty="0">
                <a:cs typeface="Calibri"/>
              </a:rPr>
              <a:t> de </a:t>
            </a:r>
            <a:r>
              <a:rPr lang="en-US" sz="2000" dirty="0" err="1">
                <a:cs typeface="Calibri"/>
              </a:rPr>
              <a:t>gestión</a:t>
            </a:r>
            <a:r>
              <a:rPr lang="en-US" sz="2000" dirty="0">
                <a:cs typeface="Calibri"/>
              </a:rPr>
              <a:t> </a:t>
            </a:r>
            <a:r>
              <a:rPr lang="en-US" sz="2000" dirty="0" err="1">
                <a:cs typeface="Calibri"/>
              </a:rPr>
              <a:t>específicos</a:t>
            </a:r>
            <a:r>
              <a:rPr lang="en-US" sz="2000" dirty="0">
                <a:cs typeface="Calibri"/>
              </a:rPr>
              <a:t> para </a:t>
            </a:r>
            <a:r>
              <a:rPr lang="en-US" sz="2000" dirty="0" err="1">
                <a:cs typeface="Calibri"/>
              </a:rPr>
              <a:t>restaurantes</a:t>
            </a:r>
            <a:r>
              <a:rPr lang="en-US" sz="2000" dirty="0">
                <a:cs typeface="Calibri"/>
              </a:rPr>
              <a:t> que </a:t>
            </a:r>
            <a:r>
              <a:rPr lang="en-US" sz="2000" dirty="0" err="1">
                <a:cs typeface="Calibri"/>
              </a:rPr>
              <a:t>están</a:t>
            </a:r>
            <a:r>
              <a:rPr lang="en-US" sz="2000" dirty="0">
                <a:cs typeface="Calibri"/>
              </a:rPr>
              <a:t> </a:t>
            </a:r>
            <a:r>
              <a:rPr lang="en-US" sz="2000" dirty="0" err="1">
                <a:cs typeface="Calibri"/>
              </a:rPr>
              <a:t>diseñados</a:t>
            </a:r>
            <a:r>
              <a:rPr lang="en-US" sz="2000" dirty="0">
                <a:cs typeface="Calibri"/>
              </a:rPr>
              <a:t> para </a:t>
            </a:r>
            <a:r>
              <a:rPr lang="en-US" sz="2000" dirty="0" err="1">
                <a:cs typeface="Calibri"/>
              </a:rPr>
              <a:t>manejar</a:t>
            </a:r>
            <a:r>
              <a:rPr lang="en-US" sz="2000" dirty="0">
                <a:cs typeface="Calibri"/>
              </a:rPr>
              <a:t> </a:t>
            </a:r>
            <a:r>
              <a:rPr lang="en-US" sz="2000" dirty="0" err="1">
                <a:cs typeface="Calibri"/>
              </a:rPr>
              <a:t>todas</a:t>
            </a:r>
            <a:r>
              <a:rPr lang="en-US" sz="2000" dirty="0">
                <a:cs typeface="Calibri"/>
              </a:rPr>
              <a:t> las </a:t>
            </a:r>
            <a:r>
              <a:rPr lang="en-US" sz="2000" dirty="0" err="1">
                <a:cs typeface="Calibri"/>
              </a:rPr>
              <a:t>operaciones</a:t>
            </a:r>
            <a:r>
              <a:rPr lang="en-US" sz="2000" dirty="0">
                <a:cs typeface="Calibri"/>
              </a:rPr>
              <a:t> </a:t>
            </a:r>
            <a:r>
              <a:rPr lang="en-US" sz="2000" dirty="0" err="1">
                <a:cs typeface="Calibri"/>
              </a:rPr>
              <a:t>relacionadas</a:t>
            </a:r>
            <a:r>
              <a:rPr lang="en-US" sz="2000" dirty="0">
                <a:cs typeface="Calibri"/>
              </a:rPr>
              <a:t> con la </a:t>
            </a:r>
            <a:r>
              <a:rPr lang="en-US" sz="2000" dirty="0" err="1">
                <a:cs typeface="Calibri"/>
              </a:rPr>
              <a:t>administración</a:t>
            </a:r>
            <a:r>
              <a:rPr lang="en-US" sz="2000" dirty="0">
                <a:cs typeface="Calibri"/>
              </a:rPr>
              <a:t> y </a:t>
            </a:r>
            <a:r>
              <a:rPr lang="en-US" sz="2000" dirty="0" err="1">
                <a:cs typeface="Calibri"/>
              </a:rPr>
              <a:t>operación</a:t>
            </a:r>
            <a:r>
              <a:rPr lang="en-US" sz="2000" dirty="0">
                <a:cs typeface="Calibri"/>
              </a:rPr>
              <a:t> de un </a:t>
            </a:r>
            <a:r>
              <a:rPr lang="en-US" sz="2000" dirty="0" err="1">
                <a:cs typeface="Calibri"/>
              </a:rPr>
              <a:t>restaurante</a:t>
            </a:r>
            <a:r>
              <a:rPr lang="en-US" sz="2000" dirty="0">
                <a:cs typeface="Calibri"/>
              </a:rPr>
              <a:t>, </a:t>
            </a:r>
            <a:r>
              <a:rPr lang="en-US" sz="2000" dirty="0" err="1">
                <a:cs typeface="Calibri"/>
              </a:rPr>
              <a:t>incluidos</a:t>
            </a:r>
            <a:r>
              <a:rPr lang="en-US" sz="2000" dirty="0">
                <a:cs typeface="Calibri"/>
              </a:rPr>
              <a:t> </a:t>
            </a:r>
            <a:r>
              <a:rPr lang="en-US" sz="2000" dirty="0" err="1">
                <a:cs typeface="Calibri"/>
              </a:rPr>
              <a:t>los</a:t>
            </a:r>
            <a:r>
              <a:rPr lang="en-US" sz="2000" dirty="0">
                <a:cs typeface="Calibri"/>
              </a:rPr>
              <a:t> </a:t>
            </a:r>
            <a:r>
              <a:rPr lang="en-US" sz="2000" dirty="0" err="1">
                <a:cs typeface="Calibri"/>
              </a:rPr>
              <a:t>datos</a:t>
            </a:r>
            <a:r>
              <a:rPr lang="en-US" sz="2000" dirty="0">
                <a:cs typeface="Calibri"/>
              </a:rPr>
              <a:t> de </a:t>
            </a:r>
            <a:r>
              <a:rPr lang="en-US" sz="2000" dirty="0" err="1">
                <a:cs typeface="Calibri"/>
              </a:rPr>
              <a:t>los</a:t>
            </a:r>
            <a:r>
              <a:rPr lang="en-US" sz="2000" dirty="0">
                <a:cs typeface="Calibri"/>
              </a:rPr>
              <a:t> </a:t>
            </a:r>
            <a:r>
              <a:rPr lang="en-US" sz="2000" dirty="0" err="1">
                <a:cs typeface="Calibri"/>
              </a:rPr>
              <a:t>trabajadores</a:t>
            </a:r>
            <a:r>
              <a:rPr lang="en-US" sz="2000" dirty="0">
                <a:cs typeface="Calibri"/>
              </a:rPr>
              <a:t>, </a:t>
            </a:r>
            <a:r>
              <a:rPr lang="en-US" sz="2000" dirty="0" err="1">
                <a:cs typeface="Calibri"/>
              </a:rPr>
              <a:t>costos</a:t>
            </a:r>
            <a:r>
              <a:rPr lang="en-US" sz="2000" dirty="0">
                <a:cs typeface="Calibri"/>
              </a:rPr>
              <a:t> y </a:t>
            </a:r>
            <a:r>
              <a:rPr lang="en-US" sz="2000" dirty="0" err="1">
                <a:cs typeface="Calibri"/>
              </a:rPr>
              <a:t>ventas</a:t>
            </a:r>
            <a:r>
              <a:rPr lang="en-US" sz="2000" dirty="0">
                <a:cs typeface="Calibri"/>
              </a:rPr>
              <a:t>.</a:t>
            </a:r>
          </a:p>
          <a:p>
            <a:r>
              <a:rPr lang="en-US" sz="2000" b="1" dirty="0" err="1">
                <a:cs typeface="Calibri"/>
              </a:rPr>
              <a:t>Ventajas</a:t>
            </a:r>
            <a:r>
              <a:rPr lang="en-US" sz="2000" b="1" dirty="0">
                <a:cs typeface="Calibri"/>
              </a:rPr>
              <a:t>:</a:t>
            </a:r>
            <a:endParaRPr lang="en-US" sz="2000" dirty="0">
              <a:cs typeface="Calibri"/>
            </a:endParaRPr>
          </a:p>
          <a:p>
            <a:r>
              <a:rPr lang="en-US" sz="2000" b="1" dirty="0" err="1">
                <a:cs typeface="Calibri"/>
              </a:rPr>
              <a:t>Funcionalidad</a:t>
            </a:r>
            <a:r>
              <a:rPr lang="en-US" sz="2000" b="1" dirty="0">
                <a:cs typeface="Calibri"/>
              </a:rPr>
              <a:t> </a:t>
            </a:r>
            <a:r>
              <a:rPr lang="en-US" sz="2000" b="1" dirty="0" err="1">
                <a:cs typeface="Calibri"/>
              </a:rPr>
              <a:t>especializada</a:t>
            </a:r>
            <a:r>
              <a:rPr lang="en-US" sz="2000" b="1" dirty="0">
                <a:cs typeface="Calibri"/>
              </a:rPr>
              <a:t>:</a:t>
            </a:r>
            <a:r>
              <a:rPr lang="en-US" sz="2000" dirty="0">
                <a:cs typeface="Calibri"/>
              </a:rPr>
              <a:t> </a:t>
            </a:r>
            <a:r>
              <a:rPr lang="en-US" sz="2000" dirty="0" err="1">
                <a:cs typeface="Calibri"/>
              </a:rPr>
              <a:t>Están</a:t>
            </a:r>
            <a:r>
              <a:rPr lang="en-US" sz="2000" dirty="0">
                <a:cs typeface="Calibri"/>
              </a:rPr>
              <a:t> </a:t>
            </a:r>
            <a:r>
              <a:rPr lang="en-US" sz="2000" dirty="0" err="1">
                <a:cs typeface="Calibri"/>
              </a:rPr>
              <a:t>diseñados</a:t>
            </a:r>
            <a:r>
              <a:rPr lang="en-US" sz="2000" dirty="0">
                <a:cs typeface="Calibri"/>
              </a:rPr>
              <a:t> </a:t>
            </a:r>
            <a:r>
              <a:rPr lang="en-US" sz="2000" dirty="0" err="1">
                <a:cs typeface="Calibri"/>
              </a:rPr>
              <a:t>específicamente</a:t>
            </a:r>
            <a:r>
              <a:rPr lang="en-US" sz="2000" dirty="0">
                <a:cs typeface="Calibri"/>
              </a:rPr>
              <a:t> para la </a:t>
            </a:r>
            <a:r>
              <a:rPr lang="en-US" sz="2000" dirty="0" err="1">
                <a:cs typeface="Calibri"/>
              </a:rPr>
              <a:t>gestión</a:t>
            </a:r>
            <a:r>
              <a:rPr lang="en-US" sz="2000" dirty="0">
                <a:cs typeface="Calibri"/>
              </a:rPr>
              <a:t> de </a:t>
            </a:r>
            <a:r>
              <a:rPr lang="en-US" sz="2000" dirty="0" err="1">
                <a:cs typeface="Calibri"/>
              </a:rPr>
              <a:t>restaurantes</a:t>
            </a:r>
            <a:r>
              <a:rPr lang="en-US" sz="2000" dirty="0">
                <a:cs typeface="Calibri"/>
              </a:rPr>
              <a:t>, lo que </a:t>
            </a:r>
            <a:r>
              <a:rPr lang="en-US" sz="2000" dirty="0" err="1">
                <a:cs typeface="Calibri"/>
              </a:rPr>
              <a:t>incluye</a:t>
            </a:r>
            <a:r>
              <a:rPr lang="en-US" sz="2000" dirty="0">
                <a:cs typeface="Calibri"/>
              </a:rPr>
              <a:t> la </a:t>
            </a:r>
            <a:r>
              <a:rPr lang="en-US" sz="2000" dirty="0" err="1">
                <a:cs typeface="Calibri"/>
              </a:rPr>
              <a:t>contabilidad</a:t>
            </a:r>
            <a:r>
              <a:rPr lang="en-US" sz="2000" dirty="0">
                <a:cs typeface="Calibri"/>
              </a:rPr>
              <a:t>, </a:t>
            </a:r>
            <a:r>
              <a:rPr lang="en-US" sz="2000" dirty="0" err="1">
                <a:cs typeface="Calibri"/>
              </a:rPr>
              <a:t>seguimiento</a:t>
            </a:r>
            <a:r>
              <a:rPr lang="en-US" sz="2000" dirty="0">
                <a:cs typeface="Calibri"/>
              </a:rPr>
              <a:t> de </a:t>
            </a:r>
            <a:r>
              <a:rPr lang="en-US" sz="2000" dirty="0" err="1">
                <a:cs typeface="Calibri"/>
              </a:rPr>
              <a:t>ventas</a:t>
            </a:r>
            <a:r>
              <a:rPr lang="en-US" sz="2000" dirty="0">
                <a:cs typeface="Calibri"/>
              </a:rPr>
              <a:t>, </a:t>
            </a:r>
            <a:r>
              <a:rPr lang="en-US" sz="2000" dirty="0" err="1">
                <a:cs typeface="Calibri"/>
              </a:rPr>
              <a:t>gestión</a:t>
            </a:r>
            <a:r>
              <a:rPr lang="en-US" sz="2000" dirty="0">
                <a:cs typeface="Calibri"/>
              </a:rPr>
              <a:t> de personal, etc.</a:t>
            </a:r>
          </a:p>
          <a:p>
            <a:r>
              <a:rPr lang="en-US" sz="2000" b="1" dirty="0" err="1">
                <a:cs typeface="Calibri"/>
              </a:rPr>
              <a:t>Informes</a:t>
            </a:r>
            <a:r>
              <a:rPr lang="en-US" sz="2000" b="1" dirty="0">
                <a:cs typeface="Calibri"/>
              </a:rPr>
              <a:t> </a:t>
            </a:r>
            <a:r>
              <a:rPr lang="en-US" sz="2000" b="1" dirty="0" err="1">
                <a:cs typeface="Calibri"/>
              </a:rPr>
              <a:t>avanzados</a:t>
            </a:r>
            <a:r>
              <a:rPr lang="en-US" sz="2000" b="1" dirty="0">
                <a:cs typeface="Calibri"/>
              </a:rPr>
              <a:t>:</a:t>
            </a:r>
            <a:r>
              <a:rPr lang="en-US" sz="2000" dirty="0">
                <a:cs typeface="Calibri"/>
              </a:rPr>
              <a:t> </a:t>
            </a:r>
            <a:r>
              <a:rPr lang="en-US" sz="2000" dirty="0" err="1">
                <a:cs typeface="Calibri"/>
              </a:rPr>
              <a:t>Ofrecen</a:t>
            </a:r>
            <a:r>
              <a:rPr lang="en-US" sz="2000" dirty="0">
                <a:cs typeface="Calibri"/>
              </a:rPr>
              <a:t> </a:t>
            </a:r>
            <a:r>
              <a:rPr lang="en-US" sz="2000" dirty="0" err="1">
                <a:cs typeface="Calibri"/>
              </a:rPr>
              <a:t>informes</a:t>
            </a:r>
            <a:r>
              <a:rPr lang="en-US" sz="2000" dirty="0">
                <a:cs typeface="Calibri"/>
              </a:rPr>
              <a:t> </a:t>
            </a:r>
            <a:r>
              <a:rPr lang="en-US" sz="2000" dirty="0" err="1">
                <a:cs typeface="Calibri"/>
              </a:rPr>
              <a:t>detallados</a:t>
            </a:r>
            <a:r>
              <a:rPr lang="en-US" sz="2000" dirty="0">
                <a:cs typeface="Calibri"/>
              </a:rPr>
              <a:t> </a:t>
            </a:r>
            <a:r>
              <a:rPr lang="en-US" sz="2000" dirty="0" err="1">
                <a:cs typeface="Calibri"/>
              </a:rPr>
              <a:t>sobre</a:t>
            </a:r>
            <a:r>
              <a:rPr lang="en-US" sz="2000" dirty="0">
                <a:cs typeface="Calibri"/>
              </a:rPr>
              <a:t> </a:t>
            </a:r>
            <a:r>
              <a:rPr lang="en-US" sz="2000" dirty="0" err="1">
                <a:cs typeface="Calibri"/>
              </a:rPr>
              <a:t>ganancias</a:t>
            </a:r>
            <a:r>
              <a:rPr lang="en-US" sz="2000" dirty="0">
                <a:cs typeface="Calibri"/>
              </a:rPr>
              <a:t>, </a:t>
            </a:r>
            <a:r>
              <a:rPr lang="en-US" sz="2000" dirty="0" err="1">
                <a:cs typeface="Calibri"/>
              </a:rPr>
              <a:t>pérdidas</a:t>
            </a:r>
            <a:r>
              <a:rPr lang="en-US" sz="2000" dirty="0">
                <a:cs typeface="Calibri"/>
              </a:rPr>
              <a:t>, </a:t>
            </a:r>
            <a:r>
              <a:rPr lang="en-US" sz="2000" dirty="0" err="1">
                <a:cs typeface="Calibri"/>
              </a:rPr>
              <a:t>tendencias</a:t>
            </a:r>
            <a:r>
              <a:rPr lang="en-US" sz="2000" dirty="0">
                <a:cs typeface="Calibri"/>
              </a:rPr>
              <a:t> de </a:t>
            </a:r>
            <a:r>
              <a:rPr lang="en-US" sz="2000" dirty="0" err="1">
                <a:cs typeface="Calibri"/>
              </a:rPr>
              <a:t>ventas</a:t>
            </a:r>
            <a:r>
              <a:rPr lang="en-US" sz="2000" dirty="0">
                <a:cs typeface="Calibri"/>
              </a:rPr>
              <a:t> y </a:t>
            </a:r>
            <a:r>
              <a:rPr lang="en-US" sz="2000" dirty="0" err="1">
                <a:cs typeface="Calibri"/>
              </a:rPr>
              <a:t>otros</a:t>
            </a:r>
            <a:r>
              <a:rPr lang="en-US" sz="2000" dirty="0">
                <a:cs typeface="Calibri"/>
              </a:rPr>
              <a:t> </a:t>
            </a:r>
            <a:r>
              <a:rPr lang="en-US" sz="2000" dirty="0" err="1">
                <a:cs typeface="Calibri"/>
              </a:rPr>
              <a:t>aspectos</a:t>
            </a:r>
            <a:r>
              <a:rPr lang="en-US" sz="2000" dirty="0">
                <a:cs typeface="Calibri"/>
              </a:rPr>
              <a:t> </a:t>
            </a:r>
            <a:r>
              <a:rPr lang="en-US" sz="2000" dirty="0" err="1">
                <a:cs typeface="Calibri"/>
              </a:rPr>
              <a:t>financieros</a:t>
            </a:r>
            <a:r>
              <a:rPr lang="en-US" sz="2000" dirty="0">
                <a:cs typeface="Calibri"/>
              </a:rPr>
              <a:t>.</a:t>
            </a:r>
          </a:p>
          <a:p>
            <a:r>
              <a:rPr lang="en-US" sz="2000" b="1" dirty="0" err="1">
                <a:cs typeface="Calibri"/>
              </a:rPr>
              <a:t>Gestión</a:t>
            </a:r>
            <a:r>
              <a:rPr lang="en-US" sz="2000" b="1" dirty="0">
                <a:cs typeface="Calibri"/>
              </a:rPr>
              <a:t> de </a:t>
            </a:r>
            <a:r>
              <a:rPr lang="en-US" sz="2000" b="1" dirty="0" err="1">
                <a:cs typeface="Calibri"/>
              </a:rPr>
              <a:t>inventario</a:t>
            </a:r>
            <a:r>
              <a:rPr lang="en-US" sz="2000" b="1" dirty="0">
                <a:cs typeface="Calibri"/>
              </a:rPr>
              <a:t>:</a:t>
            </a:r>
            <a:r>
              <a:rPr lang="en-US" sz="2000" dirty="0">
                <a:cs typeface="Calibri"/>
              </a:rPr>
              <a:t> </a:t>
            </a:r>
            <a:r>
              <a:rPr lang="en-US" sz="2000" dirty="0" err="1">
                <a:cs typeface="Calibri"/>
              </a:rPr>
              <a:t>Pueden</a:t>
            </a:r>
            <a:r>
              <a:rPr lang="en-US" sz="2000" dirty="0">
                <a:cs typeface="Calibri"/>
              </a:rPr>
              <a:t> </a:t>
            </a:r>
            <a:r>
              <a:rPr lang="en-US" sz="2000" dirty="0" err="1">
                <a:cs typeface="Calibri"/>
              </a:rPr>
              <a:t>incluir</a:t>
            </a:r>
            <a:r>
              <a:rPr lang="en-US" sz="2000" dirty="0">
                <a:cs typeface="Calibri"/>
              </a:rPr>
              <a:t> </a:t>
            </a:r>
            <a:r>
              <a:rPr lang="en-US" sz="2000" dirty="0" err="1">
                <a:cs typeface="Calibri"/>
              </a:rPr>
              <a:t>características</a:t>
            </a:r>
            <a:r>
              <a:rPr lang="en-US" sz="2000" dirty="0">
                <a:cs typeface="Calibri"/>
              </a:rPr>
              <a:t> para </a:t>
            </a:r>
            <a:r>
              <a:rPr lang="en-US" sz="2000" dirty="0" err="1">
                <a:cs typeface="Calibri"/>
              </a:rPr>
              <a:t>el</a:t>
            </a:r>
            <a:r>
              <a:rPr lang="en-US" sz="2000" dirty="0">
                <a:cs typeface="Calibri"/>
              </a:rPr>
              <a:t> </a:t>
            </a:r>
            <a:r>
              <a:rPr lang="en-US" sz="2000" dirty="0" err="1">
                <a:cs typeface="Calibri"/>
              </a:rPr>
              <a:t>seguimiento</a:t>
            </a:r>
            <a:r>
              <a:rPr lang="en-US" sz="2000" dirty="0">
                <a:cs typeface="Calibri"/>
              </a:rPr>
              <a:t> de </a:t>
            </a:r>
            <a:r>
              <a:rPr lang="en-US" sz="2000" dirty="0" err="1">
                <a:cs typeface="Calibri"/>
              </a:rPr>
              <a:t>inventario</a:t>
            </a:r>
            <a:r>
              <a:rPr lang="en-US" sz="2000" dirty="0">
                <a:cs typeface="Calibri"/>
              </a:rPr>
              <a:t>, lo que </a:t>
            </a:r>
            <a:r>
              <a:rPr lang="en-US" sz="2000" dirty="0" err="1">
                <a:cs typeface="Calibri"/>
              </a:rPr>
              <a:t>ayuda</a:t>
            </a:r>
            <a:r>
              <a:rPr lang="en-US" sz="2000" dirty="0">
                <a:cs typeface="Calibri"/>
              </a:rPr>
              <a:t> a </a:t>
            </a:r>
            <a:r>
              <a:rPr lang="en-US" sz="2000" dirty="0" err="1">
                <a:cs typeface="Calibri"/>
              </a:rPr>
              <a:t>controlar</a:t>
            </a:r>
            <a:r>
              <a:rPr lang="en-US" sz="2000" dirty="0">
                <a:cs typeface="Calibri"/>
              </a:rPr>
              <a:t> </a:t>
            </a:r>
            <a:r>
              <a:rPr lang="en-US" sz="2000" dirty="0" err="1">
                <a:cs typeface="Calibri"/>
              </a:rPr>
              <a:t>los</a:t>
            </a:r>
            <a:r>
              <a:rPr lang="en-US" sz="2000" dirty="0">
                <a:cs typeface="Calibri"/>
              </a:rPr>
              <a:t> </a:t>
            </a:r>
            <a:r>
              <a:rPr lang="en-US" sz="2000" dirty="0" err="1">
                <a:cs typeface="Calibri"/>
              </a:rPr>
              <a:t>costos</a:t>
            </a:r>
            <a:r>
              <a:rPr lang="en-US" sz="2000" dirty="0">
                <a:cs typeface="Calibri"/>
              </a:rPr>
              <a:t>.</a:t>
            </a:r>
          </a:p>
          <a:p>
            <a:r>
              <a:rPr lang="en-US" sz="2000" b="1" dirty="0" err="1">
                <a:cs typeface="Calibri"/>
              </a:rPr>
              <a:t>Colaboración</a:t>
            </a:r>
            <a:r>
              <a:rPr lang="en-US" sz="2000" b="1" dirty="0">
                <a:cs typeface="Calibri"/>
              </a:rPr>
              <a:t> y </a:t>
            </a:r>
            <a:r>
              <a:rPr lang="en-US" sz="2000" b="1" dirty="0" err="1">
                <a:cs typeface="Calibri"/>
              </a:rPr>
              <a:t>acceso</a:t>
            </a:r>
            <a:r>
              <a:rPr lang="en-US" sz="2000" b="1" dirty="0">
                <a:cs typeface="Calibri"/>
              </a:rPr>
              <a:t> </a:t>
            </a:r>
            <a:r>
              <a:rPr lang="en-US" sz="2000" b="1" dirty="0" err="1">
                <a:cs typeface="Calibri"/>
              </a:rPr>
              <a:t>en</a:t>
            </a:r>
            <a:r>
              <a:rPr lang="en-US" sz="2000" b="1" dirty="0">
                <a:cs typeface="Calibri"/>
              </a:rPr>
              <a:t> </a:t>
            </a:r>
            <a:r>
              <a:rPr lang="en-US" sz="2000" b="1" dirty="0" err="1">
                <a:cs typeface="Calibri"/>
              </a:rPr>
              <a:t>línea</a:t>
            </a:r>
            <a:r>
              <a:rPr lang="en-US" sz="2000" b="1" dirty="0">
                <a:cs typeface="Calibri"/>
              </a:rPr>
              <a:t>:</a:t>
            </a:r>
            <a:r>
              <a:rPr lang="en-US" sz="2000" dirty="0">
                <a:cs typeface="Calibri"/>
              </a:rPr>
              <a:t> Muchos </a:t>
            </a:r>
            <a:r>
              <a:rPr lang="en-US" sz="2000" dirty="0" err="1">
                <a:cs typeface="Calibri"/>
              </a:rPr>
              <a:t>sistemas</a:t>
            </a:r>
            <a:r>
              <a:rPr lang="en-US" sz="2000" dirty="0">
                <a:cs typeface="Calibri"/>
              </a:rPr>
              <a:t> </a:t>
            </a:r>
            <a:r>
              <a:rPr lang="en-US" sz="2000" dirty="0" err="1">
                <a:cs typeface="Calibri"/>
              </a:rPr>
              <a:t>permiten</a:t>
            </a:r>
            <a:r>
              <a:rPr lang="en-US" sz="2000" dirty="0">
                <a:cs typeface="Calibri"/>
              </a:rPr>
              <a:t> </a:t>
            </a:r>
            <a:r>
              <a:rPr lang="en-US" sz="2000" dirty="0" err="1">
                <a:cs typeface="Calibri"/>
              </a:rPr>
              <a:t>el</a:t>
            </a:r>
            <a:r>
              <a:rPr lang="en-US" sz="2000" dirty="0">
                <a:cs typeface="Calibri"/>
              </a:rPr>
              <a:t> </a:t>
            </a:r>
            <a:r>
              <a:rPr lang="en-US" sz="2000" dirty="0" err="1">
                <a:cs typeface="Calibri"/>
              </a:rPr>
              <a:t>acceso</a:t>
            </a:r>
            <a:r>
              <a:rPr lang="en-US" sz="2000" dirty="0">
                <a:cs typeface="Calibri"/>
              </a:rPr>
              <a:t> </a:t>
            </a:r>
            <a:r>
              <a:rPr lang="en-US" sz="2000" dirty="0" err="1">
                <a:cs typeface="Calibri"/>
              </a:rPr>
              <a:t>en</a:t>
            </a:r>
            <a:r>
              <a:rPr lang="en-US" sz="2000" dirty="0">
                <a:cs typeface="Calibri"/>
              </a:rPr>
              <a:t> </a:t>
            </a:r>
            <a:r>
              <a:rPr lang="en-US" sz="2000" dirty="0" err="1">
                <a:cs typeface="Calibri"/>
              </a:rPr>
              <a:t>línea</a:t>
            </a:r>
            <a:r>
              <a:rPr lang="en-US" sz="2000" dirty="0">
                <a:cs typeface="Calibri"/>
              </a:rPr>
              <a:t> y la </a:t>
            </a:r>
            <a:r>
              <a:rPr lang="en-US" sz="2000" dirty="0" err="1">
                <a:cs typeface="Calibri"/>
              </a:rPr>
              <a:t>colaboración</a:t>
            </a:r>
            <a:r>
              <a:rPr lang="en-US" sz="2000" dirty="0">
                <a:cs typeface="Calibri"/>
              </a:rPr>
              <a:t> </a:t>
            </a:r>
            <a:r>
              <a:rPr lang="en-US" sz="2000" dirty="0" err="1">
                <a:cs typeface="Calibri"/>
              </a:rPr>
              <a:t>en</a:t>
            </a:r>
            <a:r>
              <a:rPr lang="en-US" sz="2000" dirty="0">
                <a:cs typeface="Calibri"/>
              </a:rPr>
              <a:t> </a:t>
            </a:r>
            <a:r>
              <a:rPr lang="en-US" sz="2000" dirty="0" err="1">
                <a:cs typeface="Calibri"/>
              </a:rPr>
              <a:t>tiempo</a:t>
            </a:r>
            <a:r>
              <a:rPr lang="en-US" sz="2000" dirty="0">
                <a:cs typeface="Calibri"/>
              </a:rPr>
              <a:t> real.</a:t>
            </a:r>
          </a:p>
          <a:p>
            <a:endParaRPr lang="es-CO" dirty="0"/>
          </a:p>
        </p:txBody>
      </p:sp>
    </p:spTree>
    <p:extLst>
      <p:ext uri="{BB962C8B-B14F-4D97-AF65-F5344CB8AC3E}">
        <p14:creationId xmlns:p14="http://schemas.microsoft.com/office/powerpoint/2010/main" val="232524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DB5D1-CA3F-6B95-6DC3-893AEC837DDF}"/>
              </a:ext>
            </a:extLst>
          </p:cNvPr>
          <p:cNvSpPr>
            <a:spLocks noGrp="1"/>
          </p:cNvSpPr>
          <p:nvPr>
            <p:ph type="title"/>
          </p:nvPr>
        </p:nvSpPr>
        <p:spPr/>
        <p:txBody>
          <a:bodyPr/>
          <a:lstStyle/>
          <a:p>
            <a:r>
              <a:rPr lang="es-CO" dirty="0"/>
              <a:t>Comparación de Software</a:t>
            </a:r>
          </a:p>
        </p:txBody>
      </p:sp>
      <p:sp>
        <p:nvSpPr>
          <p:cNvPr id="3" name="Marcador de contenido 2">
            <a:extLst>
              <a:ext uri="{FF2B5EF4-FFF2-40B4-BE49-F238E27FC236}">
                <a16:creationId xmlns:a16="http://schemas.microsoft.com/office/drawing/2014/main" id="{68E29E31-C285-4255-70FC-C62757445CC8}"/>
              </a:ext>
            </a:extLst>
          </p:cNvPr>
          <p:cNvSpPr>
            <a:spLocks noGrp="1"/>
          </p:cNvSpPr>
          <p:nvPr>
            <p:ph idx="1"/>
          </p:nvPr>
        </p:nvSpPr>
        <p:spPr/>
        <p:txBody>
          <a:bodyPr/>
          <a:lstStyle/>
          <a:p>
            <a:pPr algn="just"/>
            <a:r>
              <a:rPr lang="en-US" sz="2000" dirty="0">
                <a:cs typeface="Calibri"/>
              </a:rPr>
              <a:t>En </a:t>
            </a:r>
            <a:r>
              <a:rPr lang="en-US" sz="2000" dirty="0" err="1">
                <a:cs typeface="Calibri"/>
              </a:rPr>
              <a:t>resumen</a:t>
            </a:r>
            <a:r>
              <a:rPr lang="en-US" sz="2000" dirty="0">
                <a:cs typeface="Calibri"/>
              </a:rPr>
              <a:t>, </a:t>
            </a:r>
            <a:r>
              <a:rPr lang="en-US" sz="2000" dirty="0" err="1">
                <a:cs typeface="Calibri"/>
              </a:rPr>
              <a:t>mientras</a:t>
            </a:r>
            <a:r>
              <a:rPr lang="en-US" sz="2000" dirty="0">
                <a:cs typeface="Calibri"/>
              </a:rPr>
              <a:t> Excel es </a:t>
            </a:r>
            <a:r>
              <a:rPr lang="en-US" sz="2000" dirty="0" err="1">
                <a:cs typeface="Calibri"/>
              </a:rPr>
              <a:t>una</a:t>
            </a:r>
            <a:r>
              <a:rPr lang="en-US" sz="2000" dirty="0">
                <a:cs typeface="Calibri"/>
              </a:rPr>
              <a:t> </a:t>
            </a:r>
            <a:r>
              <a:rPr lang="en-US" sz="2000" dirty="0" err="1">
                <a:cs typeface="Calibri"/>
              </a:rPr>
              <a:t>opción</a:t>
            </a:r>
            <a:r>
              <a:rPr lang="en-US" sz="2000" dirty="0">
                <a:cs typeface="Calibri"/>
              </a:rPr>
              <a:t> </a:t>
            </a:r>
            <a:r>
              <a:rPr lang="en-US" sz="2000" dirty="0" err="1">
                <a:cs typeface="Calibri"/>
              </a:rPr>
              <a:t>versátil</a:t>
            </a:r>
            <a:r>
              <a:rPr lang="en-US" sz="2000" dirty="0">
                <a:cs typeface="Calibri"/>
              </a:rPr>
              <a:t> y </a:t>
            </a:r>
            <a:r>
              <a:rPr lang="en-US" sz="2000" dirty="0" err="1">
                <a:cs typeface="Calibri"/>
              </a:rPr>
              <a:t>asequible</a:t>
            </a:r>
            <a:r>
              <a:rPr lang="en-US" sz="2000" dirty="0">
                <a:cs typeface="Calibri"/>
              </a:rPr>
              <a:t>, un </a:t>
            </a:r>
            <a:r>
              <a:rPr lang="en-US" sz="2000" dirty="0" err="1">
                <a:cs typeface="Calibri"/>
              </a:rPr>
              <a:t>sistema</a:t>
            </a:r>
            <a:r>
              <a:rPr lang="en-US" sz="2000" dirty="0">
                <a:cs typeface="Calibri"/>
              </a:rPr>
              <a:t> de </a:t>
            </a:r>
            <a:r>
              <a:rPr lang="en-US" sz="2000" dirty="0" err="1">
                <a:cs typeface="Calibri"/>
              </a:rPr>
              <a:t>gestión</a:t>
            </a:r>
            <a:r>
              <a:rPr lang="en-US" sz="2000" dirty="0">
                <a:cs typeface="Calibri"/>
              </a:rPr>
              <a:t> de </a:t>
            </a:r>
            <a:r>
              <a:rPr lang="en-US" sz="2000" dirty="0" err="1">
                <a:cs typeface="Calibri"/>
              </a:rPr>
              <a:t>restaurantes</a:t>
            </a:r>
            <a:r>
              <a:rPr lang="en-US" sz="2000" dirty="0">
                <a:cs typeface="Calibri"/>
              </a:rPr>
              <a:t> </a:t>
            </a:r>
            <a:r>
              <a:rPr lang="en-US" sz="2000" dirty="0" err="1">
                <a:cs typeface="Calibri"/>
              </a:rPr>
              <a:t>ofrece</a:t>
            </a:r>
            <a:r>
              <a:rPr lang="en-US" sz="2000" dirty="0">
                <a:cs typeface="Calibri"/>
              </a:rPr>
              <a:t> </a:t>
            </a:r>
            <a:r>
              <a:rPr lang="en-US" sz="2000" dirty="0" err="1">
                <a:cs typeface="Calibri"/>
              </a:rPr>
              <a:t>funcionalidades</a:t>
            </a:r>
            <a:r>
              <a:rPr lang="en-US" sz="2000" dirty="0">
                <a:cs typeface="Calibri"/>
              </a:rPr>
              <a:t> </a:t>
            </a:r>
            <a:r>
              <a:rPr lang="en-US" sz="2000" dirty="0" err="1">
                <a:cs typeface="Calibri"/>
              </a:rPr>
              <a:t>específicas</a:t>
            </a:r>
            <a:r>
              <a:rPr lang="en-US" sz="2000" dirty="0">
                <a:cs typeface="Calibri"/>
              </a:rPr>
              <a:t> y </a:t>
            </a:r>
            <a:r>
              <a:rPr lang="en-US" sz="2000" dirty="0" err="1">
                <a:cs typeface="Calibri"/>
              </a:rPr>
              <a:t>mejoradas</a:t>
            </a:r>
            <a:r>
              <a:rPr lang="en-US" sz="2000" dirty="0">
                <a:cs typeface="Calibri"/>
              </a:rPr>
              <a:t> para la </a:t>
            </a:r>
            <a:r>
              <a:rPr lang="en-US" sz="2000" dirty="0" err="1">
                <a:cs typeface="Calibri"/>
              </a:rPr>
              <a:t>administración</a:t>
            </a:r>
            <a:r>
              <a:rPr lang="en-US" sz="2000" dirty="0">
                <a:cs typeface="Calibri"/>
              </a:rPr>
              <a:t> </a:t>
            </a:r>
            <a:r>
              <a:rPr lang="en-US" sz="2000" dirty="0" err="1">
                <a:cs typeface="Calibri"/>
              </a:rPr>
              <a:t>eficiente</a:t>
            </a:r>
            <a:r>
              <a:rPr lang="en-US" sz="2000" dirty="0">
                <a:cs typeface="Calibri"/>
              </a:rPr>
              <a:t> de un </a:t>
            </a:r>
            <a:r>
              <a:rPr lang="en-US" sz="2000" dirty="0" err="1">
                <a:cs typeface="Calibri"/>
              </a:rPr>
              <a:t>restaurante</a:t>
            </a:r>
            <a:r>
              <a:rPr lang="en-US" sz="2000" dirty="0">
                <a:cs typeface="Calibri"/>
              </a:rPr>
              <a:t>. La </a:t>
            </a:r>
            <a:r>
              <a:rPr lang="en-US" sz="2000" dirty="0" err="1">
                <a:cs typeface="Calibri"/>
              </a:rPr>
              <a:t>innovación</a:t>
            </a:r>
            <a:r>
              <a:rPr lang="en-US" sz="2000" dirty="0">
                <a:cs typeface="Calibri"/>
              </a:rPr>
              <a:t> </a:t>
            </a:r>
            <a:r>
              <a:rPr lang="en-US" sz="2000" dirty="0" err="1">
                <a:cs typeface="Calibri"/>
              </a:rPr>
              <a:t>en</a:t>
            </a:r>
            <a:r>
              <a:rPr lang="en-US" sz="2000" dirty="0">
                <a:cs typeface="Calibri"/>
              </a:rPr>
              <a:t> ambos </a:t>
            </a:r>
            <a:r>
              <a:rPr lang="en-US" sz="2000" dirty="0" err="1">
                <a:cs typeface="Calibri"/>
              </a:rPr>
              <a:t>casos</a:t>
            </a:r>
            <a:r>
              <a:rPr lang="en-US" sz="2000" dirty="0">
                <a:cs typeface="Calibri"/>
              </a:rPr>
              <a:t> </a:t>
            </a:r>
            <a:r>
              <a:rPr lang="en-US" sz="2000" dirty="0" err="1">
                <a:cs typeface="Calibri"/>
              </a:rPr>
              <a:t>puede</a:t>
            </a:r>
            <a:r>
              <a:rPr lang="en-US" sz="2000" dirty="0">
                <a:cs typeface="Calibri"/>
              </a:rPr>
              <a:t> </a:t>
            </a:r>
            <a:r>
              <a:rPr lang="en-US" sz="2000" dirty="0" err="1">
                <a:cs typeface="Calibri"/>
              </a:rPr>
              <a:t>estar</a:t>
            </a:r>
            <a:r>
              <a:rPr lang="en-US" sz="2000" dirty="0">
                <a:cs typeface="Calibri"/>
              </a:rPr>
              <a:t> </a:t>
            </a:r>
            <a:r>
              <a:rPr lang="en-US" sz="2000" dirty="0" err="1">
                <a:cs typeface="Calibri"/>
              </a:rPr>
              <a:t>orientada</a:t>
            </a:r>
            <a:r>
              <a:rPr lang="en-US" sz="2000" dirty="0">
                <a:cs typeface="Calibri"/>
              </a:rPr>
              <a:t> </a:t>
            </a:r>
            <a:r>
              <a:rPr lang="en-US" sz="2000" dirty="0" err="1">
                <a:cs typeface="Calibri"/>
              </a:rPr>
              <a:t>hacia</a:t>
            </a:r>
            <a:r>
              <a:rPr lang="en-US" sz="2000" dirty="0">
                <a:cs typeface="Calibri"/>
              </a:rPr>
              <a:t> </a:t>
            </a:r>
            <a:r>
              <a:rPr lang="en-US" sz="2000" dirty="0" err="1">
                <a:cs typeface="Calibri"/>
              </a:rPr>
              <a:t>una</a:t>
            </a:r>
            <a:r>
              <a:rPr lang="en-US" sz="2000" dirty="0">
                <a:cs typeface="Calibri"/>
              </a:rPr>
              <a:t> mayor </a:t>
            </a:r>
            <a:r>
              <a:rPr lang="en-US" sz="2000" dirty="0" err="1">
                <a:cs typeface="Calibri"/>
              </a:rPr>
              <a:t>personalización</a:t>
            </a:r>
            <a:r>
              <a:rPr lang="en-US" sz="2000" dirty="0">
                <a:cs typeface="Calibri"/>
              </a:rPr>
              <a:t>, </a:t>
            </a:r>
            <a:r>
              <a:rPr lang="en-US" sz="2000" dirty="0" err="1">
                <a:cs typeface="Calibri"/>
              </a:rPr>
              <a:t>automatización</a:t>
            </a:r>
            <a:r>
              <a:rPr lang="en-US" sz="2000" dirty="0">
                <a:cs typeface="Calibri"/>
              </a:rPr>
              <a:t> y </a:t>
            </a:r>
            <a:r>
              <a:rPr lang="en-US" sz="2000" dirty="0" err="1">
                <a:cs typeface="Calibri"/>
              </a:rPr>
              <a:t>colaboración</a:t>
            </a:r>
            <a:r>
              <a:rPr lang="en-US" sz="2000" dirty="0">
                <a:cs typeface="Calibri"/>
              </a:rPr>
              <a:t>.</a:t>
            </a:r>
          </a:p>
          <a:p>
            <a:endParaRPr lang="es-CO" dirty="0"/>
          </a:p>
        </p:txBody>
      </p:sp>
    </p:spTree>
    <p:extLst>
      <p:ext uri="{BB962C8B-B14F-4D97-AF65-F5344CB8AC3E}">
        <p14:creationId xmlns:p14="http://schemas.microsoft.com/office/powerpoint/2010/main" val="2924246155"/>
      </p:ext>
    </p:extLst>
  </p:cSld>
  <p:clrMapOvr>
    <a:masterClrMapping/>
  </p:clrMapOvr>
</p:sld>
</file>

<file path=ppt/theme/theme1.xml><?xml version="1.0" encoding="utf-8"?>
<a:theme xmlns:a="http://schemas.openxmlformats.org/drawingml/2006/main" name="Matrix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236</TotalTime>
  <Words>1148</Words>
  <Application>Microsoft Office PowerPoint</Application>
  <PresentationFormat>Panorámica</PresentationFormat>
  <Paragraphs>86</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Avenir Next LT Pro</vt:lpstr>
      <vt:lpstr>Bahnschrift</vt:lpstr>
      <vt:lpstr>Montserrat</vt:lpstr>
      <vt:lpstr>poppins</vt:lpstr>
      <vt:lpstr>MatrixVTI</vt:lpstr>
      <vt:lpstr>IDEAS BASE DE DATOS</vt:lpstr>
      <vt:lpstr>BASE DE DATOS  APP (FINANZAS PERSONALES) </vt:lpstr>
      <vt:lpstr>¿Por qué escoge esta temática y que solucionaría?</vt:lpstr>
      <vt:lpstr>Comparación de Software</vt:lpstr>
      <vt:lpstr>Base de datos trabajadores de un restaurante</vt:lpstr>
      <vt:lpstr>¿Por qué escoge esta temática y qué solucionaría? </vt:lpstr>
      <vt:lpstr>Comparación de Software</vt:lpstr>
      <vt:lpstr>Comparación de Software</vt:lpstr>
      <vt:lpstr>Comparación de Software</vt:lpstr>
      <vt:lpstr>   CONTROL DE REGISTRO DE ENTRADA Y SALIDA DE VISITANTES EN UNA EMPRESA</vt:lpstr>
      <vt:lpstr>¿PORQUE ESCOGE ESTA TEMATICA? </vt:lpstr>
      <vt:lpstr>¿QUE SOLUCIONARIA? </vt:lpstr>
      <vt:lpstr>COMPARATIVA DE BASE DE DATOS </vt:lpstr>
      <vt:lpstr>COMPARATIVA DE BASE DE DATOS </vt:lpstr>
      <vt:lpstr>COMPARATIVA DE BASE DE DATOS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APP (AHORRO PERSONAL) </dc:title>
  <dc:creator>harold insuasti</dc:creator>
  <cp:lastModifiedBy>harold insuasti</cp:lastModifiedBy>
  <cp:revision>1</cp:revision>
  <dcterms:created xsi:type="dcterms:W3CDTF">2023-08-17T21:20:37Z</dcterms:created>
  <dcterms:modified xsi:type="dcterms:W3CDTF">2023-08-18T01:17:23Z</dcterms:modified>
</cp:coreProperties>
</file>