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8" y="2366682"/>
            <a:ext cx="6452461" cy="1770530"/>
          </a:xfrm>
        </p:spPr>
        <p:txBody>
          <a:bodyPr>
            <a:normAutofit/>
          </a:bodyPr>
          <a:lstStyle/>
          <a:p>
            <a:r>
              <a:rPr lang="en-US" b="1" dirty="0">
                <a:solidFill>
                  <a:schemeClr val="bg1"/>
                </a:solidFill>
                <a:latin typeface="Karla" charset="0"/>
              </a:rPr>
              <a:t>AC295</a:t>
            </a:r>
          </a:p>
          <a:p>
            <a:r>
              <a:rPr lang="en-US" b="1" dirty="0">
                <a:latin typeface="Karla" charset="0"/>
              </a:rPr>
              <a:t> </a:t>
            </a:r>
          </a:p>
          <a:p>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dirty="0" smtClean="0"/>
              <a:t>Workload</a:t>
            </a:r>
            <a:endParaRPr lang="en-US"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853</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165</cp:revision>
  <dcterms:created xsi:type="dcterms:W3CDTF">2020-01-23T20:36:42Z</dcterms:created>
  <dcterms:modified xsi:type="dcterms:W3CDTF">2020-01-28T21:19:39Z</dcterms:modified>
</cp:coreProperties>
</file>