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8"/>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9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87" d="100"/>
          <a:sy n="87" d="100"/>
        </p:scale>
        <p:origin x="936"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smtClean="0">
                <a:latin typeface="Karla" charset="0"/>
              </a:rPr>
              <a:t>Advanced </a:t>
            </a:r>
            <a:r>
              <a:rPr lang="en-US" dirty="0">
                <a:latin typeface="Karla" charset="0"/>
              </a:rPr>
              <a:t>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dirty="0" smtClean="0"/>
              <a:t>Workload</a:t>
            </a:r>
            <a:endParaRPr lang="en-US"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smtClean="0">
                <a:latin typeface="Karla" charset="0"/>
                <a:ea typeface="Karla" charset="0"/>
                <a:cs typeface="Karla" charset="0"/>
              </a:rPr>
              <a:t>We will be using ED for discussions, announcements and quizzes.  </a:t>
            </a:r>
          </a:p>
          <a:p>
            <a:pPr marL="342900" indent="-342900">
              <a:buFont typeface="Arial" charset="0"/>
              <a:buChar char="•"/>
            </a:pPr>
            <a:endParaRPr lang="en-US" sz="2400" dirty="0" smtClean="0">
              <a:latin typeface="Karla" charset="0"/>
              <a:ea typeface="Karla" charset="0"/>
              <a:cs typeface="Karla" charset="0"/>
            </a:endParaRPr>
          </a:p>
          <a:p>
            <a:pPr marL="342900" indent="-342900">
              <a:buFont typeface="Arial" charset="0"/>
              <a:buChar char="•"/>
            </a:pPr>
            <a:r>
              <a:rPr lang="en-US" sz="2400" dirty="0" smtClean="0">
                <a:latin typeface="Karla" charset="0"/>
                <a:ea typeface="Karla" charset="0"/>
                <a:cs typeface="Karla" charset="0"/>
              </a:rPr>
              <a:t>S</a:t>
            </a:r>
            <a:r>
              <a:rPr lang="en-US" sz="2400" dirty="0" smtClean="0">
                <a:latin typeface="Karla" charset="0"/>
                <a:ea typeface="Karla" charset="0"/>
                <a:cs typeface="Karla" charset="0"/>
              </a:rPr>
              <a:t>ubmissions for exercises, reports, presentations </a:t>
            </a:r>
            <a:r>
              <a:rPr lang="en-US" sz="2400" dirty="0" err="1" smtClean="0">
                <a:latin typeface="Karla" charset="0"/>
                <a:ea typeface="Karla" charset="0"/>
                <a:cs typeface="Karla" charset="0"/>
              </a:rPr>
              <a:t>etc</a:t>
            </a:r>
            <a:r>
              <a:rPr lang="en-US" sz="2400" dirty="0" smtClean="0">
                <a:latin typeface="Karla" charset="0"/>
                <a:ea typeface="Karla" charset="0"/>
                <a:cs typeface="Karla" charset="0"/>
              </a:rPr>
              <a:t> we will be using </a:t>
            </a:r>
            <a:r>
              <a:rPr lang="en-US" sz="2400" dirty="0" err="1" smtClean="0">
                <a:latin typeface="Karla" charset="0"/>
                <a:ea typeface="Karla" charset="0"/>
                <a:cs typeface="Karla" charset="0"/>
              </a:rPr>
              <a:t>github</a:t>
            </a:r>
            <a:r>
              <a:rPr lang="en-US" sz="2400" dirty="0" smtClean="0">
                <a:latin typeface="Karla" charset="0"/>
                <a:ea typeface="Karla" charset="0"/>
                <a:cs typeface="Karla" charset="0"/>
              </a:rPr>
              <a:t>  (details soon). </a:t>
            </a:r>
          </a:p>
          <a:p>
            <a:endParaRPr lang="en-US" sz="2400" dirty="0" smtClean="0">
              <a:latin typeface="Karla" charset="0"/>
              <a:ea typeface="Karla" charset="0"/>
              <a:cs typeface="Karla" charset="0"/>
            </a:endParaRPr>
          </a:p>
          <a:p>
            <a:pPr marL="342900" indent="-342900">
              <a:buFont typeface="Arial" charset="0"/>
              <a:buChar char="•"/>
            </a:pPr>
            <a:endParaRPr lang="en-US" sz="2400" dirty="0" smtClean="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smtClean="0">
                <a:latin typeface="Karla" pitchFamily="2" charset="0"/>
              </a:rPr>
              <a:t>Model too expensive to train</a:t>
            </a:r>
          </a:p>
          <a:p>
            <a:pPr algn="ctr"/>
            <a:r>
              <a:rPr lang="en-US" dirty="0" smtClean="0">
                <a:latin typeface="Karla" pitchFamily="2" charset="0"/>
              </a:rPr>
              <a:t>Or not enough training data</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r>
              <a:rPr lang="en-US" dirty="0" smtClean="0">
                <a:latin typeface="Karla" pitchFamily="2" charset="0"/>
              </a:rPr>
              <a:t>Use pre-trained model</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Model</a:t>
            </a:r>
            <a:endParaRPr lang="en-US" b="1" dirty="0">
              <a:latin typeface="Karla" pitchFamily="2" charset="0"/>
            </a:endParaRP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xmlns=""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Pre Trained Model</a:t>
            </a:r>
            <a:endParaRPr lang="en-US" b="1" dirty="0">
              <a:latin typeface="Karla" pitchFamily="2" charset="0"/>
            </a:endParaRPr>
          </a:p>
        </p:txBody>
      </p:sp>
      <p:grpSp>
        <p:nvGrpSpPr>
          <p:cNvPr id="74" name="Group 73">
            <a:extLst>
              <a:ext uri="{FF2B5EF4-FFF2-40B4-BE49-F238E27FC236}">
                <a16:creationId xmlns:a16="http://schemas.microsoft.com/office/drawing/2014/main" xmlns=""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xmlns=""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smtClean="0">
                <a:latin typeface="Karla" pitchFamily="2" charset="0"/>
              </a:rPr>
              <a:t>Final Results</a:t>
            </a: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r>
              <a:rPr lang="en-US" dirty="0">
                <a:latin typeface="Karla" pitchFamily="2" charset="0"/>
              </a:rPr>
              <a:t>Present </a:t>
            </a:r>
            <a:r>
              <a:rPr lang="en-US" dirty="0" smtClean="0">
                <a:latin typeface="Karla" pitchFamily="2" charset="0"/>
              </a:rPr>
              <a:t>results</a:t>
            </a: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a:t>
            </a:r>
            <a:r>
              <a:rPr lang="en-US" sz="2600" dirty="0" smtClean="0">
                <a:solidFill>
                  <a:schemeClr val="tx1">
                    <a:lumMod val="95000"/>
                    <a:lumOff val="5000"/>
                  </a:schemeClr>
                </a:solidFill>
                <a:latin typeface="Karla" charset="0"/>
                <a:ea typeface="Karla" charset="0"/>
                <a:cs typeface="Karla" charset="0"/>
              </a:rPr>
              <a:t>109s </a:t>
            </a:r>
            <a:r>
              <a:rPr lang="en-US" sz="2600" dirty="0">
                <a:solidFill>
                  <a:schemeClr val="tx1">
                    <a:lumMod val="95000"/>
                    <a:lumOff val="5000"/>
                  </a:schemeClr>
                </a:solidFill>
                <a:latin typeface="Karla" charset="0"/>
                <a:ea typeface="Karla" charset="0"/>
                <a:cs typeface="Karla" charset="0"/>
              </a:rPr>
              <a:t>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TotalTime>
  <Words>854</Words>
  <Application>Microsoft Macintosh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167</cp:revision>
  <dcterms:created xsi:type="dcterms:W3CDTF">2020-01-23T20:36:42Z</dcterms:created>
  <dcterms:modified xsi:type="dcterms:W3CDTF">2020-01-30T04:17:14Z</dcterms:modified>
</cp:coreProperties>
</file>