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75" r:id="rId3"/>
  </p:sldMasterIdLst>
  <p:sldIdLst>
    <p:sldId id="256" r:id="rId4"/>
    <p:sldId id="262" r:id="rId5"/>
    <p:sldId id="283" r:id="rId6"/>
    <p:sldId id="280" r:id="rId7"/>
    <p:sldId id="281" r:id="rId8"/>
    <p:sldId id="282" r:id="rId9"/>
    <p:sldId id="266" r:id="rId10"/>
    <p:sldId id="269" r:id="rId11"/>
    <p:sldId id="270" r:id="rId12"/>
    <p:sldId id="275" r:id="rId13"/>
    <p:sldId id="271" r:id="rId14"/>
    <p:sldId id="277" r:id="rId15"/>
    <p:sldId id="272" r:id="rId16"/>
    <p:sldId id="273" r:id="rId17"/>
    <p:sldId id="263" r:id="rId18"/>
    <p:sldId id="278"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8C7"/>
    <a:srgbClr val="4DB848"/>
    <a:srgbClr val="ED1B34"/>
    <a:srgbClr val="940D23"/>
    <a:srgbClr val="F765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95" d="100"/>
          <a:sy n="95" d="100"/>
        </p:scale>
        <p:origin x="616" y="1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0D16A-4BE1-4324-9465-EA5372E547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54A4463-C390-4D80-8900-E3783BBAE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B9F748D-A959-4741-B0CB-E2258A828813}"/>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5" name="Footer Placeholder 4">
            <a:extLst>
              <a:ext uri="{FF2B5EF4-FFF2-40B4-BE49-F238E27FC236}">
                <a16:creationId xmlns:a16="http://schemas.microsoft.com/office/drawing/2014/main" xmlns="" id="{35989003-AAF3-4BFC-A67F-DF6F95393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2010D9-9443-435E-BA0D-07B5F6E35A7E}"/>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41268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45A04FA-829E-4FC4-8ACF-72571B09D60C}"/>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3" name="Footer Placeholder 2">
            <a:extLst>
              <a:ext uri="{FF2B5EF4-FFF2-40B4-BE49-F238E27FC236}">
                <a16:creationId xmlns:a16="http://schemas.microsoft.com/office/drawing/2014/main" xmlns="" id="{41593669-279A-4E0B-9EBF-5AF9509F80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55A363F-1CF0-4CB1-A63A-E70B3D81EFB7}"/>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193782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CDA34E-8963-40FF-808A-14CFB7FDC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56D783E-CD4B-4660-B052-BFF30CFDE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B31BEE9-3ED7-4618-8C2D-2883FC1B2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68F42EC-4C22-416A-BEE7-650A959DB224}"/>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6" name="Footer Placeholder 5">
            <a:extLst>
              <a:ext uri="{FF2B5EF4-FFF2-40B4-BE49-F238E27FC236}">
                <a16:creationId xmlns:a16="http://schemas.microsoft.com/office/drawing/2014/main" xmlns="" id="{9694760D-DDBD-45A4-B48E-D2004F21AC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5BF4FA-A4D6-4027-8E2F-0E5F0274B49B}"/>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8676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4C2C64-96F4-4DDB-95A3-0EE217259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4A579AD-6947-4508-B337-F81F982B2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3917FDC-8507-40EB-904B-26CB767BD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742E074-D0FA-4489-A028-2A306A6DD6A4}"/>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6" name="Footer Placeholder 5">
            <a:extLst>
              <a:ext uri="{FF2B5EF4-FFF2-40B4-BE49-F238E27FC236}">
                <a16:creationId xmlns:a16="http://schemas.microsoft.com/office/drawing/2014/main" xmlns="" id="{3A1C6B5C-BB7C-46A1-B23E-811385105D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876D839-EBBE-42B1-ADD8-50D4DB8187AC}"/>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1406728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6E991-E69A-4C2F-A2DE-1AB8623D36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73032AB-CDFA-4E84-91DC-DE1DC9CE7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9B8D805-7A06-4010-88E5-2CB6DF40B767}"/>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5" name="Footer Placeholder 4">
            <a:extLst>
              <a:ext uri="{FF2B5EF4-FFF2-40B4-BE49-F238E27FC236}">
                <a16:creationId xmlns:a16="http://schemas.microsoft.com/office/drawing/2014/main" xmlns="" id="{89A6C210-F250-4D5E-8614-4552E5E25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D483B74-0BCB-4F7E-93E6-24BF665C4E8B}"/>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579510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CD342C-9D4C-4751-AA48-3B04CA77E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87F47EC-D66B-4968-807F-6FA2C53B38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DBBF0A7-CD6A-483F-A8F6-A4024CAEE766}"/>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5" name="Footer Placeholder 4">
            <a:extLst>
              <a:ext uri="{FF2B5EF4-FFF2-40B4-BE49-F238E27FC236}">
                <a16:creationId xmlns:a16="http://schemas.microsoft.com/office/drawing/2014/main" xmlns="" id="{EC164D3A-B555-472B-9376-3610B37F8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8FECC8-9A57-42B2-B13D-F5995FFD8819}"/>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587036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AA4B1-176E-48FF-B628-6B591A0F2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291D827-73CB-467B-B19C-B9ACC9F71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9EE301-9C3D-4633-999F-EA38382898A5}"/>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a16="http://schemas.microsoft.com/office/drawing/2014/main" xmlns="" id="{BF9EED86-1C8C-4811-BDED-2A534000B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C863B0-A980-4C69-9412-A65F4121903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2593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1AB10-7FA3-4503-8DBF-1DBBD987D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8EB3F-BC9C-4CB3-BBD1-8F35F93FC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91FE0B-89BA-4C65-BAD4-893E4CF8F3C0}"/>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a16="http://schemas.microsoft.com/office/drawing/2014/main" xmlns="" id="{4D4509CC-D797-42C5-B117-606DE2BD3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C8E99D-8351-46EB-BB50-58441E214437}"/>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54582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545E2-B05B-417F-A808-39B23536D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D8B6301-CE95-481A-8E07-6D136FD07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2E904A7-C088-4DA7-8A0C-08AE432B9655}"/>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a16="http://schemas.microsoft.com/office/drawing/2014/main" xmlns="" id="{EB9FC91C-1512-41F2-ABA7-00C1D6A4F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C96D90-74B5-467C-83E1-AD10429F60C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1235433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BDE40-4BCA-4C56-93FF-F8764A08C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29D98C-6468-4128-B47F-A8D94FCEE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CBEEB5D-817C-45C5-B6D7-BC06D4592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9CAFE06-E0F6-433B-B431-DB140A8FA4A3}"/>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6" name="Footer Placeholder 5">
            <a:extLst>
              <a:ext uri="{FF2B5EF4-FFF2-40B4-BE49-F238E27FC236}">
                <a16:creationId xmlns:a16="http://schemas.microsoft.com/office/drawing/2014/main" xmlns="" id="{6619226A-A3B3-4461-8A66-B33065D90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507117-1063-44AD-BD8B-B27F964139D6}"/>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941373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7CEB9-76FD-4489-A547-D148A97CD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0821FA-BDBB-44CE-925E-6F98DAAAF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4A987B2-92A3-49EA-B1F2-FAE564DF32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29275FB-9B9D-43F6-9B2D-9DEFE7C72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0EAD8C-7AC9-4618-80AF-C45AB3567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03315E4-EE7E-48CE-9952-4BE6A8C50260}"/>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8" name="Footer Placeholder 7">
            <a:extLst>
              <a:ext uri="{FF2B5EF4-FFF2-40B4-BE49-F238E27FC236}">
                <a16:creationId xmlns:a16="http://schemas.microsoft.com/office/drawing/2014/main" xmlns="" id="{E81804EE-6320-4D09-AA4E-17A5D5EC80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73D3369-B232-4B10-9152-AE9E72299889}"/>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257498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outlin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987254"/>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2743200" y="1821235"/>
            <a:ext cx="6794500" cy="4049477"/>
          </a:xfrm>
        </p:spPr>
        <p:txBody>
          <a:bodyPr/>
          <a:lstStyle>
            <a:lvl1pPr marL="0" indent="0" algn="ctr">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Master text styles</a:t>
            </a:r>
          </a:p>
          <a:p>
            <a:pPr lvl="0"/>
            <a:r>
              <a:rPr lang="en-US" dirty="0" smtClean="0"/>
              <a:t>Second </a:t>
            </a:r>
            <a:r>
              <a:rPr lang="en-US" dirty="0"/>
              <a:t>level</a:t>
            </a:r>
          </a:p>
          <a:p>
            <a:pPr lvl="0"/>
            <a:r>
              <a:rPr lang="en-US" dirty="0"/>
              <a:t>Third level</a:t>
            </a:r>
          </a:p>
          <a:p>
            <a:pPr lvl="0"/>
            <a:r>
              <a:rPr lang="en-US" dirty="0"/>
              <a:t>Fourth level</a:t>
            </a:r>
          </a:p>
          <a:p>
            <a:pPr lvl="0"/>
            <a:r>
              <a:rPr lang="en-US" dirty="0"/>
              <a:t>Fifth level</a:t>
            </a:r>
          </a:p>
        </p:txBody>
      </p:sp>
      <p:sp>
        <p:nvSpPr>
          <p:cNvPr id="15" name="Text Placeholder 17">
            <a:extLst>
              <a:ext uri="{FF2B5EF4-FFF2-40B4-BE49-F238E27FC236}">
                <a16:creationId xmlns:a16="http://schemas.microsoft.com/office/drawing/2014/main" xmlns="" id="{34EE5573-A9CB-4BD1-BEAD-BE9DA2AD4B65}"/>
              </a:ext>
            </a:extLst>
          </p:cNvPr>
          <p:cNvSpPr>
            <a:spLocks noGrp="1"/>
          </p:cNvSpPr>
          <p:nvPr>
            <p:ph type="body" sz="quarter" idx="14" hasCustomPrompt="1"/>
          </p:nvPr>
        </p:nvSpPr>
        <p:spPr>
          <a:xfrm>
            <a:off x="2517913" y="174690"/>
            <a:ext cx="7172187" cy="644999"/>
          </a:xfrm>
        </p:spPr>
        <p:txBody>
          <a:bodyPr>
            <a:normAutofit/>
          </a:bodyPr>
          <a:lstStyle>
            <a:lvl1pPr marL="0" indent="0" algn="ctr">
              <a:buNone/>
              <a:defRPr sz="38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smtClean="0"/>
              <a:t>Slide Title</a:t>
            </a:r>
          </a:p>
        </p:txBody>
      </p:sp>
    </p:spTree>
    <p:extLst>
      <p:ext uri="{BB962C8B-B14F-4D97-AF65-F5344CB8AC3E}">
        <p14:creationId xmlns:p14="http://schemas.microsoft.com/office/powerpoint/2010/main" val="3867662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ECC1D-978C-4656-926C-7005F7C24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922DB57-28C0-4337-B98F-4880BC5F9EF0}"/>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4" name="Footer Placeholder 3">
            <a:extLst>
              <a:ext uri="{FF2B5EF4-FFF2-40B4-BE49-F238E27FC236}">
                <a16:creationId xmlns:a16="http://schemas.microsoft.com/office/drawing/2014/main" xmlns="" id="{7C9A6C94-5C84-4C4D-8E46-BBCA87D091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E31DCEC-5A87-4EC1-8C3D-3834F06B255D}"/>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641787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CF1389-A811-4CC3-9757-E404BCCDAB91}"/>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3" name="Footer Placeholder 2">
            <a:extLst>
              <a:ext uri="{FF2B5EF4-FFF2-40B4-BE49-F238E27FC236}">
                <a16:creationId xmlns:a16="http://schemas.microsoft.com/office/drawing/2014/main" xmlns="" id="{9F5D00A7-E11B-4283-80FC-E96FC47FE1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DDECAC-1BA0-45DD-9410-D7C82A52BCEC}"/>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81692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9B95-E114-4974-ACFC-32C726FE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D85E4DD-5A43-422E-8374-D240F26B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E51926F-A9C9-425F-AE43-144A72CF4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F62D3E-3BB5-4FE4-9797-5CE62527EFA2}"/>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6" name="Footer Placeholder 5">
            <a:extLst>
              <a:ext uri="{FF2B5EF4-FFF2-40B4-BE49-F238E27FC236}">
                <a16:creationId xmlns:a16="http://schemas.microsoft.com/office/drawing/2014/main" xmlns="" id="{CF10E72E-180F-4EF1-84EB-73F7A487B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4F1A70E-C0D7-4B23-AFCC-8A4BF5F3B61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85041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293A6-9CB5-47D8-BD15-81410E149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A16FBD3-9EDD-49CE-B404-D47738AF9B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A93F8D6-E106-40B4-874C-6717036C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2A0EA-C3FA-4D14-8EB9-FBE2E9799A76}"/>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6" name="Footer Placeholder 5">
            <a:extLst>
              <a:ext uri="{FF2B5EF4-FFF2-40B4-BE49-F238E27FC236}">
                <a16:creationId xmlns:a16="http://schemas.microsoft.com/office/drawing/2014/main" xmlns="" id="{3F44ADC1-9EAA-416C-952A-4D941E4A7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BA87F3-3F76-44AD-8E43-0F584B922842}"/>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465534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F658B-B5FC-4BF2-BC9A-7B639FA82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796A781-9941-4453-95FF-A4EBF952E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5A8B-9EFA-4D9F-848C-CA2C4E26877C}"/>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a16="http://schemas.microsoft.com/office/drawing/2014/main" xmlns="" id="{D2522827-3030-423A-80CA-2F14C435C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E0C98C-009C-4AAD-A3DA-8034CCB8238A}"/>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7006061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5A0F50-FA69-437C-8BE2-888C9484C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C5C50B-22F0-4727-AD93-4F93DFB7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A3FBA5-7A61-4004-A386-D4942DE347DE}"/>
              </a:ext>
            </a:extLst>
          </p:cNvPr>
          <p:cNvSpPr>
            <a:spLocks noGrp="1"/>
          </p:cNvSpPr>
          <p:nvPr>
            <p:ph type="dt" sz="half" idx="10"/>
          </p:nvPr>
        </p:nvSpPr>
        <p:spPr/>
        <p:txBody>
          <a:bodyPr/>
          <a:lstStyle/>
          <a:p>
            <a:fld id="{F1DB05E7-376B-42E9-BFB9-A2253E2039EB}" type="datetimeFigureOut">
              <a:rPr lang="en-US" smtClean="0"/>
              <a:t>1/27/20</a:t>
            </a:fld>
            <a:endParaRPr lang="en-US"/>
          </a:p>
        </p:txBody>
      </p:sp>
      <p:sp>
        <p:nvSpPr>
          <p:cNvPr id="5" name="Footer Placeholder 4">
            <a:extLst>
              <a:ext uri="{FF2B5EF4-FFF2-40B4-BE49-F238E27FC236}">
                <a16:creationId xmlns:a16="http://schemas.microsoft.com/office/drawing/2014/main" xmlns="" id="{7D35B490-D0F7-4698-98E5-19A3C937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44B467-A8D1-46B1-8FD7-1E7E45990FEF}"/>
              </a:ext>
            </a:extLst>
          </p:cNvPr>
          <p:cNvSpPr>
            <a:spLocks noGrp="1"/>
          </p:cNvSpPr>
          <p:nvPr>
            <p:ph type="sldNum" sz="quarter" idx="12"/>
          </p:nvPr>
        </p:nvSpPr>
        <p:spPr/>
        <p:txBody>
          <a:bodyPr/>
          <a:lstStyle/>
          <a:p>
            <a:fld id="{DB3D23A1-04A6-4C00-8381-DADA2D40653F}" type="slidenum">
              <a:rPr lang="en-US" smtClean="0"/>
              <a:t>‹#›</a:t>
            </a:fld>
            <a:endParaRPr lang="en-US"/>
          </a:p>
        </p:txBody>
      </p:sp>
    </p:spTree>
    <p:extLst>
      <p:ext uri="{BB962C8B-B14F-4D97-AF65-F5344CB8AC3E}">
        <p14:creationId xmlns:p14="http://schemas.microsoft.com/office/powerpoint/2010/main" val="307726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C0F96-B884-4783-8546-5B63C1923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0ABE59A-B973-4914-A87A-160681FAC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BC56467-0E80-4186-B483-A2D6C28B9987}"/>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a16="http://schemas.microsoft.com/office/drawing/2014/main" xmlns="" id="{157B770E-6257-4619-9715-6632B46F0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CBF21C-B65B-4C6C-8492-0E5ADB6B3FC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38245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C29822-BE94-474F-B0E5-995B335C3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96DE3C-6D02-485D-AF4A-E6A65A2D5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06F97-9BE6-4032-BC81-3B063889003C}"/>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a16="http://schemas.microsoft.com/office/drawing/2014/main" xmlns="" id="{DF404F1D-63FD-4AB3-988B-87D05510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F74033-16EF-464C-B147-12F5EFEDB211}"/>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97606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3B084-0E32-42FD-A7A0-6104CFA23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043D040-A17D-469A-996A-7C552B7C3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779A30B-7613-4730-A675-A2115A735AFD}"/>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a16="http://schemas.microsoft.com/office/drawing/2014/main" xmlns="" id="{74C5DDBD-CB47-416E-8175-3FBF6AB23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7E6DB7-CAE2-4FCD-B3E8-6231B1C850E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144666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9F328-E252-40D9-BC3D-3282F6445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B2F339-E578-4FF1-8D6F-6B84F06CB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39D6ED0-638B-46D3-A1C0-24FEE8341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0179BD2-BF0C-42C9-AEAA-7C7A2247CE7F}"/>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6" name="Footer Placeholder 5">
            <a:extLst>
              <a:ext uri="{FF2B5EF4-FFF2-40B4-BE49-F238E27FC236}">
                <a16:creationId xmlns:a16="http://schemas.microsoft.com/office/drawing/2014/main" xmlns="" id="{006C923F-A0AF-43AE-B008-729389A1F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A6CF54-6A81-4EC1-8A76-D27D031CD323}"/>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3945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a_title_no_footer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Tree>
    <p:extLst>
      <p:ext uri="{BB962C8B-B14F-4D97-AF65-F5344CB8AC3E}">
        <p14:creationId xmlns:p14="http://schemas.microsoft.com/office/powerpoint/2010/main" val="1579008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74C8E-2EFC-4160-AABE-1FF721424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9F18FF6-67F1-4B6A-AF69-55250044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705621C-D772-41A9-806A-403FAAB4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B53A51E-99BD-4C1A-A074-5C6CE9368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5D48C7-AFED-4305-86D0-D795E3EB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8D0C76-7E10-4917-A0FC-0E0870F729BC}"/>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8" name="Footer Placeholder 7">
            <a:extLst>
              <a:ext uri="{FF2B5EF4-FFF2-40B4-BE49-F238E27FC236}">
                <a16:creationId xmlns:a16="http://schemas.microsoft.com/office/drawing/2014/main" xmlns="" id="{89B9EDB8-6EFB-4747-B5B6-22B76F32F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3B12DB-AFBB-405F-BA53-B2770D4A9AE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2582429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29320-B6A0-4392-B66E-7FE222630F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E70D717-5251-4854-BB14-F871590E80EC}"/>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4" name="Footer Placeholder 3">
            <a:extLst>
              <a:ext uri="{FF2B5EF4-FFF2-40B4-BE49-F238E27FC236}">
                <a16:creationId xmlns:a16="http://schemas.microsoft.com/office/drawing/2014/main" xmlns="" id="{91B6AF8B-F435-48B2-9AC7-FF1B8D0C1C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24DEE1-F5F4-473C-885D-60A0ABE39D6A}"/>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2415628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CB896E-3D03-41C8-B360-0471B89FB3DF}"/>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3" name="Footer Placeholder 2">
            <a:extLst>
              <a:ext uri="{FF2B5EF4-FFF2-40B4-BE49-F238E27FC236}">
                <a16:creationId xmlns:a16="http://schemas.microsoft.com/office/drawing/2014/main" xmlns="" id="{B2C90461-7C0C-445A-9850-E1DB8A022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5486F7-6405-4102-BA7C-FFB9D70F90EC}"/>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556547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C97AF-36CE-4124-984C-A7BF92247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D8F9A7A-2E99-4C4B-ABD7-5510175A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75AAA68-FAC5-4F49-9D56-C0A2D10A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470BAD-71B5-49E4-A40D-2007CBD9EBEA}"/>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6" name="Footer Placeholder 5">
            <a:extLst>
              <a:ext uri="{FF2B5EF4-FFF2-40B4-BE49-F238E27FC236}">
                <a16:creationId xmlns:a16="http://schemas.microsoft.com/office/drawing/2014/main" xmlns="" id="{6B295AC7-DDFE-45F9-AF74-ED2BF5141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E017491-FF63-4589-BD29-E347DD916547}"/>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6774489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84232-CC6E-45E9-8D06-14B26BBFC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D8E7B1D-2455-4EC7-B316-622029CA0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6DC3B0E-BD3D-4894-9317-4AE56E24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B79ED9-E7FF-4ABD-AF2B-36A68B859562}"/>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6" name="Footer Placeholder 5">
            <a:extLst>
              <a:ext uri="{FF2B5EF4-FFF2-40B4-BE49-F238E27FC236}">
                <a16:creationId xmlns:a16="http://schemas.microsoft.com/office/drawing/2014/main" xmlns="" id="{F966FB14-B30B-439D-9D8E-5782CD14C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F192CD-1497-469A-8AFD-5312509820A5}"/>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35591187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3DCE4-2746-4ED9-9DD4-E09C31E37C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9F3E9CE-C5CD-4F70-9F96-AFC989D13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2543F3-C6B0-402D-98E9-C5509B403DC2}"/>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a16="http://schemas.microsoft.com/office/drawing/2014/main" xmlns="" id="{049D4596-099F-4050-B8B0-2DAD883D6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19931A-EEB6-4EAB-8AFA-38FE3176A184}"/>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453422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B2A112-4197-46E0-9ECA-A89E4D51E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C1BA8C7-A039-446C-9936-9FCEF4A6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46D427-AC0A-4820-8935-166B3233FD22}"/>
              </a:ext>
            </a:extLst>
          </p:cNvPr>
          <p:cNvSpPr>
            <a:spLocks noGrp="1"/>
          </p:cNvSpPr>
          <p:nvPr>
            <p:ph type="dt" sz="half" idx="10"/>
          </p:nvPr>
        </p:nvSpPr>
        <p:spPr/>
        <p:txBody>
          <a:bodyPr/>
          <a:lstStyle/>
          <a:p>
            <a:fld id="{24935935-76DD-4851-A117-087A288262AA}" type="datetimeFigureOut">
              <a:rPr lang="en-US" smtClean="0"/>
              <a:t>1/27/20</a:t>
            </a:fld>
            <a:endParaRPr lang="en-US"/>
          </a:p>
        </p:txBody>
      </p:sp>
      <p:sp>
        <p:nvSpPr>
          <p:cNvPr id="5" name="Footer Placeholder 4">
            <a:extLst>
              <a:ext uri="{FF2B5EF4-FFF2-40B4-BE49-F238E27FC236}">
                <a16:creationId xmlns:a16="http://schemas.microsoft.com/office/drawing/2014/main" xmlns="" id="{36FDF01E-C1DB-4C4A-852C-AA435D89A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898AAF-CB35-4C05-A61C-2EAD743198D6}"/>
              </a:ext>
            </a:extLst>
          </p:cNvPr>
          <p:cNvSpPr>
            <a:spLocks noGrp="1"/>
          </p:cNvSpPr>
          <p:nvPr>
            <p:ph type="sldNum" sz="quarter" idx="12"/>
          </p:nvPr>
        </p:nvSpPr>
        <p:spPr/>
        <p:txBody>
          <a:bodyPr/>
          <a:lstStyle/>
          <a:p>
            <a:fld id="{EADA8C59-5646-4C06-BE98-351097875ED0}" type="slidenum">
              <a:rPr lang="en-US" smtClean="0"/>
              <a:t>‹#›</a:t>
            </a:fld>
            <a:endParaRPr lang="en-US"/>
          </a:p>
        </p:txBody>
      </p:sp>
    </p:spTree>
    <p:extLst>
      <p:ext uri="{BB962C8B-B14F-4D97-AF65-F5344CB8AC3E}">
        <p14:creationId xmlns:p14="http://schemas.microsoft.com/office/powerpoint/2010/main" val="11767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a_slide_w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cxnSp>
        <p:nvCxnSpPr>
          <p:cNvPr id="10" name="Straight Connector 9">
            <a:extLst>
              <a:ext uri="{FF2B5EF4-FFF2-40B4-BE49-F238E27FC236}">
                <a16:creationId xmlns:a16="http://schemas.microsoft.com/office/drawing/2014/main" xmlns="" id="{2BB05C14-85FE-410B-8AD5-1D038FDD03F1}"/>
              </a:ext>
            </a:extLst>
          </p:cNvPr>
          <p:cNvCxnSpPr>
            <a:cxnSpLocks/>
          </p:cNvCxnSpPr>
          <p:nvPr userDrawn="1"/>
        </p:nvCxnSpPr>
        <p:spPr>
          <a:xfrm>
            <a:off x="3930650" y="1199286"/>
            <a:ext cx="44196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821235"/>
            <a:ext cx="5705475" cy="3837477"/>
          </a:xfrm>
        </p:spPr>
        <p:txBody>
          <a:bodyPr/>
          <a:lstStyle>
            <a:lvl1pPr marL="0" indent="0" algn="l">
              <a:buNone/>
              <a:defRPr strike="noStrike">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20" name="Text Placeholder 17">
            <a:extLst>
              <a:ext uri="{FF2B5EF4-FFF2-40B4-BE49-F238E27FC236}">
                <a16:creationId xmlns:a16="http://schemas.microsoft.com/office/drawing/2014/main" xmlns="" id="{D405074A-E0C4-4294-A5E4-68039E1DF60D}"/>
              </a:ext>
            </a:extLst>
          </p:cNvPr>
          <p:cNvSpPr>
            <a:spLocks noGrp="1"/>
          </p:cNvSpPr>
          <p:nvPr>
            <p:ph type="body" sz="quarter" idx="15" hasCustomPrompt="1"/>
          </p:nvPr>
        </p:nvSpPr>
        <p:spPr>
          <a:xfrm>
            <a:off x="2743200" y="401607"/>
            <a:ext cx="6794500" cy="647700"/>
          </a:xfrm>
        </p:spPr>
        <p:txBody>
          <a:bodyPr>
            <a:normAutofit/>
          </a:bodyPr>
          <a:lstStyle>
            <a:lvl1pPr marL="0" indent="0" algn="ctr">
              <a:buNone/>
              <a:defRPr sz="3600" b="1">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Title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820862"/>
            <a:ext cx="4297363" cy="3837475"/>
          </a:xfrm>
        </p:spPr>
        <p:txBody>
          <a:bodyPr/>
          <a:lstStyle/>
          <a:p>
            <a:endParaRPr lang="en-US"/>
          </a:p>
        </p:txBody>
      </p:sp>
    </p:spTree>
    <p:extLst>
      <p:ext uri="{BB962C8B-B14F-4D97-AF65-F5344CB8AC3E}">
        <p14:creationId xmlns:p14="http://schemas.microsoft.com/office/powerpoint/2010/main" val="312359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b_slide_without_tit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07D21F40-B884-4EB9-990B-7ACFD96EAC60}"/>
              </a:ext>
            </a:extLst>
          </p:cNvPr>
          <p:cNvSpPr>
            <a:spLocks noGrp="1"/>
          </p:cNvSpPr>
          <p:nvPr>
            <p:ph type="sldNum" sz="quarter" idx="12"/>
          </p:nvPr>
        </p:nvSpPr>
        <p:spPr>
          <a:xfrm>
            <a:off x="8462893" y="6389362"/>
            <a:ext cx="2743200" cy="365125"/>
          </a:xfrm>
        </p:spPr>
        <p:txBody>
          <a:bodyPr/>
          <a:lstStyle/>
          <a:p>
            <a:fld id="{1E1A4202-1854-4A8C-A63F-7D5E2F547B29}" type="slidenum">
              <a:rPr lang="en-US" smtClean="0"/>
              <a:t>‹#›</a:t>
            </a:fld>
            <a:endParaRPr lang="en-US"/>
          </a:p>
        </p:txBody>
      </p:sp>
      <p:sp>
        <p:nvSpPr>
          <p:cNvPr id="7" name="Title 1">
            <a:extLst>
              <a:ext uri="{FF2B5EF4-FFF2-40B4-BE49-F238E27FC236}">
                <a16:creationId xmlns:a16="http://schemas.microsoft.com/office/drawing/2014/main" xmlns="" id="{03B777CA-3AD4-4055-A6F3-D229173E3BA8}"/>
              </a:ext>
            </a:extLst>
          </p:cNvPr>
          <p:cNvSpPr txBox="1">
            <a:spLocks/>
          </p:cNvSpPr>
          <p:nvPr userDrawn="1"/>
        </p:nvSpPr>
        <p:spPr>
          <a:xfrm>
            <a:off x="2743738" y="401358"/>
            <a:ext cx="6793424" cy="6479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Karla" panose="020F0502020204030204" pitchFamily="2" charset="0"/>
              <a:ea typeface="Futura" panose="02020800000000000000" pitchFamily="18" charset="0"/>
              <a:cs typeface="Futura" panose="02020800000000000000" pitchFamily="18" charset="0"/>
            </a:endParaRPr>
          </a:p>
        </p:txBody>
      </p:sp>
      <p:pic>
        <p:nvPicPr>
          <p:cNvPr id="8" name="Picture 7">
            <a:extLst>
              <a:ext uri="{FF2B5EF4-FFF2-40B4-BE49-F238E27FC236}">
                <a16:creationId xmlns:a16="http://schemas.microsoft.com/office/drawing/2014/main" xmlns="" id="{6A0BBE32-C829-4534-92AA-0A9402AC06A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1206093" y="6238082"/>
            <a:ext cx="844809" cy="510957"/>
          </a:xfrm>
          <a:prstGeom prst="rect">
            <a:avLst/>
          </a:prstGeom>
        </p:spPr>
      </p:pic>
      <p:grpSp>
        <p:nvGrpSpPr>
          <p:cNvPr id="11" name="Group 10">
            <a:extLst>
              <a:ext uri="{FF2B5EF4-FFF2-40B4-BE49-F238E27FC236}">
                <a16:creationId xmlns:a16="http://schemas.microsoft.com/office/drawing/2014/main" xmlns="" id="{A3D46243-E60C-4C42-8F85-FC3B9343AFAF}"/>
              </a:ext>
            </a:extLst>
          </p:cNvPr>
          <p:cNvGrpSpPr/>
          <p:nvPr userDrawn="1"/>
        </p:nvGrpSpPr>
        <p:grpSpPr>
          <a:xfrm>
            <a:off x="0" y="6238082"/>
            <a:ext cx="3302003" cy="589321"/>
            <a:chOff x="464927" y="6019573"/>
            <a:chExt cx="3302003" cy="589321"/>
          </a:xfrm>
        </p:grpSpPr>
        <p:sp>
          <p:nvSpPr>
            <p:cNvPr id="12" name="Rectangle 11">
              <a:extLst>
                <a:ext uri="{FF2B5EF4-FFF2-40B4-BE49-F238E27FC236}">
                  <a16:creationId xmlns:a16="http://schemas.microsoft.com/office/drawing/2014/main" xmlns="" id="{329F7269-A063-44EA-B098-36C03E952B4A}"/>
                </a:ext>
              </a:extLst>
            </p:cNvPr>
            <p:cNvSpPr/>
            <p:nvPr/>
          </p:nvSpPr>
          <p:spPr>
            <a:xfrm>
              <a:off x="675860" y="6019573"/>
              <a:ext cx="874035" cy="43701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xmlns="" id="{FC20886B-EE56-477E-B213-33D73F60992C}"/>
                </a:ext>
              </a:extLst>
            </p:cNvPr>
            <p:cNvSpPr txBox="1">
              <a:spLocks/>
            </p:cNvSpPr>
            <p:nvPr/>
          </p:nvSpPr>
          <p:spPr>
            <a:xfrm>
              <a:off x="464927" y="6097938"/>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a:solidFill>
                    <a:schemeClr val="bg1"/>
                  </a:solidFill>
                  <a:latin typeface="Karla" charset="0"/>
                </a:rPr>
                <a:t>AC295</a:t>
              </a:r>
              <a:endParaRPr lang="en-US" sz="1800" b="1" dirty="0">
                <a:solidFill>
                  <a:schemeClr val="bg1"/>
                </a:solidFill>
                <a:latin typeface="Karla" charset="0"/>
              </a:endParaRPr>
            </a:p>
          </p:txBody>
        </p:sp>
        <p:sp>
          <p:nvSpPr>
            <p:cNvPr id="14" name="Rectangle 13">
              <a:extLst>
                <a:ext uri="{FF2B5EF4-FFF2-40B4-BE49-F238E27FC236}">
                  <a16:creationId xmlns:a16="http://schemas.microsoft.com/office/drawing/2014/main" xmlns="" id="{41B169CF-1DA2-49FF-A171-CA3011076EC0}"/>
                </a:ext>
              </a:extLst>
            </p:cNvPr>
            <p:cNvSpPr/>
            <p:nvPr/>
          </p:nvSpPr>
          <p:spPr>
            <a:xfrm>
              <a:off x="1549897" y="6041219"/>
              <a:ext cx="2217033" cy="400110"/>
            </a:xfrm>
            <a:custGeom>
              <a:avLst/>
              <a:gdLst>
                <a:gd name="connsiteX0" fmla="*/ 0 w 2217033"/>
                <a:gd name="connsiteY0" fmla="*/ 0 h 400110"/>
                <a:gd name="connsiteX1" fmla="*/ 532088 w 2217033"/>
                <a:gd name="connsiteY1" fmla="*/ 0 h 400110"/>
                <a:gd name="connsiteX2" fmla="*/ 1086346 w 2217033"/>
                <a:gd name="connsiteY2" fmla="*/ 0 h 400110"/>
                <a:gd name="connsiteX3" fmla="*/ 1640604 w 2217033"/>
                <a:gd name="connsiteY3" fmla="*/ 0 h 400110"/>
                <a:gd name="connsiteX4" fmla="*/ 2217033 w 2217033"/>
                <a:gd name="connsiteY4" fmla="*/ 0 h 400110"/>
                <a:gd name="connsiteX5" fmla="*/ 2217033 w 2217033"/>
                <a:gd name="connsiteY5" fmla="*/ 400110 h 400110"/>
                <a:gd name="connsiteX6" fmla="*/ 1662775 w 2217033"/>
                <a:gd name="connsiteY6" fmla="*/ 400110 h 400110"/>
                <a:gd name="connsiteX7" fmla="*/ 1152857 w 2217033"/>
                <a:gd name="connsiteY7" fmla="*/ 400110 h 400110"/>
                <a:gd name="connsiteX8" fmla="*/ 642940 w 2217033"/>
                <a:gd name="connsiteY8" fmla="*/ 400110 h 400110"/>
                <a:gd name="connsiteX9" fmla="*/ 0 w 2217033"/>
                <a:gd name="connsiteY9" fmla="*/ 400110 h 400110"/>
                <a:gd name="connsiteX10" fmla="*/ 0 w 2217033"/>
                <a:gd name="connsiteY10"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7033" h="400110" fill="none" extrusionOk="0">
                  <a:moveTo>
                    <a:pt x="0" y="0"/>
                  </a:moveTo>
                  <a:cubicBezTo>
                    <a:pt x="263038" y="-7925"/>
                    <a:pt x="420560" y="1517"/>
                    <a:pt x="532088" y="0"/>
                  </a:cubicBezTo>
                  <a:cubicBezTo>
                    <a:pt x="643616" y="-1517"/>
                    <a:pt x="935144" y="292"/>
                    <a:pt x="1086346" y="0"/>
                  </a:cubicBezTo>
                  <a:cubicBezTo>
                    <a:pt x="1237548" y="-292"/>
                    <a:pt x="1501094" y="11016"/>
                    <a:pt x="1640604" y="0"/>
                  </a:cubicBezTo>
                  <a:cubicBezTo>
                    <a:pt x="1780114" y="-11016"/>
                    <a:pt x="1938923" y="9180"/>
                    <a:pt x="2217033" y="0"/>
                  </a:cubicBezTo>
                  <a:cubicBezTo>
                    <a:pt x="2212614" y="151559"/>
                    <a:pt x="2204076" y="313461"/>
                    <a:pt x="2217033" y="400110"/>
                  </a:cubicBezTo>
                  <a:cubicBezTo>
                    <a:pt x="2047578" y="378810"/>
                    <a:pt x="1914228" y="388589"/>
                    <a:pt x="1662775" y="400110"/>
                  </a:cubicBezTo>
                  <a:cubicBezTo>
                    <a:pt x="1411322" y="411631"/>
                    <a:pt x="1285485" y="408772"/>
                    <a:pt x="1152857" y="400110"/>
                  </a:cubicBezTo>
                  <a:cubicBezTo>
                    <a:pt x="1020229" y="391448"/>
                    <a:pt x="848944" y="401236"/>
                    <a:pt x="642940" y="400110"/>
                  </a:cubicBezTo>
                  <a:cubicBezTo>
                    <a:pt x="436936" y="398984"/>
                    <a:pt x="274007" y="426601"/>
                    <a:pt x="0" y="400110"/>
                  </a:cubicBezTo>
                  <a:cubicBezTo>
                    <a:pt x="14541" y="299461"/>
                    <a:pt x="-743" y="112982"/>
                    <a:pt x="0" y="0"/>
                  </a:cubicBezTo>
                  <a:close/>
                </a:path>
                <a:path w="2217033" h="400110" stroke="0" extrusionOk="0">
                  <a:moveTo>
                    <a:pt x="0" y="0"/>
                  </a:moveTo>
                  <a:cubicBezTo>
                    <a:pt x="207304" y="10404"/>
                    <a:pt x="309475" y="21847"/>
                    <a:pt x="532088" y="0"/>
                  </a:cubicBezTo>
                  <a:cubicBezTo>
                    <a:pt x="754701" y="-21847"/>
                    <a:pt x="777942" y="-4739"/>
                    <a:pt x="1019835" y="0"/>
                  </a:cubicBezTo>
                  <a:cubicBezTo>
                    <a:pt x="1261728" y="4739"/>
                    <a:pt x="1468228" y="-23737"/>
                    <a:pt x="1618434" y="0"/>
                  </a:cubicBezTo>
                  <a:cubicBezTo>
                    <a:pt x="1768640" y="23737"/>
                    <a:pt x="2032619" y="4821"/>
                    <a:pt x="2217033" y="0"/>
                  </a:cubicBezTo>
                  <a:cubicBezTo>
                    <a:pt x="2228653" y="88236"/>
                    <a:pt x="2227179" y="309932"/>
                    <a:pt x="2217033" y="400110"/>
                  </a:cubicBezTo>
                  <a:cubicBezTo>
                    <a:pt x="1978161" y="393684"/>
                    <a:pt x="1830757" y="404926"/>
                    <a:pt x="1707115" y="400110"/>
                  </a:cubicBezTo>
                  <a:cubicBezTo>
                    <a:pt x="1583473" y="395294"/>
                    <a:pt x="1347118" y="414480"/>
                    <a:pt x="1197198" y="400110"/>
                  </a:cubicBezTo>
                  <a:cubicBezTo>
                    <a:pt x="1047278" y="385740"/>
                    <a:pt x="777614" y="377421"/>
                    <a:pt x="598599" y="400110"/>
                  </a:cubicBezTo>
                  <a:cubicBezTo>
                    <a:pt x="419584" y="422799"/>
                    <a:pt x="177415" y="426553"/>
                    <a:pt x="0" y="400110"/>
                  </a:cubicBezTo>
                  <a:cubicBezTo>
                    <a:pt x="4306" y="228309"/>
                    <a:pt x="-14020" y="145186"/>
                    <a:pt x="0" y="0"/>
                  </a:cubicBezTo>
                  <a:close/>
                </a:path>
              </a:pathLst>
            </a:custGeom>
            <a:ln w="19050">
              <a:solidFill>
                <a:schemeClr val="bg1">
                  <a:lumMod val="50000"/>
                </a:schemeClr>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sz="1000" b="1" dirty="0">
                  <a:solidFill>
                    <a:schemeClr val="bg1">
                      <a:lumMod val="50000"/>
                    </a:schemeClr>
                  </a:solidFill>
                  <a:latin typeface="Karla" charset="0"/>
                </a:rPr>
                <a:t>Advanced Practical Data Science</a:t>
              </a:r>
            </a:p>
            <a:p>
              <a:r>
                <a:rPr lang="en-US" sz="1000" b="1" dirty="0" err="1">
                  <a:solidFill>
                    <a:schemeClr val="bg1">
                      <a:lumMod val="50000"/>
                    </a:schemeClr>
                  </a:solidFill>
                  <a:latin typeface="Karla" charset="0"/>
                </a:rPr>
                <a:t>Pavlos</a:t>
              </a:r>
              <a:r>
                <a:rPr lang="en-US" sz="1000" b="1" dirty="0">
                  <a:solidFill>
                    <a:schemeClr val="bg1">
                      <a:lumMod val="50000"/>
                    </a:schemeClr>
                  </a:solidFill>
                  <a:latin typeface="Karla" charset="0"/>
                </a:rPr>
                <a:t> </a:t>
              </a:r>
              <a:r>
                <a:rPr lang="en-US" sz="1000" b="1" dirty="0" err="1">
                  <a:solidFill>
                    <a:schemeClr val="bg1">
                      <a:lumMod val="50000"/>
                    </a:schemeClr>
                  </a:solidFill>
                  <a:latin typeface="Karla" charset="0"/>
                </a:rPr>
                <a:t>Protopapas</a:t>
              </a:r>
              <a:endParaRPr lang="en-US" sz="1000" b="1" dirty="0">
                <a:solidFill>
                  <a:schemeClr val="bg1">
                    <a:lumMod val="50000"/>
                  </a:schemeClr>
                </a:solidFill>
              </a:endParaRPr>
            </a:p>
          </p:txBody>
        </p:sp>
      </p:grpSp>
      <p:sp>
        <p:nvSpPr>
          <p:cNvPr id="18" name="Text Placeholder 17">
            <a:extLst>
              <a:ext uri="{FF2B5EF4-FFF2-40B4-BE49-F238E27FC236}">
                <a16:creationId xmlns:a16="http://schemas.microsoft.com/office/drawing/2014/main" xmlns="" id="{34EE5573-A9CB-4BD1-BEAD-BE9DA2AD4B65}"/>
              </a:ext>
            </a:extLst>
          </p:cNvPr>
          <p:cNvSpPr>
            <a:spLocks noGrp="1"/>
          </p:cNvSpPr>
          <p:nvPr>
            <p:ph type="body" sz="quarter" idx="13" hasCustomPrompt="1"/>
          </p:nvPr>
        </p:nvSpPr>
        <p:spPr>
          <a:xfrm>
            <a:off x="533400" y="1068789"/>
            <a:ext cx="5705475" cy="3837477"/>
          </a:xfrm>
        </p:spPr>
        <p:txBody>
          <a:bodyPr/>
          <a:lstStyle>
            <a:lvl1pPr marL="0" indent="0" algn="l">
              <a:buNone/>
              <a:defRPr>
                <a:latin typeface="Karla" pitchFamily="2" charset="0"/>
              </a:defRPr>
            </a:lvl1pPr>
            <a:lvl2pPr marL="457200" indent="0" algn="ctr">
              <a:buNone/>
              <a:defRPr>
                <a:latin typeface="Karla" pitchFamily="2" charset="0"/>
              </a:defRPr>
            </a:lvl2pPr>
            <a:lvl3pPr marL="914400" indent="0" algn="ctr">
              <a:buNone/>
              <a:defRPr>
                <a:latin typeface="Karla" pitchFamily="2" charset="0"/>
              </a:defRPr>
            </a:lvl3pPr>
            <a:lvl4pPr marL="1371600" indent="0" algn="ctr">
              <a:buNone/>
              <a:defRPr>
                <a:latin typeface="Karla" pitchFamily="2" charset="0"/>
              </a:defRPr>
            </a:lvl4pPr>
            <a:lvl5pPr marL="1828800" indent="0" algn="ctr">
              <a:buNone/>
              <a:defRPr>
                <a:latin typeface="Karla" pitchFamily="2" charset="0"/>
              </a:defRPr>
            </a:lvl5pPr>
          </a:lstStyle>
          <a:p>
            <a:pPr lvl="0"/>
            <a:r>
              <a:rPr lang="en-US" dirty="0"/>
              <a:t>Text slide</a:t>
            </a:r>
          </a:p>
        </p:txBody>
      </p:sp>
      <p:sp>
        <p:nvSpPr>
          <p:cNvPr id="3" name="Picture Placeholder 2">
            <a:extLst>
              <a:ext uri="{FF2B5EF4-FFF2-40B4-BE49-F238E27FC236}">
                <a16:creationId xmlns:a16="http://schemas.microsoft.com/office/drawing/2014/main" xmlns="" id="{2F14F5B9-510A-4D5A-82FC-79B9376B2E70}"/>
              </a:ext>
            </a:extLst>
          </p:cNvPr>
          <p:cNvSpPr>
            <a:spLocks noGrp="1"/>
          </p:cNvSpPr>
          <p:nvPr>
            <p:ph type="pic" sz="quarter" idx="16"/>
          </p:nvPr>
        </p:nvSpPr>
        <p:spPr>
          <a:xfrm>
            <a:off x="7388480" y="1068416"/>
            <a:ext cx="4297363" cy="3837475"/>
          </a:xfrm>
        </p:spPr>
        <p:txBody>
          <a:bodyPr/>
          <a:lstStyle/>
          <a:p>
            <a:endParaRPr lang="en-US"/>
          </a:p>
        </p:txBody>
      </p:sp>
    </p:spTree>
    <p:extLst>
      <p:ext uri="{BB962C8B-B14F-4D97-AF65-F5344CB8AC3E}">
        <p14:creationId xmlns:p14="http://schemas.microsoft.com/office/powerpoint/2010/main" val="246070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0AE0E-3D2D-4DD3-A088-54A6ABD20E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A9417B5-0375-4E58-BD11-7116442B6E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AE34B77-129B-4E29-931D-491AD03CEB53}"/>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5" name="Footer Placeholder 4">
            <a:extLst>
              <a:ext uri="{FF2B5EF4-FFF2-40B4-BE49-F238E27FC236}">
                <a16:creationId xmlns:a16="http://schemas.microsoft.com/office/drawing/2014/main" xmlns="" id="{F5513681-3B4B-4A76-A8D0-8C9BE7C562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2847D2B-8EBB-441C-8E47-18446BDF4D04}"/>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13594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E1F2ED-72BE-4DD8-94CE-4B0C2D8091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CC6CF6B-4002-4738-A7AF-0302A3B19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FC8283B-2D96-4C78-92BF-4892A85ED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DE23919-CD51-420A-B1E2-8E50F913FBA7}"/>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6" name="Footer Placeholder 5">
            <a:extLst>
              <a:ext uri="{FF2B5EF4-FFF2-40B4-BE49-F238E27FC236}">
                <a16:creationId xmlns:a16="http://schemas.microsoft.com/office/drawing/2014/main" xmlns="" id="{B5FF7044-4DCC-44A1-9D44-55A8F0A14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0F4D7C0-E187-428E-AF27-0D6CF26B7133}"/>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96731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5571D-C72D-46B8-B8A2-31612A26A7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9F4ADE5-5D63-4679-BB12-768414452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E816A70-32A5-4774-9011-E98E854D0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344A42C-EF50-4484-8107-6865AE04C8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DD403B5-D1E9-4893-858D-700F1F59D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9BE89E4-0597-4FCA-B2CC-5C39952FE205}"/>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8" name="Footer Placeholder 7">
            <a:extLst>
              <a:ext uri="{FF2B5EF4-FFF2-40B4-BE49-F238E27FC236}">
                <a16:creationId xmlns:a16="http://schemas.microsoft.com/office/drawing/2014/main" xmlns="" id="{A09AA24C-983E-4574-AD2E-DEAAC9493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8395CF7-C47D-479A-95D5-FB24982E7F7C}"/>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82156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25941-5F0C-4AF3-9FF7-C62EB7772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253418F-F5DC-4AB8-BF33-D1B66442FAEF}"/>
              </a:ext>
            </a:extLst>
          </p:cNvPr>
          <p:cNvSpPr>
            <a:spLocks noGrp="1"/>
          </p:cNvSpPr>
          <p:nvPr>
            <p:ph type="dt" sz="half" idx="10"/>
          </p:nvPr>
        </p:nvSpPr>
        <p:spPr/>
        <p:txBody>
          <a:bodyPr/>
          <a:lstStyle/>
          <a:p>
            <a:fld id="{BD43FDEE-31B2-4A81-9764-6BBEE99A1C59}" type="datetimeFigureOut">
              <a:rPr lang="en-US" smtClean="0"/>
              <a:t>1/27/20</a:t>
            </a:fld>
            <a:endParaRPr lang="en-US"/>
          </a:p>
        </p:txBody>
      </p:sp>
      <p:sp>
        <p:nvSpPr>
          <p:cNvPr id="4" name="Footer Placeholder 3">
            <a:extLst>
              <a:ext uri="{FF2B5EF4-FFF2-40B4-BE49-F238E27FC236}">
                <a16:creationId xmlns:a16="http://schemas.microsoft.com/office/drawing/2014/main" xmlns="" id="{C1747B7C-070D-45FE-854B-ED3509BAD2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1ED0B33-892C-49C2-BCFA-F29E20B54A70}"/>
              </a:ext>
            </a:extLst>
          </p:cNvPr>
          <p:cNvSpPr>
            <a:spLocks noGrp="1"/>
          </p:cNvSpPr>
          <p:nvPr>
            <p:ph type="sldNum" sz="quarter" idx="12"/>
          </p:nvPr>
        </p:nvSpPr>
        <p:spPr/>
        <p:txBody>
          <a:bodyPr/>
          <a:lstStyle/>
          <a:p>
            <a:fld id="{1E1A4202-1854-4A8C-A63F-7D5E2F547B29}" type="slidenum">
              <a:rPr lang="en-US" smtClean="0"/>
              <a:t>‹#›</a:t>
            </a:fld>
            <a:endParaRPr lang="en-US"/>
          </a:p>
        </p:txBody>
      </p:sp>
    </p:spTree>
    <p:extLst>
      <p:ext uri="{BB962C8B-B14F-4D97-AF65-F5344CB8AC3E}">
        <p14:creationId xmlns:p14="http://schemas.microsoft.com/office/powerpoint/2010/main" val="20805717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3.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775A242-39D5-4B7C-9B92-CC2C69952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2A8C6CF-CE09-4E90-B6D3-B52EE3590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BC9812-0BAE-4197-A8ED-0ECA69802C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3FDEE-31B2-4A81-9764-6BBEE99A1C59}" type="datetimeFigureOut">
              <a:rPr lang="en-US" smtClean="0"/>
              <a:t>1/27/20</a:t>
            </a:fld>
            <a:endParaRPr lang="en-US"/>
          </a:p>
        </p:txBody>
      </p:sp>
      <p:sp>
        <p:nvSpPr>
          <p:cNvPr id="5" name="Footer Placeholder 4">
            <a:extLst>
              <a:ext uri="{FF2B5EF4-FFF2-40B4-BE49-F238E27FC236}">
                <a16:creationId xmlns:a16="http://schemas.microsoft.com/office/drawing/2014/main" xmlns="" id="{0F31BF50-69FB-4CCB-B287-12951961A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8B34D4B-AD91-4485-8D71-964F0EE9D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A4202-1854-4A8C-A63F-7D5E2F547B29}" type="slidenum">
              <a:rPr lang="en-US" smtClean="0"/>
              <a:t>‹#›</a:t>
            </a:fld>
            <a:endParaRPr lang="en-US"/>
          </a:p>
        </p:txBody>
      </p:sp>
    </p:spTree>
    <p:extLst>
      <p:ext uri="{BB962C8B-B14F-4D97-AF65-F5344CB8AC3E}">
        <p14:creationId xmlns:p14="http://schemas.microsoft.com/office/powerpoint/2010/main" val="126838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0"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1AB2E-16A6-4887-876A-49594E61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2E453CE-7404-45C9-A80F-8105D4ECD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1D16C9-27E9-4B12-92AD-979B07A0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B05E7-376B-42E9-BFB9-A2253E2039EB}" type="datetimeFigureOut">
              <a:rPr lang="en-US" smtClean="0"/>
              <a:t>1/27/20</a:t>
            </a:fld>
            <a:endParaRPr lang="en-US"/>
          </a:p>
        </p:txBody>
      </p:sp>
      <p:sp>
        <p:nvSpPr>
          <p:cNvPr id="5" name="Footer Placeholder 4">
            <a:extLst>
              <a:ext uri="{FF2B5EF4-FFF2-40B4-BE49-F238E27FC236}">
                <a16:creationId xmlns:a16="http://schemas.microsoft.com/office/drawing/2014/main" xmlns="" id="{0DBEED2D-1472-47E7-AEE6-C6BE70184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F294B9-EA6D-4E37-B34E-497AE0FE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D23A1-04A6-4C00-8381-DADA2D40653F}" type="slidenum">
              <a:rPr lang="en-US" smtClean="0"/>
              <a:t>‹#›</a:t>
            </a:fld>
            <a:endParaRPr lang="en-US"/>
          </a:p>
        </p:txBody>
      </p:sp>
    </p:spTree>
    <p:extLst>
      <p:ext uri="{BB962C8B-B14F-4D97-AF65-F5344CB8AC3E}">
        <p14:creationId xmlns:p14="http://schemas.microsoft.com/office/powerpoint/2010/main" val="33536680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0097276-5F48-4683-897F-DD890010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13852B7-E958-4F5F-A92B-C22521B5A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B69767-0449-4280-96CA-821753CCB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35935-76DD-4851-A117-087A288262AA}" type="datetimeFigureOut">
              <a:rPr lang="en-US" smtClean="0"/>
              <a:t>1/27/20</a:t>
            </a:fld>
            <a:endParaRPr lang="en-US"/>
          </a:p>
        </p:txBody>
      </p:sp>
      <p:sp>
        <p:nvSpPr>
          <p:cNvPr id="5" name="Footer Placeholder 4">
            <a:extLst>
              <a:ext uri="{FF2B5EF4-FFF2-40B4-BE49-F238E27FC236}">
                <a16:creationId xmlns:a16="http://schemas.microsoft.com/office/drawing/2014/main" xmlns="" id="{CF066207-82C9-416B-AE5C-16B9B9814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C2A124F-25E6-4367-96C7-45506538E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A8C59-5646-4C06-BE98-351097875ED0}" type="slidenum">
              <a:rPr lang="en-US" smtClean="0"/>
              <a:t>‹#›</a:t>
            </a:fld>
            <a:endParaRPr lang="en-US"/>
          </a:p>
        </p:txBody>
      </p:sp>
    </p:spTree>
    <p:extLst>
      <p:ext uri="{BB962C8B-B14F-4D97-AF65-F5344CB8AC3E}">
        <p14:creationId xmlns:p14="http://schemas.microsoft.com/office/powerpoint/2010/main" val="11800488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arvard-iacs.github.io/2020-AC295/pages/calendar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document/d/1DqzJOdHloA8GXx7W7gumasVoNWVGV-VYb7gOFp7pcmI/edit#heading=h.6eygvu5z51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spreadsheets/d/1j52h9a9KgHjv2M92_HE_oDBSfcsKcknUZikXO8_TllQ/edit?usp=sharing" TargetMode="External"/><Relationship Id="rId3" Type="http://schemas.openxmlformats.org/officeDocument/2006/relationships/hyperlink" Target="https://docs.google.com/spreadsheets/d/1Ngos6zKgufKXObvUCIKo4MaAjyuWwlyT4yFhDJczGXk/edit?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5.svg"/><Relationship Id="rId5" Type="http://schemas.openxmlformats.org/officeDocument/2006/relationships/image" Target="../media/image4.png"/><Relationship Id="rId6" Type="http://schemas.openxmlformats.org/officeDocument/2006/relationships/image" Target="../media/image7.svg"/><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4" Type="http://schemas.openxmlformats.org/officeDocument/2006/relationships/image" Target="../media/image4.png"/><Relationship Id="rId5" Type="http://schemas.openxmlformats.org/officeDocument/2006/relationships/image" Target="../media/image7.svg"/><Relationship Id="rId6" Type="http://schemas.openxmlformats.org/officeDocument/2006/relationships/image" Target="../media/image5.png"/><Relationship Id="rId7" Type="http://schemas.openxmlformats.org/officeDocument/2006/relationships/image" Target="../media/image9.svg"/><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637FB94-059C-4EA6-A553-1FB978C79D3F}"/>
              </a:ext>
            </a:extLst>
          </p:cNvPr>
          <p:cNvSpPr/>
          <p:nvPr/>
        </p:nvSpPr>
        <p:spPr>
          <a:xfrm>
            <a:off x="5448051" y="222886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11CDA50-CF96-4EC0-B465-54F452A3A102}"/>
              </a:ext>
            </a:extLst>
          </p:cNvPr>
          <p:cNvSpPr>
            <a:spLocks noGrp="1"/>
          </p:cNvSpPr>
          <p:nvPr>
            <p:ph type="ctrTitle"/>
          </p:nvPr>
        </p:nvSpPr>
        <p:spPr>
          <a:xfrm>
            <a:off x="1245702" y="465779"/>
            <a:ext cx="9700591" cy="1388361"/>
          </a:xfrm>
        </p:spPr>
        <p:txBody>
          <a:bodyPr>
            <a:noAutofit/>
          </a:bodyPr>
          <a:lstStyle/>
          <a:p>
            <a:r>
              <a:rPr lang="en-US" sz="4800" dirty="0">
                <a:latin typeface="Karla" panose="020F0502020204030204" pitchFamily="2" charset="0"/>
                <a:ea typeface="Futura" panose="02020800000000000000" pitchFamily="18" charset="0"/>
                <a:cs typeface="Futura" panose="02020800000000000000" pitchFamily="18" charset="0"/>
              </a:rPr>
              <a:t>Lecture #1: Introduction</a:t>
            </a:r>
          </a:p>
        </p:txBody>
      </p:sp>
      <p:sp>
        <p:nvSpPr>
          <p:cNvPr id="3" name="Subtitle 2">
            <a:extLst>
              <a:ext uri="{FF2B5EF4-FFF2-40B4-BE49-F238E27FC236}">
                <a16:creationId xmlns:a16="http://schemas.microsoft.com/office/drawing/2014/main" xmlns="" id="{7E285106-558C-4A6C-94DC-B85D920FDF44}"/>
              </a:ext>
            </a:extLst>
          </p:cNvPr>
          <p:cNvSpPr>
            <a:spLocks noGrp="1"/>
          </p:cNvSpPr>
          <p:nvPr>
            <p:ph type="subTitle" idx="1"/>
          </p:nvPr>
        </p:nvSpPr>
        <p:spPr>
          <a:xfrm>
            <a:off x="2869768" y="2365853"/>
            <a:ext cx="6452461" cy="1771359"/>
          </a:xfrm>
        </p:spPr>
        <p:txBody>
          <a:bodyPr>
            <a:normAutofit/>
          </a:bodyPr>
          <a:lstStyle/>
          <a:p>
            <a:r>
              <a:rPr lang="en-US" b="1" dirty="0">
                <a:solidFill>
                  <a:schemeClr val="bg1"/>
                </a:solidFill>
                <a:latin typeface="Karla" charset="0"/>
              </a:rPr>
              <a:t>AC295</a:t>
            </a:r>
          </a:p>
          <a:p>
            <a:r>
              <a:rPr lang="en-US" b="1" dirty="0">
                <a:latin typeface="Karla" charset="0"/>
              </a:rPr>
              <a:t> </a:t>
            </a:r>
          </a:p>
          <a:p>
            <a:r>
              <a:rPr lang="en-US" dirty="0">
                <a:latin typeface="Karla" charset="0"/>
              </a:rPr>
              <a:t>Advanced Practical Data Science</a:t>
            </a:r>
          </a:p>
          <a:p>
            <a:r>
              <a:rPr lang="en-US" sz="2000" dirty="0" err="1">
                <a:latin typeface="Karla" charset="0"/>
              </a:rPr>
              <a:t>Pavlos</a:t>
            </a:r>
            <a:r>
              <a:rPr lang="en-US" sz="2000" dirty="0">
                <a:latin typeface="Karla" charset="0"/>
              </a:rPr>
              <a:t> </a:t>
            </a:r>
            <a:r>
              <a:rPr lang="en-US" sz="2000" dirty="0" err="1">
                <a:latin typeface="Karla" charset="0"/>
              </a:rPr>
              <a:t>Protopapas</a:t>
            </a:r>
            <a:endParaRPr lang="en-US" sz="1200" dirty="0"/>
          </a:p>
          <a:p>
            <a:endParaRPr lang="en-US" dirty="0"/>
          </a:p>
        </p:txBody>
      </p:sp>
      <p:pic>
        <p:nvPicPr>
          <p:cNvPr id="8" name="Picture 7">
            <a:extLst>
              <a:ext uri="{FF2B5EF4-FFF2-40B4-BE49-F238E27FC236}">
                <a16:creationId xmlns:a16="http://schemas.microsoft.com/office/drawing/2014/main" xmlns="" id="{092DDC66-5920-460A-8C3C-6792EA7969BB}"/>
              </a:ext>
            </a:extLst>
          </p:cNvPr>
          <p:cNvPicPr>
            <a:picLocks noChangeAspect="1"/>
          </p:cNvPicPr>
          <p:nvPr/>
        </p:nvPicPr>
        <p:blipFill>
          <a:blip r:embed="rId2"/>
          <a:stretch>
            <a:fillRect/>
          </a:stretch>
        </p:blipFill>
        <p:spPr>
          <a:xfrm>
            <a:off x="4558370" y="4532245"/>
            <a:ext cx="3075258" cy="1859976"/>
          </a:xfrm>
          <a:prstGeom prst="rect">
            <a:avLst/>
          </a:prstGeom>
        </p:spPr>
      </p:pic>
    </p:spTree>
    <p:extLst>
      <p:ext uri="{BB962C8B-B14F-4D97-AF65-F5344CB8AC3E}">
        <p14:creationId xmlns:p14="http://schemas.microsoft.com/office/powerpoint/2010/main" val="4040593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black shirt&#10;&#10;Description automatically generated">
            <a:extLst>
              <a:ext uri="{FF2B5EF4-FFF2-40B4-BE49-F238E27FC236}">
                <a16:creationId xmlns:a16="http://schemas.microsoft.com/office/drawing/2014/main" xmlns="" id="{8C228585-3370-458D-B545-4983E84772D5}"/>
              </a:ext>
            </a:extLst>
          </p:cNvPr>
          <p:cNvPicPr>
            <a:picLocks noChangeAspect="1"/>
          </p:cNvPicPr>
          <p:nvPr/>
        </p:nvPicPr>
        <p:blipFill rotWithShape="1">
          <a:blip r:embed="rId2">
            <a:extLst>
              <a:ext uri="{28A0092B-C50C-407E-A947-70E740481C1C}">
                <a14:useLocalDpi xmlns:a14="http://schemas.microsoft.com/office/drawing/2010/main" val="0"/>
              </a:ext>
            </a:extLst>
          </a:blip>
          <a:srcRect l="8402" r="9780"/>
          <a:stretch/>
        </p:blipFill>
        <p:spPr>
          <a:xfrm>
            <a:off x="8471222" y="1824492"/>
            <a:ext cx="3187377" cy="3895685"/>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1162050" y="401607"/>
            <a:ext cx="10039350" cy="647700"/>
          </a:xfrm>
        </p:spPr>
        <p:txBody>
          <a:bodyPr>
            <a:normAutofit/>
          </a:bodyPr>
          <a:lstStyle/>
          <a:p>
            <a:pPr>
              <a:spcAft>
                <a:spcPts val="1800"/>
              </a:spcAft>
            </a:pPr>
            <a:r>
              <a:rPr lang="en-US" dirty="0"/>
              <a:t>2: Who</a:t>
            </a:r>
          </a:p>
        </p:txBody>
      </p:sp>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360024" cy="3837477"/>
          </a:xfrm>
        </p:spPr>
        <p:txBody>
          <a:bodyPr>
            <a:normAutofit/>
          </a:bodyPr>
          <a:lstStyle/>
          <a:p>
            <a:pPr algn="l"/>
            <a:r>
              <a:rPr lang="en-US" b="1" dirty="0"/>
              <a:t>Giulia </a:t>
            </a:r>
            <a:r>
              <a:rPr lang="en-US" b="1" dirty="0" err="1"/>
              <a:t>Zerbini</a:t>
            </a:r>
            <a:endParaRPr lang="en-US" b="1" dirty="0"/>
          </a:p>
          <a:p>
            <a:pPr algn="l"/>
            <a:r>
              <a:rPr lang="en-US" dirty="0"/>
              <a:t>Data Designer. Creative technologist at The Visual Agency in Milan, MA Graduate at </a:t>
            </a:r>
            <a:r>
              <a:rPr lang="en-US" dirty="0" err="1"/>
              <a:t>Politecnico</a:t>
            </a:r>
            <a:r>
              <a:rPr lang="en-US" dirty="0"/>
              <a:t> di Milano. Designing and developing visualizations and interfaces based on data. Passionate about using visualizations for discovering patterns in data and communicating information in intuitive terms to a broad audience.</a:t>
            </a:r>
          </a:p>
        </p:txBody>
      </p:sp>
    </p:spTree>
    <p:extLst>
      <p:ext uri="{BB962C8B-B14F-4D97-AF65-F5344CB8AC3E}">
        <p14:creationId xmlns:p14="http://schemas.microsoft.com/office/powerpoint/2010/main" val="3691421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038225" y="1821235"/>
            <a:ext cx="10039350" cy="4293815"/>
          </a:xfrm>
        </p:spPr>
        <p:txBody>
          <a:bodyPr>
            <a:normAutofit fontScale="92500"/>
          </a:bodyPr>
          <a:lstStyle/>
          <a:p>
            <a:pPr>
              <a:spcAft>
                <a:spcPts val="1800"/>
              </a:spcAft>
            </a:pPr>
            <a:r>
              <a:rPr lang="en-US" b="1" dirty="0"/>
              <a:t>Modules: </a:t>
            </a:r>
            <a:r>
              <a:rPr lang="en-US" dirty="0" smtClean="0"/>
              <a:t>1</a:t>
            </a:r>
            <a:r>
              <a:rPr lang="en-US" dirty="0"/>
              <a:t>. Deploy data science (integration + scalability)</a:t>
            </a:r>
          </a:p>
          <a:p>
            <a:pPr>
              <a:spcAft>
                <a:spcPts val="1800"/>
              </a:spcAft>
            </a:pPr>
            <a:r>
              <a:rPr lang="en-US" dirty="0"/>
              <a:t>2. Transfer learning and distillation </a:t>
            </a:r>
          </a:p>
          <a:p>
            <a:pPr>
              <a:spcAft>
                <a:spcPts val="1800"/>
              </a:spcAft>
            </a:pPr>
            <a:r>
              <a:rPr lang="en-US" dirty="0"/>
              <a:t>3. Visualization as investigative tool</a:t>
            </a:r>
          </a:p>
          <a:p>
            <a:pPr>
              <a:spcAft>
                <a:spcPts val="1800"/>
              </a:spcAft>
            </a:pPr>
            <a:r>
              <a:rPr lang="en-US" b="1" dirty="0"/>
              <a:t>Activities: </a:t>
            </a:r>
            <a:r>
              <a:rPr lang="en-US" dirty="0"/>
              <a:t>lectures, reading discussions, practicums, projects</a:t>
            </a:r>
          </a:p>
          <a:p>
            <a:pPr>
              <a:spcAft>
                <a:spcPts val="1800"/>
              </a:spcAft>
            </a:pPr>
            <a:r>
              <a:rPr lang="en-US" b="1" dirty="0"/>
              <a:t>Lectures: </a:t>
            </a:r>
            <a:r>
              <a:rPr lang="en-US" dirty="0"/>
              <a:t>Tuesday and Thursday 4:30‐5:45 pm in Cruft 309</a:t>
            </a:r>
          </a:p>
          <a:p>
            <a:pPr algn="r">
              <a:spcAft>
                <a:spcPts val="1800"/>
              </a:spcAft>
            </a:pPr>
            <a:r>
              <a:rPr lang="en-US" dirty="0"/>
              <a:t>&gt; </a:t>
            </a:r>
            <a:r>
              <a:rPr lang="en-US" i="1" dirty="0">
                <a:hlinkClick r:id="rId2"/>
              </a:rPr>
              <a:t>Calendar</a:t>
            </a:r>
            <a:r>
              <a:rPr lang="en-US" dirty="0"/>
              <a:t> &lt;</a:t>
            </a:r>
          </a:p>
          <a:p>
            <a:pPr>
              <a:spcAft>
                <a:spcPts val="1800"/>
              </a:spcAft>
            </a:pPr>
            <a:endParaRPr lang="en-US" dirty="0"/>
          </a:p>
          <a:p>
            <a:pPr>
              <a:spcAft>
                <a:spcPts val="1800"/>
              </a:spcAft>
            </a:pP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1162050" y="401607"/>
            <a:ext cx="10039350" cy="647700"/>
          </a:xfrm>
        </p:spPr>
        <p:txBody>
          <a:bodyPr>
            <a:normAutofit/>
          </a:bodyPr>
          <a:lstStyle/>
          <a:p>
            <a:pPr>
              <a:spcAft>
                <a:spcPts val="1800"/>
              </a:spcAft>
            </a:pPr>
            <a:r>
              <a:rPr lang="en-US" dirty="0"/>
              <a:t>3: Course Structure and Activities</a:t>
            </a:r>
          </a:p>
        </p:txBody>
      </p:sp>
    </p:spTree>
    <p:extLst>
      <p:ext uri="{BB962C8B-B14F-4D97-AF65-F5344CB8AC3E}">
        <p14:creationId xmlns:p14="http://schemas.microsoft.com/office/powerpoint/2010/main" val="4289457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09550" y="1619974"/>
            <a:ext cx="11734800" cy="4074739"/>
          </a:xfrm>
        </p:spPr>
        <p:txBody>
          <a:bodyPr>
            <a:normAutofit/>
          </a:bodyPr>
          <a:lstStyle/>
          <a:p>
            <a:pPr>
              <a:spcAft>
                <a:spcPts val="1800"/>
              </a:spcAft>
            </a:pPr>
            <a:r>
              <a:rPr lang="en-US" b="1" dirty="0"/>
              <a:t>Regular week schedule</a:t>
            </a:r>
            <a:endParaRPr lang="en-US" dirty="0"/>
          </a:p>
          <a:p>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1162050" y="401607"/>
            <a:ext cx="10039350" cy="647700"/>
          </a:xfrm>
        </p:spPr>
        <p:txBody>
          <a:bodyPr>
            <a:normAutofit/>
          </a:bodyPr>
          <a:lstStyle/>
          <a:p>
            <a:pPr>
              <a:spcAft>
                <a:spcPts val="1800"/>
              </a:spcAft>
            </a:pPr>
            <a:r>
              <a:rPr lang="en-US" dirty="0"/>
              <a:t>3: Course Structure and Activities</a:t>
            </a:r>
          </a:p>
        </p:txBody>
      </p:sp>
      <p:grpSp>
        <p:nvGrpSpPr>
          <p:cNvPr id="54" name="Group 53">
            <a:extLst>
              <a:ext uri="{FF2B5EF4-FFF2-40B4-BE49-F238E27FC236}">
                <a16:creationId xmlns:a16="http://schemas.microsoft.com/office/drawing/2014/main" xmlns="" id="{2EBE70B4-6F47-4375-8249-34C81C29B910}"/>
              </a:ext>
            </a:extLst>
          </p:cNvPr>
          <p:cNvGrpSpPr/>
          <p:nvPr/>
        </p:nvGrpSpPr>
        <p:grpSpPr>
          <a:xfrm>
            <a:off x="1836744" y="2568886"/>
            <a:ext cx="8916166" cy="3125827"/>
            <a:chOff x="1719786" y="2690433"/>
            <a:chExt cx="8916166" cy="3125827"/>
          </a:xfrm>
        </p:grpSpPr>
        <p:grpSp>
          <p:nvGrpSpPr>
            <p:cNvPr id="53" name="Group 52">
              <a:extLst>
                <a:ext uri="{FF2B5EF4-FFF2-40B4-BE49-F238E27FC236}">
                  <a16:creationId xmlns:a16="http://schemas.microsoft.com/office/drawing/2014/main" xmlns="" id="{222FB730-B977-45FD-B5B3-0D679DE09039}"/>
                </a:ext>
              </a:extLst>
            </p:cNvPr>
            <p:cNvGrpSpPr/>
            <p:nvPr/>
          </p:nvGrpSpPr>
          <p:grpSpPr>
            <a:xfrm>
              <a:off x="3846835" y="3590925"/>
              <a:ext cx="1796377" cy="1853685"/>
              <a:chOff x="3846835" y="3590925"/>
              <a:chExt cx="1796377" cy="1853685"/>
            </a:xfrm>
          </p:grpSpPr>
          <p:grpSp>
            <p:nvGrpSpPr>
              <p:cNvPr id="47" name="Group 46">
                <a:extLst>
                  <a:ext uri="{FF2B5EF4-FFF2-40B4-BE49-F238E27FC236}">
                    <a16:creationId xmlns:a16="http://schemas.microsoft.com/office/drawing/2014/main" xmlns="" id="{28A7C3AA-7302-4F97-9D6E-9A1AAC0733E4}"/>
                  </a:ext>
                </a:extLst>
              </p:cNvPr>
              <p:cNvGrpSpPr/>
              <p:nvPr/>
            </p:nvGrpSpPr>
            <p:grpSpPr>
              <a:xfrm>
                <a:off x="3976325" y="3590925"/>
                <a:ext cx="1666887" cy="1853685"/>
                <a:chOff x="4004900" y="3675220"/>
                <a:chExt cx="1666887" cy="1493165"/>
              </a:xfrm>
            </p:grpSpPr>
            <p:sp>
              <p:nvSpPr>
                <p:cNvPr id="45" name="Rectangle 44">
                  <a:extLst>
                    <a:ext uri="{FF2B5EF4-FFF2-40B4-BE49-F238E27FC236}">
                      <a16:creationId xmlns:a16="http://schemas.microsoft.com/office/drawing/2014/main" xmlns="" id="{4DAD9623-ABDC-4F3F-BB9E-475750BD36CA}"/>
                    </a:ext>
                  </a:extLst>
                </p:cNvPr>
                <p:cNvSpPr/>
                <p:nvPr/>
              </p:nvSpPr>
              <p:spPr>
                <a:xfrm flipV="1">
                  <a:off x="4004900" y="3928963"/>
                  <a:ext cx="1106393" cy="1239422"/>
                </a:xfrm>
                <a:custGeom>
                  <a:avLst/>
                  <a:gdLst>
                    <a:gd name="connsiteX0" fmla="*/ 0 w 1106393"/>
                    <a:gd name="connsiteY0" fmla="*/ 0 h 1239422"/>
                    <a:gd name="connsiteX1" fmla="*/ 575324 w 1106393"/>
                    <a:gd name="connsiteY1" fmla="*/ 0 h 1239422"/>
                    <a:gd name="connsiteX2" fmla="*/ 1106393 w 1106393"/>
                    <a:gd name="connsiteY2" fmla="*/ 0 h 1239422"/>
                    <a:gd name="connsiteX3" fmla="*/ 1106393 w 1106393"/>
                    <a:gd name="connsiteY3" fmla="*/ 582528 h 1239422"/>
                    <a:gd name="connsiteX4" fmla="*/ 1106393 w 1106393"/>
                    <a:gd name="connsiteY4" fmla="*/ 1239422 h 1239422"/>
                    <a:gd name="connsiteX5" fmla="*/ 575324 w 1106393"/>
                    <a:gd name="connsiteY5" fmla="*/ 1239422 h 1239422"/>
                    <a:gd name="connsiteX6" fmla="*/ 0 w 1106393"/>
                    <a:gd name="connsiteY6" fmla="*/ 1239422 h 1239422"/>
                    <a:gd name="connsiteX7" fmla="*/ 0 w 1106393"/>
                    <a:gd name="connsiteY7" fmla="*/ 632105 h 1239422"/>
                    <a:gd name="connsiteX8" fmla="*/ 0 w 1106393"/>
                    <a:gd name="connsiteY8" fmla="*/ 0 h 12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6393" h="1239422" fill="none" extrusionOk="0">
                      <a:moveTo>
                        <a:pt x="0" y="0"/>
                      </a:moveTo>
                      <a:cubicBezTo>
                        <a:pt x="221652" y="2542"/>
                        <a:pt x="381959" y="-720"/>
                        <a:pt x="575324" y="0"/>
                      </a:cubicBezTo>
                      <a:cubicBezTo>
                        <a:pt x="768689" y="720"/>
                        <a:pt x="906594" y="-13636"/>
                        <a:pt x="1106393" y="0"/>
                      </a:cubicBezTo>
                      <a:cubicBezTo>
                        <a:pt x="1110902" y="225087"/>
                        <a:pt x="1103320" y="445424"/>
                        <a:pt x="1106393" y="582528"/>
                      </a:cubicBezTo>
                      <a:cubicBezTo>
                        <a:pt x="1109466" y="719632"/>
                        <a:pt x="1129761" y="1070356"/>
                        <a:pt x="1106393" y="1239422"/>
                      </a:cubicBezTo>
                      <a:cubicBezTo>
                        <a:pt x="928623" y="1231148"/>
                        <a:pt x="771550" y="1215587"/>
                        <a:pt x="575324" y="1239422"/>
                      </a:cubicBezTo>
                      <a:cubicBezTo>
                        <a:pt x="379098" y="1263257"/>
                        <a:pt x="266603" y="1246969"/>
                        <a:pt x="0" y="1239422"/>
                      </a:cubicBezTo>
                      <a:cubicBezTo>
                        <a:pt x="10866" y="1109390"/>
                        <a:pt x="17190" y="757029"/>
                        <a:pt x="0" y="632105"/>
                      </a:cubicBezTo>
                      <a:cubicBezTo>
                        <a:pt x="-17190" y="507181"/>
                        <a:pt x="21112" y="195427"/>
                        <a:pt x="0" y="0"/>
                      </a:cubicBezTo>
                      <a:close/>
                    </a:path>
                    <a:path w="1106393" h="1239422" stroke="0" extrusionOk="0">
                      <a:moveTo>
                        <a:pt x="0" y="0"/>
                      </a:moveTo>
                      <a:cubicBezTo>
                        <a:pt x="238728" y="11683"/>
                        <a:pt x="340124" y="-14253"/>
                        <a:pt x="542133" y="0"/>
                      </a:cubicBezTo>
                      <a:cubicBezTo>
                        <a:pt x="744142" y="14253"/>
                        <a:pt x="960474" y="-15016"/>
                        <a:pt x="1106393" y="0"/>
                      </a:cubicBezTo>
                      <a:cubicBezTo>
                        <a:pt x="1076679" y="280159"/>
                        <a:pt x="1077139" y="487108"/>
                        <a:pt x="1106393" y="644499"/>
                      </a:cubicBezTo>
                      <a:cubicBezTo>
                        <a:pt x="1135647" y="801890"/>
                        <a:pt x="1122426" y="1106410"/>
                        <a:pt x="1106393" y="1239422"/>
                      </a:cubicBezTo>
                      <a:cubicBezTo>
                        <a:pt x="990973" y="1216247"/>
                        <a:pt x="821905" y="1221017"/>
                        <a:pt x="575324" y="1239422"/>
                      </a:cubicBezTo>
                      <a:cubicBezTo>
                        <a:pt x="328743" y="1257827"/>
                        <a:pt x="139031" y="1216458"/>
                        <a:pt x="0" y="1239422"/>
                      </a:cubicBezTo>
                      <a:cubicBezTo>
                        <a:pt x="-26843" y="965610"/>
                        <a:pt x="-25473" y="778538"/>
                        <a:pt x="0" y="644499"/>
                      </a:cubicBezTo>
                      <a:cubicBezTo>
                        <a:pt x="25473" y="510460"/>
                        <a:pt x="-19665" y="252424"/>
                        <a:pt x="0" y="0"/>
                      </a:cubicBezTo>
                      <a:close/>
                    </a:path>
                  </a:pathLst>
                </a:custGeom>
                <a:ln w="19050">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6" name="Rectangle 45">
                  <a:extLst>
                    <a:ext uri="{FF2B5EF4-FFF2-40B4-BE49-F238E27FC236}">
                      <a16:creationId xmlns:a16="http://schemas.microsoft.com/office/drawing/2014/main" xmlns="" id="{C51AB393-FD5D-422E-A2E2-A00F04484BEF}"/>
                    </a:ext>
                  </a:extLst>
                </p:cNvPr>
                <p:cNvSpPr/>
                <p:nvPr/>
              </p:nvSpPr>
              <p:spPr>
                <a:xfrm>
                  <a:off x="4023950" y="3675220"/>
                  <a:ext cx="1647837" cy="93145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Isosceles Triangle 50">
                <a:extLst>
                  <a:ext uri="{FF2B5EF4-FFF2-40B4-BE49-F238E27FC236}">
                    <a16:creationId xmlns:a16="http://schemas.microsoft.com/office/drawing/2014/main" xmlns="" id="{93BDDCB7-939E-47C6-9761-2C46175D0638}"/>
                  </a:ext>
                </a:extLst>
              </p:cNvPr>
              <p:cNvSpPr/>
              <p:nvPr/>
            </p:nvSpPr>
            <p:spPr>
              <a:xfrm>
                <a:off x="3847368" y="3747752"/>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xmlns="" id="{2140D056-614F-4B0B-8CDE-9000B71D1500}"/>
                  </a:ext>
                </a:extLst>
              </p:cNvPr>
              <p:cNvSpPr/>
              <p:nvPr/>
            </p:nvSpPr>
            <p:spPr>
              <a:xfrm>
                <a:off x="3846835" y="3799915"/>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xmlns="" id="{F00228E6-B59C-46DE-816A-2CBB9C151F70}"/>
                </a:ext>
              </a:extLst>
            </p:cNvPr>
            <p:cNvGrpSpPr/>
            <p:nvPr/>
          </p:nvGrpSpPr>
          <p:grpSpPr>
            <a:xfrm>
              <a:off x="2676498" y="3068029"/>
              <a:ext cx="6478531" cy="583206"/>
              <a:chOff x="2676498" y="3722094"/>
              <a:chExt cx="6478531" cy="583206"/>
            </a:xfrm>
          </p:grpSpPr>
          <p:sp>
            <p:nvSpPr>
              <p:cNvPr id="5" name="Rectangle 4">
                <a:extLst>
                  <a:ext uri="{FF2B5EF4-FFF2-40B4-BE49-F238E27FC236}">
                    <a16:creationId xmlns:a16="http://schemas.microsoft.com/office/drawing/2014/main" xmlns="" id="{141B7CC9-0A8F-4D7F-B181-FB0605322490}"/>
                  </a:ext>
                </a:extLst>
              </p:cNvPr>
              <p:cNvSpPr/>
              <p:nvPr/>
            </p:nvSpPr>
            <p:spPr>
              <a:xfrm>
                <a:off x="2676498"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5D0DA08B-E690-4DC7-B909-8061089341ED}"/>
                  </a:ext>
                </a:extLst>
              </p:cNvPr>
              <p:cNvSpPr/>
              <p:nvPr/>
            </p:nvSpPr>
            <p:spPr>
              <a:xfrm>
                <a:off x="3979972"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Lecture</a:t>
                </a:r>
              </a:p>
            </p:txBody>
          </p:sp>
          <p:sp>
            <p:nvSpPr>
              <p:cNvPr id="7" name="Rectangle 6">
                <a:extLst>
                  <a:ext uri="{FF2B5EF4-FFF2-40B4-BE49-F238E27FC236}">
                    <a16:creationId xmlns:a16="http://schemas.microsoft.com/office/drawing/2014/main" xmlns="" id="{F021933C-C544-4546-A15E-86773E85152F}"/>
                  </a:ext>
                </a:extLst>
              </p:cNvPr>
              <p:cNvSpPr/>
              <p:nvPr/>
            </p:nvSpPr>
            <p:spPr>
              <a:xfrm>
                <a:off x="5283446"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34847F3-5835-4474-8086-11F6FA55FEAA}"/>
                  </a:ext>
                </a:extLst>
              </p:cNvPr>
              <p:cNvSpPr/>
              <p:nvPr/>
            </p:nvSpPr>
            <p:spPr>
              <a:xfrm>
                <a:off x="6586920"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Reading</a:t>
                </a:r>
              </a:p>
            </p:txBody>
          </p:sp>
          <p:sp>
            <p:nvSpPr>
              <p:cNvPr id="9" name="Rectangle 8">
                <a:extLst>
                  <a:ext uri="{FF2B5EF4-FFF2-40B4-BE49-F238E27FC236}">
                    <a16:creationId xmlns:a16="http://schemas.microsoft.com/office/drawing/2014/main" xmlns="" id="{D4F909EC-A886-4588-8F2D-B62A8142DDFC}"/>
                  </a:ext>
                </a:extLst>
              </p:cNvPr>
              <p:cNvSpPr/>
              <p:nvPr/>
            </p:nvSpPr>
            <p:spPr>
              <a:xfrm>
                <a:off x="7890394" y="3722094"/>
                <a:ext cx="1264635" cy="583206"/>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396425CB-DD3A-4A67-ABC6-C35FD91B4839}"/>
                  </a:ext>
                </a:extLst>
              </p:cNvPr>
              <p:cNvSpPr/>
              <p:nvPr/>
            </p:nvSpPr>
            <p:spPr>
              <a:xfrm>
                <a:off x="2752725"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D8F9D40A-C8AE-448C-86CA-90E3DCC88AED}"/>
                  </a:ext>
                </a:extLst>
              </p:cNvPr>
              <p:cNvSpPr/>
              <p:nvPr/>
            </p:nvSpPr>
            <p:spPr>
              <a:xfrm>
                <a:off x="5358550"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687684-C74B-498A-A865-D5F73DE85E19}"/>
                  </a:ext>
                </a:extLst>
              </p:cNvPr>
              <p:cNvSpPr/>
              <p:nvPr/>
            </p:nvSpPr>
            <p:spPr>
              <a:xfrm>
                <a:off x="7965498" y="3790349"/>
                <a:ext cx="1114425" cy="446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49989D5B-2F17-4451-BA4B-6ABE845DDC95}"/>
                </a:ext>
              </a:extLst>
            </p:cNvPr>
            <p:cNvSpPr/>
            <p:nvPr/>
          </p:nvSpPr>
          <p:spPr>
            <a:xfrm>
              <a:off x="3161979" y="2690433"/>
              <a:ext cx="5541902" cy="369332"/>
            </a:xfrm>
            <a:prstGeom prst="rect">
              <a:avLst/>
            </a:prstGeom>
          </p:spPr>
          <p:txBody>
            <a:bodyPr wrap="none">
              <a:spAutoFit/>
            </a:bodyPr>
            <a:lstStyle/>
            <a:p>
              <a:r>
                <a:rPr lang="en-US" b="1" dirty="0">
                  <a:latin typeface="Karla" pitchFamily="2" charset="0"/>
                </a:rPr>
                <a:t>M                    T                    W                   T                    F</a:t>
              </a:r>
            </a:p>
          </p:txBody>
        </p:sp>
        <p:sp>
          <p:nvSpPr>
            <p:cNvPr id="18" name="Rectangle 17">
              <a:extLst>
                <a:ext uri="{FF2B5EF4-FFF2-40B4-BE49-F238E27FC236}">
                  <a16:creationId xmlns:a16="http://schemas.microsoft.com/office/drawing/2014/main" xmlns="" id="{16F8C88A-6344-490D-BECE-EB8BD5D62BC4}"/>
                </a:ext>
              </a:extLst>
            </p:cNvPr>
            <p:cNvSpPr/>
            <p:nvPr/>
          </p:nvSpPr>
          <p:spPr>
            <a:xfrm>
              <a:off x="4876799" y="3688171"/>
              <a:ext cx="367807" cy="591470"/>
            </a:xfrm>
            <a:prstGeom prst="rect">
              <a:avLst/>
            </a:prstGeom>
            <a:solidFill>
              <a:srgbClr val="4E88C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A485AFE0-3A99-4AC7-9E77-2C6174E2674E}"/>
                </a:ext>
              </a:extLst>
            </p:cNvPr>
            <p:cNvSpPr/>
            <p:nvPr/>
          </p:nvSpPr>
          <p:spPr>
            <a:xfrm>
              <a:off x="6986235" y="3688171"/>
              <a:ext cx="865320" cy="591470"/>
            </a:xfrm>
            <a:prstGeom prst="rect">
              <a:avLst/>
            </a:prstGeom>
            <a:solidFill>
              <a:schemeClr val="bg2">
                <a:lumMod val="9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133EDDA2-B987-4623-A307-1EA588AEE619}"/>
                </a:ext>
              </a:extLst>
            </p:cNvPr>
            <p:cNvSpPr/>
            <p:nvPr/>
          </p:nvSpPr>
          <p:spPr>
            <a:xfrm>
              <a:off x="2308691" y="3688171"/>
              <a:ext cx="367807" cy="591470"/>
            </a:xfrm>
            <a:prstGeom prst="rect">
              <a:avLst/>
            </a:prstGeom>
            <a:solidFill>
              <a:srgbClr val="4DB84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9399F843-C5FC-484D-8103-5883F8084CC1}"/>
                </a:ext>
              </a:extLst>
            </p:cNvPr>
            <p:cNvSpPr/>
            <p:nvPr/>
          </p:nvSpPr>
          <p:spPr>
            <a:xfrm>
              <a:off x="1719786" y="4337475"/>
              <a:ext cx="1545616" cy="646331"/>
            </a:xfrm>
            <a:prstGeom prst="rect">
              <a:avLst/>
            </a:prstGeom>
          </p:spPr>
          <p:txBody>
            <a:bodyPr wrap="none">
              <a:spAutoFit/>
            </a:bodyPr>
            <a:lstStyle/>
            <a:p>
              <a:pPr algn="ctr"/>
              <a:r>
                <a:rPr lang="en-US" b="1" dirty="0">
                  <a:latin typeface="Karla" pitchFamily="2" charset="0"/>
                </a:rPr>
                <a:t>Release</a:t>
              </a:r>
            </a:p>
            <a:p>
              <a:pPr algn="ctr"/>
              <a:r>
                <a:rPr lang="en-US" b="1" dirty="0">
                  <a:latin typeface="Karla" pitchFamily="2" charset="0"/>
                </a:rPr>
                <a:t>Reading List</a:t>
              </a:r>
              <a:endParaRPr lang="en-US" dirty="0"/>
            </a:p>
          </p:txBody>
        </p:sp>
        <p:sp>
          <p:nvSpPr>
            <p:cNvPr id="22" name="Rectangle 21">
              <a:extLst>
                <a:ext uri="{FF2B5EF4-FFF2-40B4-BE49-F238E27FC236}">
                  <a16:creationId xmlns:a16="http://schemas.microsoft.com/office/drawing/2014/main" xmlns="" id="{13B981BD-E51F-4F06-A508-06712155D691}"/>
                </a:ext>
              </a:extLst>
            </p:cNvPr>
            <p:cNvSpPr/>
            <p:nvPr/>
          </p:nvSpPr>
          <p:spPr>
            <a:xfrm>
              <a:off x="4507505" y="4339274"/>
              <a:ext cx="1106393" cy="369332"/>
            </a:xfrm>
            <a:prstGeom prst="rect">
              <a:avLst/>
            </a:prstGeom>
          </p:spPr>
          <p:txBody>
            <a:bodyPr wrap="none">
              <a:spAutoFit/>
            </a:bodyPr>
            <a:lstStyle/>
            <a:p>
              <a:r>
                <a:rPr lang="en-US" b="1" dirty="0">
                  <a:latin typeface="Karla" pitchFamily="2" charset="0"/>
                </a:rPr>
                <a:t>Exercise</a:t>
              </a:r>
              <a:endParaRPr lang="en-US" dirty="0"/>
            </a:p>
          </p:txBody>
        </p:sp>
        <p:sp>
          <p:nvSpPr>
            <p:cNvPr id="24" name="Rectangle 23">
              <a:extLst>
                <a:ext uri="{FF2B5EF4-FFF2-40B4-BE49-F238E27FC236}">
                  <a16:creationId xmlns:a16="http://schemas.microsoft.com/office/drawing/2014/main" xmlns="" id="{4D9290BC-71CC-4F12-91D8-2A4D4D796208}"/>
                </a:ext>
              </a:extLst>
            </p:cNvPr>
            <p:cNvSpPr/>
            <p:nvPr/>
          </p:nvSpPr>
          <p:spPr>
            <a:xfrm>
              <a:off x="6579589" y="3688171"/>
              <a:ext cx="367807" cy="591470"/>
            </a:xfrm>
            <a:prstGeom prst="rect">
              <a:avLst/>
            </a:prstGeom>
            <a:solidFill>
              <a:srgbClr val="ED1B3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40788F3C-B34A-4758-BA96-E47E7554AB55}"/>
                </a:ext>
              </a:extLst>
            </p:cNvPr>
            <p:cNvSpPr/>
            <p:nvPr/>
          </p:nvSpPr>
          <p:spPr>
            <a:xfrm>
              <a:off x="6309447" y="4325108"/>
              <a:ext cx="2420856" cy="369332"/>
            </a:xfrm>
            <a:prstGeom prst="rect">
              <a:avLst/>
            </a:prstGeom>
          </p:spPr>
          <p:txBody>
            <a:bodyPr wrap="none">
              <a:spAutoFit/>
            </a:bodyPr>
            <a:lstStyle/>
            <a:p>
              <a:r>
                <a:rPr lang="en-US" b="1" dirty="0">
                  <a:latin typeface="Karla" pitchFamily="2" charset="0"/>
                </a:rPr>
                <a:t>Quiz + Presentation*</a:t>
              </a:r>
              <a:endParaRPr lang="en-US" dirty="0"/>
            </a:p>
          </p:txBody>
        </p:sp>
        <p:sp>
          <p:nvSpPr>
            <p:cNvPr id="36" name="Rectangle 35">
              <a:extLst>
                <a:ext uri="{FF2B5EF4-FFF2-40B4-BE49-F238E27FC236}">
                  <a16:creationId xmlns:a16="http://schemas.microsoft.com/office/drawing/2014/main" xmlns="" id="{075B87CA-9F30-4DE5-8BFB-4475AEB51822}"/>
                </a:ext>
              </a:extLst>
            </p:cNvPr>
            <p:cNvSpPr/>
            <p:nvPr/>
          </p:nvSpPr>
          <p:spPr>
            <a:xfrm>
              <a:off x="8256775" y="5503701"/>
              <a:ext cx="2379177" cy="307777"/>
            </a:xfrm>
            <a:prstGeom prst="rect">
              <a:avLst/>
            </a:prstGeom>
          </p:spPr>
          <p:txBody>
            <a:bodyPr wrap="none">
              <a:spAutoFit/>
            </a:bodyPr>
            <a:lstStyle/>
            <a:p>
              <a:r>
                <a:rPr lang="en-US" sz="1400" dirty="0">
                  <a:latin typeface="Karla" pitchFamily="2" charset="0"/>
                </a:rPr>
                <a:t>*one per module per group</a:t>
              </a:r>
              <a:endParaRPr lang="en-US" sz="1400" dirty="0"/>
            </a:p>
          </p:txBody>
        </p:sp>
        <p:sp>
          <p:nvSpPr>
            <p:cNvPr id="48" name="Rectangle 47">
              <a:extLst>
                <a:ext uri="{FF2B5EF4-FFF2-40B4-BE49-F238E27FC236}">
                  <a16:creationId xmlns:a16="http://schemas.microsoft.com/office/drawing/2014/main" xmlns="" id="{D745904F-A480-4A9E-A1D5-617D7AB8D210}"/>
                </a:ext>
              </a:extLst>
            </p:cNvPr>
            <p:cNvSpPr/>
            <p:nvPr/>
          </p:nvSpPr>
          <p:spPr>
            <a:xfrm>
              <a:off x="2813654" y="5508483"/>
              <a:ext cx="3911648" cy="307777"/>
            </a:xfrm>
            <a:prstGeom prst="rect">
              <a:avLst/>
            </a:prstGeom>
          </p:spPr>
          <p:txBody>
            <a:bodyPr wrap="none">
              <a:spAutoFit/>
            </a:bodyPr>
            <a:lstStyle/>
            <a:p>
              <a:r>
                <a:rPr lang="en-US" sz="1400" dirty="0">
                  <a:latin typeface="Karla" pitchFamily="2" charset="0"/>
                </a:rPr>
                <a:t>due next week by the beginning of the lecture</a:t>
              </a:r>
              <a:endParaRPr lang="en-US" sz="1400" dirty="0"/>
            </a:p>
          </p:txBody>
        </p:sp>
      </p:grpSp>
    </p:spTree>
    <p:extLst>
      <p:ext uri="{BB962C8B-B14F-4D97-AF65-F5344CB8AC3E}">
        <p14:creationId xmlns:p14="http://schemas.microsoft.com/office/powerpoint/2010/main" val="1136361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1205688" y="1821235"/>
            <a:ext cx="9952074" cy="4074739"/>
          </a:xfrm>
        </p:spPr>
        <p:txBody>
          <a:bodyPr>
            <a:normAutofit/>
          </a:bodyPr>
          <a:lstStyle/>
          <a:p>
            <a:pPr>
              <a:spcAft>
                <a:spcPts val="1800"/>
              </a:spcAft>
            </a:pPr>
            <a:r>
              <a:rPr lang="en-US" b="1" dirty="0"/>
              <a:t>How to read and present class material</a:t>
            </a:r>
          </a:p>
          <a:p>
            <a:pPr>
              <a:spcAft>
                <a:spcPts val="1800"/>
              </a:spcAft>
            </a:pPr>
            <a:r>
              <a:rPr lang="en-US" dirty="0"/>
              <a:t>&gt; </a:t>
            </a:r>
            <a:r>
              <a:rPr lang="en-US" i="1" dirty="0">
                <a:hlinkClick r:id="rId2"/>
              </a:rPr>
              <a:t>Link to Guidelines </a:t>
            </a:r>
            <a:r>
              <a:rPr lang="en-US" dirty="0"/>
              <a:t>&lt;</a:t>
            </a:r>
          </a:p>
          <a:p>
            <a:pPr marL="457200" indent="-457200">
              <a:spcAft>
                <a:spcPts val="1800"/>
              </a:spcAft>
              <a:buFont typeface="Wingdings" panose="05000000000000000000" pitchFamily="2" charset="2"/>
              <a:buChar char="Ø"/>
            </a:pPr>
            <a:endParaRPr lang="en-US" dirty="0"/>
          </a:p>
          <a:p>
            <a:pPr>
              <a:spcAft>
                <a:spcPts val="1800"/>
              </a:spcAft>
            </a:pPr>
            <a:endParaRPr lang="en-US" dirty="0"/>
          </a:p>
          <a:p>
            <a:pPr>
              <a:spcAft>
                <a:spcPts val="1800"/>
              </a:spcAft>
            </a:pPr>
            <a:endParaRPr lang="en-US" dirty="0"/>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1162050" y="401607"/>
            <a:ext cx="10039350" cy="647700"/>
          </a:xfrm>
        </p:spPr>
        <p:txBody>
          <a:bodyPr>
            <a:normAutofit/>
          </a:bodyPr>
          <a:lstStyle/>
          <a:p>
            <a:pPr>
              <a:spcAft>
                <a:spcPts val="1800"/>
              </a:spcAft>
            </a:pPr>
            <a:r>
              <a:rPr lang="en-US" dirty="0"/>
              <a:t>4: Expectations</a:t>
            </a:r>
          </a:p>
        </p:txBody>
      </p:sp>
    </p:spTree>
    <p:extLst>
      <p:ext uri="{BB962C8B-B14F-4D97-AF65-F5344CB8AC3E}">
        <p14:creationId xmlns:p14="http://schemas.microsoft.com/office/powerpoint/2010/main" val="549422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CD2154C2-72B3-483A-82D3-87160E6142B4}"/>
              </a:ext>
            </a:extLst>
          </p:cNvPr>
          <p:cNvGrpSpPr/>
          <p:nvPr/>
        </p:nvGrpSpPr>
        <p:grpSpPr>
          <a:xfrm>
            <a:off x="6142074" y="1488559"/>
            <a:ext cx="1962815" cy="5124892"/>
            <a:chOff x="6181725" y="3429000"/>
            <a:chExt cx="1962815" cy="1820416"/>
          </a:xfrm>
        </p:grpSpPr>
        <p:sp>
          <p:nvSpPr>
            <p:cNvPr id="4" name="Rectangle 3">
              <a:extLst>
                <a:ext uri="{FF2B5EF4-FFF2-40B4-BE49-F238E27FC236}">
                  <a16:creationId xmlns:a16="http://schemas.microsoft.com/office/drawing/2014/main" xmlns="" id="{7D683D79-AC3B-4756-9682-E6BAB204C2CD}"/>
                </a:ext>
              </a:extLst>
            </p:cNvPr>
            <p:cNvSpPr/>
            <p:nvPr/>
          </p:nvSpPr>
          <p:spPr>
            <a:xfrm flipV="1">
              <a:off x="6181725" y="3507939"/>
              <a:ext cx="1106393" cy="1538677"/>
            </a:xfrm>
            <a:custGeom>
              <a:avLst/>
              <a:gdLst>
                <a:gd name="connsiteX0" fmla="*/ 0 w 1106393"/>
                <a:gd name="connsiteY0" fmla="*/ 0 h 1538677"/>
                <a:gd name="connsiteX1" fmla="*/ 542133 w 1106393"/>
                <a:gd name="connsiteY1" fmla="*/ 0 h 1538677"/>
                <a:gd name="connsiteX2" fmla="*/ 1106393 w 1106393"/>
                <a:gd name="connsiteY2" fmla="*/ 0 h 1538677"/>
                <a:gd name="connsiteX3" fmla="*/ 1106393 w 1106393"/>
                <a:gd name="connsiteY3" fmla="*/ 512892 h 1538677"/>
                <a:gd name="connsiteX4" fmla="*/ 1106393 w 1106393"/>
                <a:gd name="connsiteY4" fmla="*/ 1025785 h 1538677"/>
                <a:gd name="connsiteX5" fmla="*/ 1106393 w 1106393"/>
                <a:gd name="connsiteY5" fmla="*/ 1538677 h 1538677"/>
                <a:gd name="connsiteX6" fmla="*/ 553197 w 1106393"/>
                <a:gd name="connsiteY6" fmla="*/ 1538677 h 1538677"/>
                <a:gd name="connsiteX7" fmla="*/ 0 w 1106393"/>
                <a:gd name="connsiteY7" fmla="*/ 1538677 h 1538677"/>
                <a:gd name="connsiteX8" fmla="*/ 0 w 1106393"/>
                <a:gd name="connsiteY8" fmla="*/ 1056558 h 1538677"/>
                <a:gd name="connsiteX9" fmla="*/ 0 w 1106393"/>
                <a:gd name="connsiteY9" fmla="*/ 559053 h 1538677"/>
                <a:gd name="connsiteX10" fmla="*/ 0 w 1106393"/>
                <a:gd name="connsiteY10"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393" h="1538677" fill="none" extrusionOk="0">
                  <a:moveTo>
                    <a:pt x="0" y="0"/>
                  </a:moveTo>
                  <a:cubicBezTo>
                    <a:pt x="247253" y="9445"/>
                    <a:pt x="337473" y="20985"/>
                    <a:pt x="542133" y="0"/>
                  </a:cubicBezTo>
                  <a:cubicBezTo>
                    <a:pt x="746793" y="-20985"/>
                    <a:pt x="971064" y="1078"/>
                    <a:pt x="1106393" y="0"/>
                  </a:cubicBezTo>
                  <a:cubicBezTo>
                    <a:pt x="1098215" y="109815"/>
                    <a:pt x="1107781" y="371233"/>
                    <a:pt x="1106393" y="512892"/>
                  </a:cubicBezTo>
                  <a:cubicBezTo>
                    <a:pt x="1105005" y="654551"/>
                    <a:pt x="1089255" y="914124"/>
                    <a:pt x="1106393" y="1025785"/>
                  </a:cubicBezTo>
                  <a:cubicBezTo>
                    <a:pt x="1123531" y="1137446"/>
                    <a:pt x="1126524" y="1338947"/>
                    <a:pt x="1106393" y="1538677"/>
                  </a:cubicBezTo>
                  <a:cubicBezTo>
                    <a:pt x="871869" y="1527753"/>
                    <a:pt x="692261" y="1549936"/>
                    <a:pt x="553197" y="1538677"/>
                  </a:cubicBezTo>
                  <a:cubicBezTo>
                    <a:pt x="414133" y="1527418"/>
                    <a:pt x="224954" y="1520143"/>
                    <a:pt x="0" y="1538677"/>
                  </a:cubicBezTo>
                  <a:cubicBezTo>
                    <a:pt x="17365" y="1332347"/>
                    <a:pt x="-13554" y="1206720"/>
                    <a:pt x="0" y="1056558"/>
                  </a:cubicBezTo>
                  <a:cubicBezTo>
                    <a:pt x="13554" y="906396"/>
                    <a:pt x="-15468" y="703731"/>
                    <a:pt x="0" y="559053"/>
                  </a:cubicBezTo>
                  <a:cubicBezTo>
                    <a:pt x="15468" y="414375"/>
                    <a:pt x="-27273" y="186257"/>
                    <a:pt x="0" y="0"/>
                  </a:cubicBezTo>
                  <a:close/>
                </a:path>
                <a:path w="1106393" h="1538677" stroke="0" extrusionOk="0">
                  <a:moveTo>
                    <a:pt x="0" y="0"/>
                  </a:moveTo>
                  <a:cubicBezTo>
                    <a:pt x="238728" y="11683"/>
                    <a:pt x="340124" y="-14253"/>
                    <a:pt x="542133" y="0"/>
                  </a:cubicBezTo>
                  <a:cubicBezTo>
                    <a:pt x="744142" y="14253"/>
                    <a:pt x="960474" y="-15016"/>
                    <a:pt x="1106393" y="0"/>
                  </a:cubicBezTo>
                  <a:cubicBezTo>
                    <a:pt x="1095492" y="123125"/>
                    <a:pt x="1109382" y="358568"/>
                    <a:pt x="1106393" y="543666"/>
                  </a:cubicBezTo>
                  <a:cubicBezTo>
                    <a:pt x="1103404" y="728764"/>
                    <a:pt x="1127646" y="893148"/>
                    <a:pt x="1106393" y="1056558"/>
                  </a:cubicBezTo>
                  <a:cubicBezTo>
                    <a:pt x="1085140" y="1219968"/>
                    <a:pt x="1098008" y="1427262"/>
                    <a:pt x="1106393" y="1538677"/>
                  </a:cubicBezTo>
                  <a:cubicBezTo>
                    <a:pt x="918396" y="1546852"/>
                    <a:pt x="813844" y="1548329"/>
                    <a:pt x="575324" y="1538677"/>
                  </a:cubicBezTo>
                  <a:cubicBezTo>
                    <a:pt x="336804" y="1529025"/>
                    <a:pt x="118044" y="1555540"/>
                    <a:pt x="0" y="1538677"/>
                  </a:cubicBezTo>
                  <a:cubicBezTo>
                    <a:pt x="-13203" y="1281468"/>
                    <a:pt x="-6045" y="1131638"/>
                    <a:pt x="0" y="995011"/>
                  </a:cubicBezTo>
                  <a:cubicBezTo>
                    <a:pt x="6045" y="858384"/>
                    <a:pt x="-20292" y="703673"/>
                    <a:pt x="0" y="451345"/>
                  </a:cubicBezTo>
                  <a:cubicBezTo>
                    <a:pt x="20292" y="199017"/>
                    <a:pt x="18751" y="15019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 name="Rectangle 6">
              <a:extLst>
                <a:ext uri="{FF2B5EF4-FFF2-40B4-BE49-F238E27FC236}">
                  <a16:creationId xmlns:a16="http://schemas.microsoft.com/office/drawing/2014/main" xmlns="" id="{79CB1532-55A7-48D1-BDF4-C1C5A5181869}"/>
                </a:ext>
              </a:extLst>
            </p:cNvPr>
            <p:cNvSpPr/>
            <p:nvPr/>
          </p:nvSpPr>
          <p:spPr>
            <a:xfrm>
              <a:off x="6209414" y="3429000"/>
              <a:ext cx="1935126"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xmlns="" id="{57DE6254-9013-4DEE-9CC3-5E0065E9F875}"/>
              </a:ext>
            </a:extLst>
          </p:cNvPr>
          <p:cNvSpPr/>
          <p:nvPr/>
        </p:nvSpPr>
        <p:spPr>
          <a:xfrm>
            <a:off x="6169764" y="1843950"/>
            <a:ext cx="5465910" cy="3170099"/>
          </a:xfrm>
          <a:prstGeom prst="rect">
            <a:avLst/>
          </a:prstGeom>
        </p:spPr>
        <p:txBody>
          <a:bodyPr wrap="square">
            <a:spAutoFit/>
          </a:bodyPr>
          <a:lstStyle/>
          <a:p>
            <a:pPr algn="ctr"/>
            <a:r>
              <a:rPr lang="en-US" sz="2400" b="1" dirty="0">
                <a:latin typeface="Karla" pitchFamily="2" charset="0"/>
              </a:rPr>
              <a:t>Practicum and Project Week</a:t>
            </a:r>
          </a:p>
          <a:p>
            <a:pPr algn="ctr"/>
            <a:endParaRPr lang="en-US" dirty="0">
              <a:latin typeface="Karla" pitchFamily="2" charset="0"/>
            </a:endParaRPr>
          </a:p>
          <a:p>
            <a:pPr algn="ctr"/>
            <a:r>
              <a:rPr lang="en-US" dirty="0">
                <a:latin typeface="Karla" pitchFamily="2" charset="0"/>
              </a:rPr>
              <a:t>~ 15 hours/week**</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sz="1400" dirty="0">
                <a:latin typeface="Karla" pitchFamily="2" charset="0"/>
              </a:rPr>
              <a:t>* 3 practicums and  1 final project (2 weeks long)</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1162050" y="401607"/>
            <a:ext cx="10039350" cy="647700"/>
          </a:xfrm>
        </p:spPr>
        <p:txBody>
          <a:bodyPr>
            <a:normAutofit/>
          </a:bodyPr>
          <a:lstStyle/>
          <a:p>
            <a:pPr>
              <a:spcAft>
                <a:spcPts val="1800"/>
              </a:spcAft>
            </a:pPr>
            <a:r>
              <a:rPr lang="en-US" dirty="0"/>
              <a:t>5: Workload</a:t>
            </a:r>
          </a:p>
        </p:txBody>
      </p:sp>
      <p:sp>
        <p:nvSpPr>
          <p:cNvPr id="9" name="Rectangle 8">
            <a:extLst>
              <a:ext uri="{FF2B5EF4-FFF2-40B4-BE49-F238E27FC236}">
                <a16:creationId xmlns:a16="http://schemas.microsoft.com/office/drawing/2014/main" xmlns="" id="{5BB96268-19C2-489F-AA87-2D6A0808AD2E}"/>
              </a:ext>
            </a:extLst>
          </p:cNvPr>
          <p:cNvSpPr/>
          <p:nvPr/>
        </p:nvSpPr>
        <p:spPr>
          <a:xfrm>
            <a:off x="556326" y="1851476"/>
            <a:ext cx="5539674" cy="3170099"/>
          </a:xfrm>
          <a:prstGeom prst="rect">
            <a:avLst/>
          </a:prstGeom>
        </p:spPr>
        <p:txBody>
          <a:bodyPr wrap="square">
            <a:spAutoFit/>
          </a:bodyPr>
          <a:lstStyle/>
          <a:p>
            <a:pPr algn="ctr"/>
            <a:r>
              <a:rPr lang="en-US" sz="2400" b="1" dirty="0">
                <a:latin typeface="Karla" pitchFamily="2" charset="0"/>
              </a:rPr>
              <a:t>Regular Week</a:t>
            </a:r>
          </a:p>
          <a:p>
            <a:pPr algn="ctr"/>
            <a:endParaRPr lang="en-US" b="1" dirty="0">
              <a:latin typeface="Karla" pitchFamily="2" charset="0"/>
            </a:endParaRPr>
          </a:p>
          <a:p>
            <a:pPr algn="ctr"/>
            <a:r>
              <a:rPr lang="en-US" dirty="0">
                <a:latin typeface="Karla" pitchFamily="2" charset="0"/>
              </a:rPr>
              <a:t>3 hours in class</a:t>
            </a:r>
          </a:p>
          <a:p>
            <a:pPr algn="ctr"/>
            <a:r>
              <a:rPr lang="en-US" dirty="0">
                <a:latin typeface="Karla" pitchFamily="2" charset="0"/>
              </a:rPr>
              <a:t>3 hours reading</a:t>
            </a:r>
          </a:p>
          <a:p>
            <a:pPr algn="ctr"/>
            <a:r>
              <a:rPr lang="en-US" dirty="0">
                <a:latin typeface="Karla" pitchFamily="2" charset="0"/>
              </a:rPr>
              <a:t>2 hours exercise</a:t>
            </a:r>
          </a:p>
          <a:p>
            <a:pPr algn="ctr"/>
            <a:r>
              <a:rPr lang="en-US" dirty="0">
                <a:latin typeface="Karla" pitchFamily="2" charset="0"/>
              </a:rPr>
              <a:t>2 hours presentation*</a:t>
            </a:r>
          </a:p>
          <a:p>
            <a:pPr algn="ctr"/>
            <a:endParaRPr lang="en-US" dirty="0">
              <a:latin typeface="Karla" pitchFamily="2" charset="0"/>
            </a:endParaRPr>
          </a:p>
          <a:p>
            <a:pPr algn="ctr"/>
            <a:r>
              <a:rPr lang="en-US" dirty="0">
                <a:latin typeface="Karla" pitchFamily="2" charset="0"/>
              </a:rPr>
              <a:t>~ 10 hours/week</a:t>
            </a:r>
          </a:p>
          <a:p>
            <a:pPr algn="ctr"/>
            <a:endParaRPr lang="en-US" dirty="0">
              <a:latin typeface="Karla" pitchFamily="2" charset="0"/>
            </a:endParaRPr>
          </a:p>
          <a:p>
            <a:pPr algn="ctr"/>
            <a:endParaRPr lang="en-US" dirty="0">
              <a:latin typeface="Karla" pitchFamily="2" charset="0"/>
            </a:endParaRPr>
          </a:p>
          <a:p>
            <a:pPr algn="ctr"/>
            <a:r>
              <a:rPr lang="en-US" sz="1400" dirty="0">
                <a:latin typeface="Karla" pitchFamily="2" charset="0"/>
              </a:rPr>
              <a:t>* 1 presentation per module per group (3 total)</a:t>
            </a:r>
          </a:p>
        </p:txBody>
      </p:sp>
    </p:spTree>
    <p:extLst>
      <p:ext uri="{BB962C8B-B14F-4D97-AF65-F5344CB8AC3E}">
        <p14:creationId xmlns:p14="http://schemas.microsoft.com/office/powerpoint/2010/main" val="4275120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F90E545-4F5A-4706-9709-188CE2D94341}"/>
              </a:ext>
            </a:extLst>
          </p:cNvPr>
          <p:cNvSpPr>
            <a:spLocks noGrp="1"/>
          </p:cNvSpPr>
          <p:nvPr>
            <p:ph type="body" sz="quarter" idx="13"/>
          </p:nvPr>
        </p:nvSpPr>
        <p:spPr>
          <a:xfrm>
            <a:off x="2743200" y="1821235"/>
            <a:ext cx="6794500" cy="4074739"/>
          </a:xfrm>
        </p:spPr>
        <p:txBody>
          <a:bodyPr>
            <a:normAutofit/>
          </a:bodyPr>
          <a:lstStyle/>
          <a:p>
            <a:r>
              <a:rPr lang="en-US" b="1" dirty="0"/>
              <a:t>Fill up forms</a:t>
            </a:r>
          </a:p>
          <a:p>
            <a:endParaRPr lang="en-US" dirty="0"/>
          </a:p>
          <a:p>
            <a:r>
              <a:rPr lang="en-US" dirty="0">
                <a:hlinkClick r:id="rId2"/>
              </a:rPr>
              <a:t>Make group </a:t>
            </a:r>
            <a:r>
              <a:rPr lang="en-US" dirty="0"/>
              <a:t>*</a:t>
            </a:r>
          </a:p>
          <a:p>
            <a:r>
              <a:rPr lang="en-US" dirty="0">
                <a:hlinkClick r:id="rId3"/>
              </a:rPr>
              <a:t>Sign-up presentation</a:t>
            </a:r>
            <a:r>
              <a:rPr lang="en-US" dirty="0"/>
              <a:t>**</a:t>
            </a:r>
          </a:p>
          <a:p>
            <a:endParaRPr lang="en-US" dirty="0"/>
          </a:p>
          <a:p>
            <a:endParaRPr lang="en-US" dirty="0"/>
          </a:p>
          <a:p>
            <a:pPr algn="l"/>
            <a:r>
              <a:rPr lang="en-US" sz="1400" dirty="0"/>
              <a:t>* Fill group components in each row</a:t>
            </a:r>
          </a:p>
          <a:p>
            <a:pPr algn="l"/>
            <a:r>
              <a:rPr lang="en-US" sz="1400" dirty="0"/>
              <a:t>** Each group should pick one slot in each module</a:t>
            </a:r>
          </a:p>
        </p:txBody>
      </p:sp>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848139" y="401607"/>
            <a:ext cx="10357954" cy="2407854"/>
          </a:xfrm>
        </p:spPr>
        <p:txBody>
          <a:bodyPr/>
          <a:lstStyle/>
          <a:p>
            <a:r>
              <a:rPr lang="en-US" dirty="0"/>
              <a:t>6: Logistics</a:t>
            </a:r>
          </a:p>
        </p:txBody>
      </p:sp>
    </p:spTree>
    <p:extLst>
      <p:ext uri="{BB962C8B-B14F-4D97-AF65-F5344CB8AC3E}">
        <p14:creationId xmlns:p14="http://schemas.microsoft.com/office/powerpoint/2010/main" val="2342688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848139" y="401607"/>
            <a:ext cx="10357954" cy="2407854"/>
          </a:xfrm>
        </p:spPr>
        <p:txBody>
          <a:bodyPr/>
          <a:lstStyle/>
          <a:p>
            <a:r>
              <a:rPr lang="en-US" dirty="0"/>
              <a:t>7: Grades</a:t>
            </a:r>
          </a:p>
        </p:txBody>
      </p:sp>
      <p:pic>
        <p:nvPicPr>
          <p:cNvPr id="4" name="Picture 3">
            <a:extLst>
              <a:ext uri="{FF2B5EF4-FFF2-40B4-BE49-F238E27FC236}">
                <a16:creationId xmlns:a16="http://schemas.microsoft.com/office/drawing/2014/main" xmlns="" id="{49880D34-544B-40D2-AC79-E17AEED27510}"/>
              </a:ext>
            </a:extLst>
          </p:cNvPr>
          <p:cNvPicPr>
            <a:picLocks noChangeAspect="1"/>
          </p:cNvPicPr>
          <p:nvPr/>
        </p:nvPicPr>
        <p:blipFill>
          <a:blip r:embed="rId2"/>
          <a:stretch>
            <a:fillRect/>
          </a:stretch>
        </p:blipFill>
        <p:spPr>
          <a:xfrm>
            <a:off x="4365699" y="1534039"/>
            <a:ext cx="3549502" cy="4190550"/>
          </a:xfrm>
          <a:prstGeom prst="rect">
            <a:avLst/>
          </a:prstGeom>
        </p:spPr>
      </p:pic>
    </p:spTree>
    <p:extLst>
      <p:ext uri="{BB962C8B-B14F-4D97-AF65-F5344CB8AC3E}">
        <p14:creationId xmlns:p14="http://schemas.microsoft.com/office/powerpoint/2010/main" val="1255679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E79E9732-DC5F-4E31-AE99-47AF6D30A725}"/>
              </a:ext>
            </a:extLst>
          </p:cNvPr>
          <p:cNvGrpSpPr/>
          <p:nvPr/>
        </p:nvGrpSpPr>
        <p:grpSpPr>
          <a:xfrm>
            <a:off x="3533650" y="3105025"/>
            <a:ext cx="5124700" cy="647949"/>
            <a:chOff x="3708399" y="5562182"/>
            <a:chExt cx="5124700" cy="647949"/>
          </a:xfrm>
        </p:grpSpPr>
        <p:sp>
          <p:nvSpPr>
            <p:cNvPr id="18" name="Rectangle 17">
              <a:extLst>
                <a:ext uri="{FF2B5EF4-FFF2-40B4-BE49-F238E27FC236}">
                  <a16:creationId xmlns:a16="http://schemas.microsoft.com/office/drawing/2014/main" xmlns="" id="{A7CF9C45-FF07-4721-888A-CDC8D2C9F429}"/>
                </a:ext>
              </a:extLst>
            </p:cNvPr>
            <p:cNvSpPr/>
            <p:nvPr/>
          </p:nvSpPr>
          <p:spPr>
            <a:xfrm>
              <a:off x="3708400" y="5562182"/>
              <a:ext cx="1295898" cy="647949"/>
            </a:xfrm>
            <a:prstGeom prst="rect">
              <a:avLst/>
            </a:prstGeom>
            <a:solidFill>
              <a:srgbClr val="940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a:extLst>
                <a:ext uri="{FF2B5EF4-FFF2-40B4-BE49-F238E27FC236}">
                  <a16:creationId xmlns:a16="http://schemas.microsoft.com/office/drawing/2014/main" xmlns="" id="{EEC03D37-031E-4AFA-B1FF-7E1E0DB75EDA}"/>
                </a:ext>
              </a:extLst>
            </p:cNvPr>
            <p:cNvSpPr txBox="1">
              <a:spLocks/>
            </p:cNvSpPr>
            <p:nvPr/>
          </p:nvSpPr>
          <p:spPr>
            <a:xfrm>
              <a:off x="3708399" y="5699174"/>
              <a:ext cx="1295899" cy="5109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bg1"/>
                  </a:solidFill>
                  <a:latin typeface="Karla" charset="0"/>
                </a:rPr>
                <a:t>AC295</a:t>
              </a:r>
              <a:endParaRPr lang="en-US" b="1" dirty="0">
                <a:solidFill>
                  <a:schemeClr val="bg1"/>
                </a:solidFill>
                <a:latin typeface="Karla" charset="0"/>
              </a:endParaRPr>
            </a:p>
          </p:txBody>
        </p:sp>
        <p:sp>
          <p:nvSpPr>
            <p:cNvPr id="20" name="Rectangle 19">
              <a:extLst>
                <a:ext uri="{FF2B5EF4-FFF2-40B4-BE49-F238E27FC236}">
                  <a16:creationId xmlns:a16="http://schemas.microsoft.com/office/drawing/2014/main" xmlns="" id="{9F8140DE-DF19-4E67-BA8B-FDEFA75CDC53}"/>
                </a:ext>
              </a:extLst>
            </p:cNvPr>
            <p:cNvSpPr/>
            <p:nvPr/>
          </p:nvSpPr>
          <p:spPr>
            <a:xfrm>
              <a:off x="5004298" y="5593768"/>
              <a:ext cx="3828801" cy="584775"/>
            </a:xfrm>
            <a:custGeom>
              <a:avLst/>
              <a:gdLst>
                <a:gd name="connsiteX0" fmla="*/ 0 w 3828801"/>
                <a:gd name="connsiteY0" fmla="*/ 0 h 584775"/>
                <a:gd name="connsiteX1" fmla="*/ 714710 w 3828801"/>
                <a:gd name="connsiteY1" fmla="*/ 0 h 584775"/>
                <a:gd name="connsiteX2" fmla="*/ 1391131 w 3828801"/>
                <a:gd name="connsiteY2" fmla="*/ 0 h 584775"/>
                <a:gd name="connsiteX3" fmla="*/ 2067553 w 3828801"/>
                <a:gd name="connsiteY3" fmla="*/ 0 h 584775"/>
                <a:gd name="connsiteX4" fmla="*/ 2590822 w 3828801"/>
                <a:gd name="connsiteY4" fmla="*/ 0 h 584775"/>
                <a:gd name="connsiteX5" fmla="*/ 3152379 w 3828801"/>
                <a:gd name="connsiteY5" fmla="*/ 0 h 584775"/>
                <a:gd name="connsiteX6" fmla="*/ 3828801 w 3828801"/>
                <a:gd name="connsiteY6" fmla="*/ 0 h 584775"/>
                <a:gd name="connsiteX7" fmla="*/ 3828801 w 3828801"/>
                <a:gd name="connsiteY7" fmla="*/ 584775 h 584775"/>
                <a:gd name="connsiteX8" fmla="*/ 3190668 w 3828801"/>
                <a:gd name="connsiteY8" fmla="*/ 584775 h 584775"/>
                <a:gd name="connsiteX9" fmla="*/ 2667398 w 3828801"/>
                <a:gd name="connsiteY9" fmla="*/ 584775 h 584775"/>
                <a:gd name="connsiteX10" fmla="*/ 2144129 w 3828801"/>
                <a:gd name="connsiteY10" fmla="*/ 584775 h 584775"/>
                <a:gd name="connsiteX11" fmla="*/ 1467707 w 3828801"/>
                <a:gd name="connsiteY11" fmla="*/ 584775 h 584775"/>
                <a:gd name="connsiteX12" fmla="*/ 906150 w 3828801"/>
                <a:gd name="connsiteY12" fmla="*/ 584775 h 584775"/>
                <a:gd name="connsiteX13" fmla="*/ 0 w 3828801"/>
                <a:gd name="connsiteY13" fmla="*/ 584775 h 584775"/>
                <a:gd name="connsiteX14" fmla="*/ 0 w 3828801"/>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8801" h="584775" fill="none" extrusionOk="0">
                  <a:moveTo>
                    <a:pt x="0" y="0"/>
                  </a:moveTo>
                  <a:cubicBezTo>
                    <a:pt x="348003" y="-20745"/>
                    <a:pt x="367434" y="27532"/>
                    <a:pt x="714710" y="0"/>
                  </a:cubicBezTo>
                  <a:cubicBezTo>
                    <a:pt x="1061986" y="-27532"/>
                    <a:pt x="1066457" y="-7668"/>
                    <a:pt x="1391131" y="0"/>
                  </a:cubicBezTo>
                  <a:cubicBezTo>
                    <a:pt x="1715805" y="7668"/>
                    <a:pt x="1897352" y="-31783"/>
                    <a:pt x="2067553" y="0"/>
                  </a:cubicBezTo>
                  <a:cubicBezTo>
                    <a:pt x="2237754" y="31783"/>
                    <a:pt x="2443578" y="9100"/>
                    <a:pt x="2590822" y="0"/>
                  </a:cubicBezTo>
                  <a:cubicBezTo>
                    <a:pt x="2738066" y="-9100"/>
                    <a:pt x="2948803" y="21392"/>
                    <a:pt x="3152379" y="0"/>
                  </a:cubicBezTo>
                  <a:cubicBezTo>
                    <a:pt x="3355955" y="-21392"/>
                    <a:pt x="3531707" y="-32995"/>
                    <a:pt x="3828801" y="0"/>
                  </a:cubicBezTo>
                  <a:cubicBezTo>
                    <a:pt x="3847120" y="145862"/>
                    <a:pt x="3808109" y="433896"/>
                    <a:pt x="3828801" y="584775"/>
                  </a:cubicBezTo>
                  <a:cubicBezTo>
                    <a:pt x="3633808" y="585971"/>
                    <a:pt x="3497714" y="596897"/>
                    <a:pt x="3190668" y="584775"/>
                  </a:cubicBezTo>
                  <a:cubicBezTo>
                    <a:pt x="2883622" y="572653"/>
                    <a:pt x="2788161" y="585870"/>
                    <a:pt x="2667398" y="584775"/>
                  </a:cubicBezTo>
                  <a:cubicBezTo>
                    <a:pt x="2546635" y="583681"/>
                    <a:pt x="2313184" y="572839"/>
                    <a:pt x="2144129" y="584775"/>
                  </a:cubicBezTo>
                  <a:cubicBezTo>
                    <a:pt x="1975074" y="596711"/>
                    <a:pt x="1798810" y="567035"/>
                    <a:pt x="1467707" y="584775"/>
                  </a:cubicBezTo>
                  <a:cubicBezTo>
                    <a:pt x="1136604" y="602515"/>
                    <a:pt x="1135156" y="604702"/>
                    <a:pt x="906150" y="584775"/>
                  </a:cubicBezTo>
                  <a:cubicBezTo>
                    <a:pt x="677144" y="564848"/>
                    <a:pt x="375882" y="604932"/>
                    <a:pt x="0" y="584775"/>
                  </a:cubicBezTo>
                  <a:cubicBezTo>
                    <a:pt x="-6303" y="445539"/>
                    <a:pt x="-13732" y="241777"/>
                    <a:pt x="0" y="0"/>
                  </a:cubicBezTo>
                  <a:close/>
                </a:path>
                <a:path w="3828801" h="584775" stroke="0" extrusionOk="0">
                  <a:moveTo>
                    <a:pt x="0" y="0"/>
                  </a:moveTo>
                  <a:cubicBezTo>
                    <a:pt x="244066" y="-18668"/>
                    <a:pt x="315116" y="-7371"/>
                    <a:pt x="599845" y="0"/>
                  </a:cubicBezTo>
                  <a:cubicBezTo>
                    <a:pt x="884574" y="7371"/>
                    <a:pt x="862043" y="6614"/>
                    <a:pt x="1123115" y="0"/>
                  </a:cubicBezTo>
                  <a:cubicBezTo>
                    <a:pt x="1384187" y="-6614"/>
                    <a:pt x="1496465" y="-14535"/>
                    <a:pt x="1837824" y="0"/>
                  </a:cubicBezTo>
                  <a:cubicBezTo>
                    <a:pt x="2179183" y="14535"/>
                    <a:pt x="2141354" y="-17438"/>
                    <a:pt x="2437670" y="0"/>
                  </a:cubicBezTo>
                  <a:cubicBezTo>
                    <a:pt x="2733986" y="17438"/>
                    <a:pt x="2873325" y="11806"/>
                    <a:pt x="3037515" y="0"/>
                  </a:cubicBezTo>
                  <a:cubicBezTo>
                    <a:pt x="3201705" y="-11806"/>
                    <a:pt x="3439546" y="-5188"/>
                    <a:pt x="3828801" y="0"/>
                  </a:cubicBezTo>
                  <a:cubicBezTo>
                    <a:pt x="3826040" y="282673"/>
                    <a:pt x="3828418" y="341227"/>
                    <a:pt x="3828801" y="584775"/>
                  </a:cubicBezTo>
                  <a:cubicBezTo>
                    <a:pt x="3651954" y="582316"/>
                    <a:pt x="3387391" y="614455"/>
                    <a:pt x="3190668" y="584775"/>
                  </a:cubicBezTo>
                  <a:cubicBezTo>
                    <a:pt x="2993945" y="555095"/>
                    <a:pt x="2793334" y="604406"/>
                    <a:pt x="2667398" y="584775"/>
                  </a:cubicBezTo>
                  <a:cubicBezTo>
                    <a:pt x="2541462" y="565145"/>
                    <a:pt x="2207504" y="585378"/>
                    <a:pt x="2029265" y="584775"/>
                  </a:cubicBezTo>
                  <a:cubicBezTo>
                    <a:pt x="1851026" y="584172"/>
                    <a:pt x="1632137" y="595298"/>
                    <a:pt x="1391131" y="584775"/>
                  </a:cubicBezTo>
                  <a:cubicBezTo>
                    <a:pt x="1150125" y="574252"/>
                    <a:pt x="1026340" y="581042"/>
                    <a:pt x="791286" y="584775"/>
                  </a:cubicBezTo>
                  <a:cubicBezTo>
                    <a:pt x="556233" y="588508"/>
                    <a:pt x="235797" y="598758"/>
                    <a:pt x="0" y="584775"/>
                  </a:cubicBezTo>
                  <a:cubicBezTo>
                    <a:pt x="8947" y="456293"/>
                    <a:pt x="29051" y="250004"/>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r>
                <a:rPr lang="en-US" b="1" dirty="0">
                  <a:latin typeface="Karla" charset="0"/>
                </a:rPr>
                <a:t>Advanced Practical Data Science</a:t>
              </a:r>
            </a:p>
            <a:p>
              <a:r>
                <a:rPr lang="en-US" sz="1400" b="1" dirty="0" err="1">
                  <a:latin typeface="Karla" charset="0"/>
                </a:rPr>
                <a:t>Pavlos</a:t>
              </a:r>
              <a:r>
                <a:rPr lang="en-US" sz="1400" b="1" dirty="0">
                  <a:latin typeface="Karla" charset="0"/>
                </a:rPr>
                <a:t> </a:t>
              </a:r>
              <a:r>
                <a:rPr lang="en-US" sz="1400" b="1" dirty="0" err="1">
                  <a:latin typeface="Karla" charset="0"/>
                </a:rPr>
                <a:t>Protopapas</a:t>
              </a:r>
              <a:endParaRPr lang="en-US" sz="1000" b="1" dirty="0"/>
            </a:p>
          </p:txBody>
        </p:sp>
      </p:grpSp>
    </p:spTree>
    <p:extLst>
      <p:ext uri="{BB962C8B-B14F-4D97-AF65-F5344CB8AC3E}">
        <p14:creationId xmlns:p14="http://schemas.microsoft.com/office/powerpoint/2010/main" val="428538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4DD40E0-632F-425B-B5E9-5E8CC8FCE6EF}"/>
              </a:ext>
            </a:extLst>
          </p:cNvPr>
          <p:cNvSpPr>
            <a:spLocks noGrp="1"/>
          </p:cNvSpPr>
          <p:nvPr>
            <p:ph type="body" sz="quarter" idx="13"/>
          </p:nvPr>
        </p:nvSpPr>
        <p:spPr>
          <a:xfrm>
            <a:off x="2226469" y="1821235"/>
            <a:ext cx="7827962" cy="4052791"/>
          </a:xfrm>
        </p:spPr>
        <p:txBody>
          <a:bodyPr>
            <a:normAutofit fontScale="85000" lnSpcReduction="20000"/>
          </a:bodyPr>
          <a:lstStyle/>
          <a:p>
            <a:pPr>
              <a:spcAft>
                <a:spcPts val="600"/>
              </a:spcAft>
            </a:pPr>
            <a:r>
              <a:rPr lang="en-US" sz="3700" dirty="0"/>
              <a:t>1 : Why you should take this class </a:t>
            </a:r>
            <a:r>
              <a:rPr lang="en-US" sz="3700" dirty="0" smtClean="0"/>
              <a:t>and </a:t>
            </a:r>
            <a:r>
              <a:rPr lang="en-US" sz="3700" dirty="0"/>
              <a:t>why </a:t>
            </a:r>
            <a:r>
              <a:rPr lang="en-US" sz="3700" dirty="0" smtClean="0"/>
              <a:t>not</a:t>
            </a:r>
            <a:endParaRPr lang="en-US" sz="3700" dirty="0"/>
          </a:p>
          <a:p>
            <a:pPr>
              <a:spcAft>
                <a:spcPts val="600"/>
              </a:spcAft>
            </a:pPr>
            <a:r>
              <a:rPr lang="en-US" sz="3700" dirty="0"/>
              <a:t>2: </a:t>
            </a:r>
            <a:r>
              <a:rPr lang="en-US" sz="3700" dirty="0" smtClean="0"/>
              <a:t>Who are we</a:t>
            </a:r>
            <a:endParaRPr lang="en-US" sz="3700" dirty="0"/>
          </a:p>
          <a:p>
            <a:pPr>
              <a:spcAft>
                <a:spcPts val="600"/>
              </a:spcAft>
            </a:pPr>
            <a:r>
              <a:rPr lang="en-US" sz="3700" dirty="0"/>
              <a:t>3: Course </a:t>
            </a:r>
            <a:r>
              <a:rPr lang="en-US" sz="3700" dirty="0" smtClean="0"/>
              <a:t>structure </a:t>
            </a:r>
            <a:r>
              <a:rPr lang="en-US" sz="3700" dirty="0"/>
              <a:t>and </a:t>
            </a:r>
            <a:r>
              <a:rPr lang="en-US" sz="3700" dirty="0" smtClean="0"/>
              <a:t>activities</a:t>
            </a:r>
            <a:endParaRPr lang="en-US" sz="3700" dirty="0"/>
          </a:p>
          <a:p>
            <a:pPr>
              <a:spcAft>
                <a:spcPts val="600"/>
              </a:spcAft>
            </a:pPr>
            <a:r>
              <a:rPr lang="en-US" sz="3700" dirty="0"/>
              <a:t>4: Expectations</a:t>
            </a:r>
          </a:p>
          <a:p>
            <a:pPr>
              <a:spcAft>
                <a:spcPts val="600"/>
              </a:spcAft>
            </a:pPr>
            <a:r>
              <a:rPr lang="en-US" sz="3700" dirty="0"/>
              <a:t>5: Workload</a:t>
            </a:r>
          </a:p>
          <a:p>
            <a:pPr>
              <a:spcAft>
                <a:spcPts val="600"/>
              </a:spcAft>
            </a:pPr>
            <a:r>
              <a:rPr lang="en-US" sz="3700" dirty="0"/>
              <a:t>6: Logistics</a:t>
            </a:r>
          </a:p>
          <a:p>
            <a:pPr>
              <a:spcAft>
                <a:spcPts val="600"/>
              </a:spcAft>
            </a:pPr>
            <a:r>
              <a:rPr lang="en-US" sz="3700" dirty="0"/>
              <a:t>7: </a:t>
            </a:r>
            <a:r>
              <a:rPr lang="en-US" sz="3700" dirty="0" smtClean="0"/>
              <a:t>Grades</a:t>
            </a:r>
          </a:p>
          <a:p>
            <a:pPr>
              <a:spcAft>
                <a:spcPts val="600"/>
              </a:spcAft>
            </a:pPr>
            <a:endParaRPr lang="en-US" dirty="0"/>
          </a:p>
          <a:p>
            <a:pPr>
              <a:spcAft>
                <a:spcPts val="600"/>
              </a:spcAft>
            </a:pPr>
            <a:endParaRPr lang="en-US" dirty="0"/>
          </a:p>
        </p:txBody>
      </p:sp>
      <p:sp>
        <p:nvSpPr>
          <p:cNvPr id="3" name="Text Placeholder 2">
            <a:extLst>
              <a:ext uri="{FF2B5EF4-FFF2-40B4-BE49-F238E27FC236}">
                <a16:creationId xmlns:a16="http://schemas.microsoft.com/office/drawing/2014/main" xmlns="" id="{6DA12FB9-5FAE-4342-BE2F-559B191D9485}"/>
              </a:ext>
            </a:extLst>
          </p:cNvPr>
          <p:cNvSpPr>
            <a:spLocks noGrp="1"/>
          </p:cNvSpPr>
          <p:nvPr>
            <p:ph type="body" sz="quarter" idx="4294967295"/>
          </p:nvPr>
        </p:nvSpPr>
        <p:spPr>
          <a:xfrm>
            <a:off x="848139" y="401607"/>
            <a:ext cx="10357954" cy="2407854"/>
          </a:xfrm>
        </p:spPr>
        <p:txBody>
          <a:bodyPr/>
          <a:lstStyle/>
          <a:p>
            <a:pPr marL="0" indent="0" algn="ctr">
              <a:buNone/>
            </a:pPr>
            <a:r>
              <a:rPr lang="en-US" b="1" dirty="0">
                <a:latin typeface="Karla" charset="0"/>
                <a:ea typeface="Karla" charset="0"/>
                <a:cs typeface="Karla" charset="0"/>
              </a:rPr>
              <a:t>Outline</a:t>
            </a:r>
          </a:p>
        </p:txBody>
      </p:sp>
    </p:spTree>
    <p:extLst>
      <p:ext uri="{BB962C8B-B14F-4D97-AF65-F5344CB8AC3E}">
        <p14:creationId xmlns:p14="http://schemas.microsoft.com/office/powerpoint/2010/main" val="1152397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393547" y="1757552"/>
            <a:ext cx="9920378" cy="3920659"/>
          </a:xfrm>
        </p:spPr>
        <p:txBody>
          <a:bodyPr>
            <a:normAutofit fontScale="55000" lnSpcReduction="20000"/>
          </a:bodyPr>
          <a:lstStyle/>
          <a:p>
            <a:pPr>
              <a:spcAft>
                <a:spcPts val="1800"/>
              </a:spcAft>
            </a:pPr>
            <a:r>
              <a:rPr lang="en-US" b="1" dirty="0"/>
              <a:t>Learn how to</a:t>
            </a:r>
            <a:r>
              <a:rPr lang="en-US" dirty="0"/>
              <a:t>:</a:t>
            </a:r>
          </a:p>
          <a:p>
            <a:pPr>
              <a:spcAft>
                <a:spcPts val="1800"/>
              </a:spcAft>
            </a:pPr>
            <a:r>
              <a:rPr lang="en-US" dirty="0"/>
              <a:t>Put your model in production</a:t>
            </a:r>
          </a:p>
          <a:p>
            <a:pPr>
              <a:spcAft>
                <a:spcPts val="1800"/>
              </a:spcAft>
            </a:pPr>
            <a:r>
              <a:rPr lang="en-US" dirty="0"/>
              <a:t>Integrate and orchestrate applications</a:t>
            </a:r>
          </a:p>
          <a:p>
            <a:pPr>
              <a:spcAft>
                <a:spcPts val="1800"/>
              </a:spcAft>
            </a:pPr>
            <a:r>
              <a:rPr lang="en-US" dirty="0"/>
              <a:t>Deploy increasing amount of data</a:t>
            </a:r>
          </a:p>
          <a:p>
            <a:pPr>
              <a:spcAft>
                <a:spcPts val="1800"/>
              </a:spcAft>
            </a:pPr>
            <a:r>
              <a:rPr lang="en-US" dirty="0"/>
              <a:t>Take advantage of available models</a:t>
            </a:r>
          </a:p>
          <a:p>
            <a:pPr>
              <a:spcAft>
                <a:spcPts val="1800"/>
              </a:spcAft>
            </a:pPr>
            <a:r>
              <a:rPr lang="en-US" dirty="0"/>
              <a:t>Evaluate and debug model using </a:t>
            </a:r>
            <a:r>
              <a:rPr lang="en-US" dirty="0" smtClean="0"/>
              <a:t>visualization</a:t>
            </a:r>
          </a:p>
          <a:p>
            <a:pPr>
              <a:spcAft>
                <a:spcPts val="1800"/>
              </a:spcAft>
            </a:pPr>
            <a:r>
              <a:rPr lang="en-US" dirty="0" smtClean="0"/>
              <a:t>If you have attended </a:t>
            </a:r>
            <a:r>
              <a:rPr lang="en-US" dirty="0" err="1" smtClean="0"/>
              <a:t>ComputeFest</a:t>
            </a:r>
            <a:r>
              <a:rPr lang="en-US" dirty="0" smtClean="0"/>
              <a:t> and found it interesting and want to know more, this will be </a:t>
            </a:r>
            <a:r>
              <a:rPr lang="en-US" smtClean="0"/>
              <a:t>an interesting class</a:t>
            </a:r>
            <a:endParaRPr lang="en-US" dirty="0" smtClean="0"/>
          </a:p>
          <a:p>
            <a:pPr>
              <a:spcAft>
                <a:spcPts val="1800"/>
              </a:spcAft>
            </a:pPr>
            <a:endParaRPr lang="en-US" dirty="0"/>
          </a:p>
          <a:p>
            <a:endParaRPr lang="en-US" dirty="0"/>
          </a:p>
          <a:p>
            <a:endParaRPr lang="en-US" dirty="0"/>
          </a:p>
        </p:txBody>
      </p:sp>
      <p:sp>
        <p:nvSpPr>
          <p:cNvPr id="3" name="Text Placeholder 2"/>
          <p:cNvSpPr>
            <a:spLocks noGrp="1"/>
          </p:cNvSpPr>
          <p:nvPr>
            <p:ph type="body" sz="quarter" idx="4294967295"/>
          </p:nvPr>
        </p:nvSpPr>
        <p:spPr>
          <a:xfrm>
            <a:off x="2413748" y="374713"/>
            <a:ext cx="7879976" cy="647700"/>
          </a:xfrm>
        </p:spPr>
        <p:txBody>
          <a:bodyPr>
            <a:normAutofit/>
          </a:bodyPr>
          <a:lstStyle/>
          <a:p>
            <a:pPr marL="0" indent="0" algn="ctr">
              <a:buNone/>
            </a:pPr>
            <a:r>
              <a:rPr lang="en-US" b="1" dirty="0" smtClean="0">
                <a:latin typeface="Karla" charset="0"/>
                <a:ea typeface="Karla" charset="0"/>
                <a:cs typeface="Karla" charset="0"/>
              </a:rPr>
              <a:t> </a:t>
            </a:r>
            <a:r>
              <a:rPr lang="en-US" b="1" dirty="0">
                <a:latin typeface="Karla" charset="0"/>
                <a:ea typeface="Karla" charset="0"/>
                <a:cs typeface="Karla" charset="0"/>
              </a:rPr>
              <a:t>Why you should take this class and why not</a:t>
            </a:r>
          </a:p>
        </p:txBody>
      </p:sp>
    </p:spTree>
    <p:extLst>
      <p:ext uri="{BB962C8B-B14F-4D97-AF65-F5344CB8AC3E}">
        <p14:creationId xmlns:p14="http://schemas.microsoft.com/office/powerpoint/2010/main" val="210046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UNK: from Data Science Series to Real World </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1581753" y="2104569"/>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Ask Question</a:t>
            </a:r>
          </a:p>
        </p:txBody>
      </p:sp>
      <p:sp>
        <p:nvSpPr>
          <p:cNvPr id="22" name="Rectangle 21">
            <a:extLst>
              <a:ext uri="{FF2B5EF4-FFF2-40B4-BE49-F238E27FC236}">
                <a16:creationId xmlns:a16="http://schemas.microsoft.com/office/drawing/2014/main" xmlns="" id="{E431EE9F-D9FF-4A33-BD16-6D46C3D0F731}"/>
              </a:ext>
            </a:extLst>
          </p:cNvPr>
          <p:cNvSpPr/>
          <p:nvPr/>
        </p:nvSpPr>
        <p:spPr>
          <a:xfrm>
            <a:off x="1581752" y="299536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Collect Data</a:t>
            </a:r>
          </a:p>
        </p:txBody>
      </p:sp>
      <p:sp>
        <p:nvSpPr>
          <p:cNvPr id="23" name="Rectangle 22">
            <a:extLst>
              <a:ext uri="{FF2B5EF4-FFF2-40B4-BE49-F238E27FC236}">
                <a16:creationId xmlns:a16="http://schemas.microsoft.com/office/drawing/2014/main" xmlns="" id="{DC0FDE17-8208-4FCA-8009-8AA0879D180A}"/>
              </a:ext>
            </a:extLst>
          </p:cNvPr>
          <p:cNvSpPr/>
          <p:nvPr/>
        </p:nvSpPr>
        <p:spPr>
          <a:xfrm>
            <a:off x="1581752" y="3886156"/>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EDA</a:t>
            </a:r>
          </a:p>
        </p:txBody>
      </p:sp>
      <p:sp>
        <p:nvSpPr>
          <p:cNvPr id="24" name="Rectangle 23">
            <a:extLst>
              <a:ext uri="{FF2B5EF4-FFF2-40B4-BE49-F238E27FC236}">
                <a16:creationId xmlns:a16="http://schemas.microsoft.com/office/drawing/2014/main" xmlns="" id="{FE7F4D79-13D4-4E11-8C97-0B212842792E}"/>
              </a:ext>
            </a:extLst>
          </p:cNvPr>
          <p:cNvSpPr/>
          <p:nvPr/>
        </p:nvSpPr>
        <p:spPr>
          <a:xfrm>
            <a:off x="1581752" y="477695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Methodology</a:t>
            </a:r>
          </a:p>
        </p:txBody>
      </p:sp>
      <p:sp>
        <p:nvSpPr>
          <p:cNvPr id="25" name="Rectangle 24">
            <a:extLst>
              <a:ext uri="{FF2B5EF4-FFF2-40B4-BE49-F238E27FC236}">
                <a16:creationId xmlns:a16="http://schemas.microsoft.com/office/drawing/2014/main" xmlns="" id="{83A462B7-5B85-426D-AAF3-653FD6FD2622}"/>
              </a:ext>
            </a:extLst>
          </p:cNvPr>
          <p:cNvSpPr/>
          <p:nvPr/>
        </p:nvSpPr>
        <p:spPr>
          <a:xfrm>
            <a:off x="1581750" y="3014941"/>
            <a:ext cx="3447443" cy="738664"/>
          </a:xfrm>
          <a:custGeom>
            <a:avLst/>
            <a:gdLst>
              <a:gd name="connsiteX0" fmla="*/ 0 w 3447443"/>
              <a:gd name="connsiteY0" fmla="*/ 0 h 738664"/>
              <a:gd name="connsiteX1" fmla="*/ 758437 w 3447443"/>
              <a:gd name="connsiteY1" fmla="*/ 0 h 738664"/>
              <a:gd name="connsiteX2" fmla="*/ 1482400 w 3447443"/>
              <a:gd name="connsiteY2" fmla="*/ 0 h 738664"/>
              <a:gd name="connsiteX3" fmla="*/ 2206364 w 3447443"/>
              <a:gd name="connsiteY3" fmla="*/ 0 h 738664"/>
              <a:gd name="connsiteX4" fmla="*/ 2792429 w 3447443"/>
              <a:gd name="connsiteY4" fmla="*/ 0 h 738664"/>
              <a:gd name="connsiteX5" fmla="*/ 3447443 w 3447443"/>
              <a:gd name="connsiteY5" fmla="*/ 0 h 738664"/>
              <a:gd name="connsiteX6" fmla="*/ 3447443 w 3447443"/>
              <a:gd name="connsiteY6" fmla="*/ 376719 h 738664"/>
              <a:gd name="connsiteX7" fmla="*/ 3447443 w 3447443"/>
              <a:gd name="connsiteY7" fmla="*/ 738664 h 738664"/>
              <a:gd name="connsiteX8" fmla="*/ 2757954 w 3447443"/>
              <a:gd name="connsiteY8" fmla="*/ 738664 h 738664"/>
              <a:gd name="connsiteX9" fmla="*/ 2171889 w 3447443"/>
              <a:gd name="connsiteY9" fmla="*/ 738664 h 738664"/>
              <a:gd name="connsiteX10" fmla="*/ 1585824 w 3447443"/>
              <a:gd name="connsiteY10" fmla="*/ 738664 h 738664"/>
              <a:gd name="connsiteX11" fmla="*/ 861861 w 3447443"/>
              <a:gd name="connsiteY11" fmla="*/ 738664 h 738664"/>
              <a:gd name="connsiteX12" fmla="*/ 0 w 3447443"/>
              <a:gd name="connsiteY12" fmla="*/ 738664 h 738664"/>
              <a:gd name="connsiteX13" fmla="*/ 0 w 3447443"/>
              <a:gd name="connsiteY13" fmla="*/ 354559 h 738664"/>
              <a:gd name="connsiteX14" fmla="*/ 0 w 3447443"/>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7443" h="738664" fill="none" extrusionOk="0">
                <a:moveTo>
                  <a:pt x="0" y="0"/>
                </a:moveTo>
                <a:cubicBezTo>
                  <a:pt x="325314" y="-2507"/>
                  <a:pt x="539534" y="-21261"/>
                  <a:pt x="758437" y="0"/>
                </a:cubicBezTo>
                <a:cubicBezTo>
                  <a:pt x="977340" y="21261"/>
                  <a:pt x="1272956" y="-29048"/>
                  <a:pt x="1482400" y="0"/>
                </a:cubicBezTo>
                <a:cubicBezTo>
                  <a:pt x="1691844" y="29048"/>
                  <a:pt x="1962007" y="173"/>
                  <a:pt x="2206364" y="0"/>
                </a:cubicBezTo>
                <a:cubicBezTo>
                  <a:pt x="2450721" y="-173"/>
                  <a:pt x="2582399" y="-16540"/>
                  <a:pt x="2792429" y="0"/>
                </a:cubicBezTo>
                <a:cubicBezTo>
                  <a:pt x="3002459" y="16540"/>
                  <a:pt x="3258534" y="4246"/>
                  <a:pt x="3447443" y="0"/>
                </a:cubicBezTo>
                <a:cubicBezTo>
                  <a:pt x="3443613" y="153045"/>
                  <a:pt x="3429600" y="240429"/>
                  <a:pt x="3447443" y="376719"/>
                </a:cubicBezTo>
                <a:cubicBezTo>
                  <a:pt x="3465286" y="513009"/>
                  <a:pt x="3433776" y="572322"/>
                  <a:pt x="3447443" y="738664"/>
                </a:cubicBezTo>
                <a:cubicBezTo>
                  <a:pt x="3105815" y="770465"/>
                  <a:pt x="2945337" y="772508"/>
                  <a:pt x="2757954" y="738664"/>
                </a:cubicBezTo>
                <a:cubicBezTo>
                  <a:pt x="2570571" y="704820"/>
                  <a:pt x="2445331" y="742386"/>
                  <a:pt x="2171889" y="738664"/>
                </a:cubicBezTo>
                <a:cubicBezTo>
                  <a:pt x="1898448" y="734942"/>
                  <a:pt x="1712028" y="759546"/>
                  <a:pt x="1585824" y="738664"/>
                </a:cubicBezTo>
                <a:cubicBezTo>
                  <a:pt x="1459621" y="717782"/>
                  <a:pt x="1171126" y="736188"/>
                  <a:pt x="861861" y="738664"/>
                </a:cubicBezTo>
                <a:cubicBezTo>
                  <a:pt x="552596" y="741140"/>
                  <a:pt x="310137" y="725462"/>
                  <a:pt x="0" y="738664"/>
                </a:cubicBezTo>
                <a:cubicBezTo>
                  <a:pt x="-8132" y="574420"/>
                  <a:pt x="1280" y="440386"/>
                  <a:pt x="0" y="354559"/>
                </a:cubicBezTo>
                <a:cubicBezTo>
                  <a:pt x="-1280" y="268732"/>
                  <a:pt x="16177" y="164439"/>
                  <a:pt x="0" y="0"/>
                </a:cubicBezTo>
                <a:close/>
              </a:path>
              <a:path w="3447443" h="738664" stroke="0" extrusionOk="0">
                <a:moveTo>
                  <a:pt x="0" y="0"/>
                </a:moveTo>
                <a:cubicBezTo>
                  <a:pt x="268133" y="11328"/>
                  <a:pt x="453197" y="16757"/>
                  <a:pt x="655014" y="0"/>
                </a:cubicBezTo>
                <a:cubicBezTo>
                  <a:pt x="856831" y="-16757"/>
                  <a:pt x="999387" y="-26163"/>
                  <a:pt x="1241079" y="0"/>
                </a:cubicBezTo>
                <a:cubicBezTo>
                  <a:pt x="1482771" y="26163"/>
                  <a:pt x="1725243" y="2323"/>
                  <a:pt x="1999517" y="0"/>
                </a:cubicBezTo>
                <a:cubicBezTo>
                  <a:pt x="2273791" y="-2323"/>
                  <a:pt x="2343034" y="-19666"/>
                  <a:pt x="2654531" y="0"/>
                </a:cubicBezTo>
                <a:cubicBezTo>
                  <a:pt x="2966028" y="19666"/>
                  <a:pt x="3232849" y="27570"/>
                  <a:pt x="3447443" y="0"/>
                </a:cubicBezTo>
                <a:cubicBezTo>
                  <a:pt x="3444536" y="171952"/>
                  <a:pt x="3458725" y="235716"/>
                  <a:pt x="3447443" y="384105"/>
                </a:cubicBezTo>
                <a:cubicBezTo>
                  <a:pt x="3436161" y="532495"/>
                  <a:pt x="3434248" y="631633"/>
                  <a:pt x="3447443" y="738664"/>
                </a:cubicBezTo>
                <a:cubicBezTo>
                  <a:pt x="3156455" y="772605"/>
                  <a:pt x="3038331" y="718029"/>
                  <a:pt x="2757954" y="738664"/>
                </a:cubicBezTo>
                <a:cubicBezTo>
                  <a:pt x="2477577" y="759299"/>
                  <a:pt x="2448718" y="719742"/>
                  <a:pt x="2171889" y="738664"/>
                </a:cubicBezTo>
                <a:cubicBezTo>
                  <a:pt x="1895061" y="757586"/>
                  <a:pt x="1714396" y="735242"/>
                  <a:pt x="1482400" y="738664"/>
                </a:cubicBezTo>
                <a:cubicBezTo>
                  <a:pt x="1250404" y="742086"/>
                  <a:pt x="1115867" y="743404"/>
                  <a:pt x="792912" y="738664"/>
                </a:cubicBezTo>
                <a:cubicBezTo>
                  <a:pt x="469957" y="733924"/>
                  <a:pt x="349359" y="770116"/>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r>
              <a:rPr lang="en-US" sz="1400" b="1" dirty="0">
                <a:solidFill>
                  <a:schemeClr val="bg1"/>
                </a:solidFill>
                <a:latin typeface="Karla" charset="0"/>
              </a:rPr>
              <a:t> </a:t>
            </a:r>
          </a:p>
          <a:p>
            <a:endParaRPr lang="en-US" sz="1000" b="1" dirty="0"/>
          </a:p>
        </p:txBody>
      </p:sp>
      <p:sp>
        <p:nvSpPr>
          <p:cNvPr id="26" name="Rectangle 25">
            <a:extLst>
              <a:ext uri="{FF2B5EF4-FFF2-40B4-BE49-F238E27FC236}">
                <a16:creationId xmlns:a16="http://schemas.microsoft.com/office/drawing/2014/main" xmlns="" id="{094ABAE3-5396-4FE0-A106-F443B74D409A}"/>
              </a:ext>
            </a:extLst>
          </p:cNvPr>
          <p:cNvSpPr/>
          <p:nvPr/>
        </p:nvSpPr>
        <p:spPr>
          <a:xfrm>
            <a:off x="1581751" y="566790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Story-telling</a:t>
            </a:r>
          </a:p>
        </p:txBody>
      </p:sp>
      <p:sp>
        <p:nvSpPr>
          <p:cNvPr id="27" name="Rectangle 26">
            <a:extLst>
              <a:ext uri="{FF2B5EF4-FFF2-40B4-BE49-F238E27FC236}">
                <a16:creationId xmlns:a16="http://schemas.microsoft.com/office/drawing/2014/main" xmlns="" id="{84847763-BDEC-4978-81EF-80B062D21FB6}"/>
              </a:ext>
            </a:extLst>
          </p:cNvPr>
          <p:cNvSpPr/>
          <p:nvPr/>
        </p:nvSpPr>
        <p:spPr>
          <a:xfrm>
            <a:off x="3283798" y="3125039"/>
            <a:ext cx="1745396" cy="523220"/>
          </a:xfrm>
          <a:prstGeom prst="rect">
            <a:avLst/>
          </a:prstGeom>
        </p:spPr>
        <p:txBody>
          <a:bodyPr wrap="square">
            <a:spAutoFit/>
          </a:bodyPr>
          <a:lstStyle/>
          <a:p>
            <a:pPr algn="r"/>
            <a:r>
              <a:rPr lang="en-US" sz="1400" b="1" dirty="0">
                <a:latin typeface="Karla" charset="0"/>
              </a:rPr>
              <a:t>CSV file, images,</a:t>
            </a:r>
          </a:p>
          <a:p>
            <a:pPr algn="r"/>
            <a:r>
              <a:rPr lang="en-US" sz="1400" b="1" dirty="0">
                <a:latin typeface="Karla" charset="0"/>
              </a:rPr>
              <a:t>scraping</a:t>
            </a:r>
          </a:p>
        </p:txBody>
      </p:sp>
      <p:sp>
        <p:nvSpPr>
          <p:cNvPr id="28" name="Rectangle 27">
            <a:extLst>
              <a:ext uri="{FF2B5EF4-FFF2-40B4-BE49-F238E27FC236}">
                <a16:creationId xmlns:a16="http://schemas.microsoft.com/office/drawing/2014/main" xmlns="" id="{C269BBBF-E9D9-406C-92F7-D82C521A7325}"/>
              </a:ext>
            </a:extLst>
          </p:cNvPr>
          <p:cNvSpPr/>
          <p:nvPr/>
        </p:nvSpPr>
        <p:spPr>
          <a:xfrm>
            <a:off x="1598828" y="3899481"/>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29" name="Rectangle 28">
            <a:extLst>
              <a:ext uri="{FF2B5EF4-FFF2-40B4-BE49-F238E27FC236}">
                <a16:creationId xmlns:a16="http://schemas.microsoft.com/office/drawing/2014/main" xmlns="" id="{41C63785-0681-49EE-AA53-4314D48F760E}"/>
              </a:ext>
            </a:extLst>
          </p:cNvPr>
          <p:cNvSpPr/>
          <p:nvPr/>
        </p:nvSpPr>
        <p:spPr>
          <a:xfrm>
            <a:off x="3268394" y="4130124"/>
            <a:ext cx="1756837" cy="307777"/>
          </a:xfrm>
          <a:prstGeom prst="rect">
            <a:avLst/>
          </a:prstGeom>
        </p:spPr>
        <p:txBody>
          <a:bodyPr wrap="square">
            <a:spAutoFit/>
          </a:bodyPr>
          <a:lstStyle/>
          <a:p>
            <a:pPr algn="r"/>
            <a:r>
              <a:rPr lang="en-US" sz="1400" b="1" dirty="0">
                <a:latin typeface="Karla" charset="0"/>
              </a:rPr>
              <a:t>Notebook</a:t>
            </a:r>
          </a:p>
        </p:txBody>
      </p:sp>
      <p:sp>
        <p:nvSpPr>
          <p:cNvPr id="30" name="Rectangle 29">
            <a:extLst>
              <a:ext uri="{FF2B5EF4-FFF2-40B4-BE49-F238E27FC236}">
                <a16:creationId xmlns:a16="http://schemas.microsoft.com/office/drawing/2014/main" xmlns="" id="{3978E6E4-8302-450F-A617-452F54E35F38}"/>
              </a:ext>
            </a:extLst>
          </p:cNvPr>
          <p:cNvSpPr/>
          <p:nvPr/>
        </p:nvSpPr>
        <p:spPr>
          <a:xfrm>
            <a:off x="1594865" y="4808605"/>
            <a:ext cx="3430366" cy="738664"/>
          </a:xfrm>
          <a:custGeom>
            <a:avLst/>
            <a:gdLst>
              <a:gd name="connsiteX0" fmla="*/ 0 w 3430366"/>
              <a:gd name="connsiteY0" fmla="*/ 0 h 738664"/>
              <a:gd name="connsiteX1" fmla="*/ 754681 w 3430366"/>
              <a:gd name="connsiteY1" fmla="*/ 0 h 738664"/>
              <a:gd name="connsiteX2" fmla="*/ 1475057 w 3430366"/>
              <a:gd name="connsiteY2" fmla="*/ 0 h 738664"/>
              <a:gd name="connsiteX3" fmla="*/ 2195434 w 3430366"/>
              <a:gd name="connsiteY3" fmla="*/ 0 h 738664"/>
              <a:gd name="connsiteX4" fmla="*/ 2778596 w 3430366"/>
              <a:gd name="connsiteY4" fmla="*/ 0 h 738664"/>
              <a:gd name="connsiteX5" fmla="*/ 3430366 w 3430366"/>
              <a:gd name="connsiteY5" fmla="*/ 0 h 738664"/>
              <a:gd name="connsiteX6" fmla="*/ 3430366 w 3430366"/>
              <a:gd name="connsiteY6" fmla="*/ 376719 h 738664"/>
              <a:gd name="connsiteX7" fmla="*/ 3430366 w 3430366"/>
              <a:gd name="connsiteY7" fmla="*/ 738664 h 738664"/>
              <a:gd name="connsiteX8" fmla="*/ 2744293 w 3430366"/>
              <a:gd name="connsiteY8" fmla="*/ 738664 h 738664"/>
              <a:gd name="connsiteX9" fmla="*/ 2161131 w 3430366"/>
              <a:gd name="connsiteY9" fmla="*/ 738664 h 738664"/>
              <a:gd name="connsiteX10" fmla="*/ 1577968 w 3430366"/>
              <a:gd name="connsiteY10" fmla="*/ 738664 h 738664"/>
              <a:gd name="connsiteX11" fmla="*/ 857592 w 3430366"/>
              <a:gd name="connsiteY11" fmla="*/ 738664 h 738664"/>
              <a:gd name="connsiteX12" fmla="*/ 0 w 3430366"/>
              <a:gd name="connsiteY12" fmla="*/ 738664 h 738664"/>
              <a:gd name="connsiteX13" fmla="*/ 0 w 3430366"/>
              <a:gd name="connsiteY13" fmla="*/ 354559 h 738664"/>
              <a:gd name="connsiteX14" fmla="*/ 0 w 3430366"/>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30366" h="738664" fill="none" extrusionOk="0">
                <a:moveTo>
                  <a:pt x="0" y="0"/>
                </a:moveTo>
                <a:cubicBezTo>
                  <a:pt x="219108" y="6993"/>
                  <a:pt x="581768" y="24027"/>
                  <a:pt x="754681" y="0"/>
                </a:cubicBezTo>
                <a:cubicBezTo>
                  <a:pt x="927594" y="-24027"/>
                  <a:pt x="1324711" y="-12898"/>
                  <a:pt x="1475057" y="0"/>
                </a:cubicBezTo>
                <a:cubicBezTo>
                  <a:pt x="1625403" y="12898"/>
                  <a:pt x="1958496" y="-25057"/>
                  <a:pt x="2195434" y="0"/>
                </a:cubicBezTo>
                <a:cubicBezTo>
                  <a:pt x="2432372" y="25057"/>
                  <a:pt x="2522404" y="-15969"/>
                  <a:pt x="2778596" y="0"/>
                </a:cubicBezTo>
                <a:cubicBezTo>
                  <a:pt x="3034788" y="15969"/>
                  <a:pt x="3148608" y="23612"/>
                  <a:pt x="3430366" y="0"/>
                </a:cubicBezTo>
                <a:cubicBezTo>
                  <a:pt x="3426536" y="153045"/>
                  <a:pt x="3412523" y="240429"/>
                  <a:pt x="3430366" y="376719"/>
                </a:cubicBezTo>
                <a:cubicBezTo>
                  <a:pt x="3448209" y="513009"/>
                  <a:pt x="3416699" y="572322"/>
                  <a:pt x="3430366" y="738664"/>
                </a:cubicBezTo>
                <a:cubicBezTo>
                  <a:pt x="3125287" y="770896"/>
                  <a:pt x="3051482" y="732355"/>
                  <a:pt x="2744293" y="738664"/>
                </a:cubicBezTo>
                <a:cubicBezTo>
                  <a:pt x="2437104" y="744973"/>
                  <a:pt x="2388521" y="713322"/>
                  <a:pt x="2161131" y="738664"/>
                </a:cubicBezTo>
                <a:cubicBezTo>
                  <a:pt x="1933741" y="764006"/>
                  <a:pt x="1768298" y="758744"/>
                  <a:pt x="1577968" y="738664"/>
                </a:cubicBezTo>
                <a:cubicBezTo>
                  <a:pt x="1387638" y="718584"/>
                  <a:pt x="1123248" y="731148"/>
                  <a:pt x="857592" y="738664"/>
                </a:cubicBezTo>
                <a:cubicBezTo>
                  <a:pt x="591936" y="746180"/>
                  <a:pt x="183779" y="773386"/>
                  <a:pt x="0" y="738664"/>
                </a:cubicBezTo>
                <a:cubicBezTo>
                  <a:pt x="-8132" y="574420"/>
                  <a:pt x="1280" y="440386"/>
                  <a:pt x="0" y="354559"/>
                </a:cubicBezTo>
                <a:cubicBezTo>
                  <a:pt x="-1280" y="268732"/>
                  <a:pt x="16177" y="164439"/>
                  <a:pt x="0" y="0"/>
                </a:cubicBezTo>
                <a:close/>
              </a:path>
              <a:path w="3430366" h="738664" stroke="0" extrusionOk="0">
                <a:moveTo>
                  <a:pt x="0" y="0"/>
                </a:moveTo>
                <a:cubicBezTo>
                  <a:pt x="189307" y="-29532"/>
                  <a:pt x="449065" y="-6391"/>
                  <a:pt x="651770" y="0"/>
                </a:cubicBezTo>
                <a:cubicBezTo>
                  <a:pt x="854475" y="6391"/>
                  <a:pt x="1103962" y="23012"/>
                  <a:pt x="1234932" y="0"/>
                </a:cubicBezTo>
                <a:cubicBezTo>
                  <a:pt x="1365902" y="-23012"/>
                  <a:pt x="1829872" y="-5293"/>
                  <a:pt x="1989612" y="0"/>
                </a:cubicBezTo>
                <a:cubicBezTo>
                  <a:pt x="2149352" y="5293"/>
                  <a:pt x="2402554" y="-31804"/>
                  <a:pt x="2641382" y="0"/>
                </a:cubicBezTo>
                <a:cubicBezTo>
                  <a:pt x="2880210" y="31804"/>
                  <a:pt x="3069291" y="-19712"/>
                  <a:pt x="3430366" y="0"/>
                </a:cubicBezTo>
                <a:cubicBezTo>
                  <a:pt x="3427459" y="171952"/>
                  <a:pt x="3441648" y="235716"/>
                  <a:pt x="3430366" y="384105"/>
                </a:cubicBezTo>
                <a:cubicBezTo>
                  <a:pt x="3419084" y="532495"/>
                  <a:pt x="3417171" y="631633"/>
                  <a:pt x="3430366" y="738664"/>
                </a:cubicBezTo>
                <a:cubicBezTo>
                  <a:pt x="3275387" y="772400"/>
                  <a:pt x="3060716" y="710332"/>
                  <a:pt x="2744293" y="738664"/>
                </a:cubicBezTo>
                <a:cubicBezTo>
                  <a:pt x="2427870" y="766996"/>
                  <a:pt x="2411107" y="755342"/>
                  <a:pt x="2161131" y="738664"/>
                </a:cubicBezTo>
                <a:cubicBezTo>
                  <a:pt x="1911155" y="721986"/>
                  <a:pt x="1684777" y="760899"/>
                  <a:pt x="1475057" y="738664"/>
                </a:cubicBezTo>
                <a:cubicBezTo>
                  <a:pt x="1265337" y="716429"/>
                  <a:pt x="994167" y="759038"/>
                  <a:pt x="788984" y="738664"/>
                </a:cubicBezTo>
                <a:cubicBezTo>
                  <a:pt x="583801" y="718290"/>
                  <a:pt x="357037" y="75119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1" name="Rectangle 30">
            <a:extLst>
              <a:ext uri="{FF2B5EF4-FFF2-40B4-BE49-F238E27FC236}">
                <a16:creationId xmlns:a16="http://schemas.microsoft.com/office/drawing/2014/main" xmlns="" id="{746ECC03-A4A6-47A5-BBA3-BC7691DC2DC3}"/>
              </a:ext>
            </a:extLst>
          </p:cNvPr>
          <p:cNvSpPr/>
          <p:nvPr/>
        </p:nvSpPr>
        <p:spPr>
          <a:xfrm>
            <a:off x="3281508" y="5049882"/>
            <a:ext cx="1743724" cy="307777"/>
          </a:xfrm>
          <a:prstGeom prst="rect">
            <a:avLst/>
          </a:prstGeom>
        </p:spPr>
        <p:txBody>
          <a:bodyPr wrap="square">
            <a:spAutoFit/>
          </a:bodyPr>
          <a:lstStyle/>
          <a:p>
            <a:pPr algn="r"/>
            <a:r>
              <a:rPr lang="en-US" sz="1400" b="1" dirty="0">
                <a:latin typeface="Karla" charset="0"/>
              </a:rPr>
              <a:t>Multiple tasks</a:t>
            </a:r>
          </a:p>
        </p:txBody>
      </p:sp>
      <p:sp>
        <p:nvSpPr>
          <p:cNvPr id="32" name="Rectangle 31">
            <a:extLst>
              <a:ext uri="{FF2B5EF4-FFF2-40B4-BE49-F238E27FC236}">
                <a16:creationId xmlns:a16="http://schemas.microsoft.com/office/drawing/2014/main" xmlns="" id="{4BF6DC87-A208-4177-97B7-BA833954A8F7}"/>
              </a:ext>
            </a:extLst>
          </p:cNvPr>
          <p:cNvSpPr/>
          <p:nvPr/>
        </p:nvSpPr>
        <p:spPr>
          <a:xfrm>
            <a:off x="1600910" y="5717729"/>
            <a:ext cx="3424321" cy="738664"/>
          </a:xfrm>
          <a:custGeom>
            <a:avLst/>
            <a:gdLst>
              <a:gd name="connsiteX0" fmla="*/ 0 w 3424321"/>
              <a:gd name="connsiteY0" fmla="*/ 0 h 738664"/>
              <a:gd name="connsiteX1" fmla="*/ 753351 w 3424321"/>
              <a:gd name="connsiteY1" fmla="*/ 0 h 738664"/>
              <a:gd name="connsiteX2" fmla="*/ 1472458 w 3424321"/>
              <a:gd name="connsiteY2" fmla="*/ 0 h 738664"/>
              <a:gd name="connsiteX3" fmla="*/ 2191565 w 3424321"/>
              <a:gd name="connsiteY3" fmla="*/ 0 h 738664"/>
              <a:gd name="connsiteX4" fmla="*/ 2773700 w 3424321"/>
              <a:gd name="connsiteY4" fmla="*/ 0 h 738664"/>
              <a:gd name="connsiteX5" fmla="*/ 3424321 w 3424321"/>
              <a:gd name="connsiteY5" fmla="*/ 0 h 738664"/>
              <a:gd name="connsiteX6" fmla="*/ 3424321 w 3424321"/>
              <a:gd name="connsiteY6" fmla="*/ 376719 h 738664"/>
              <a:gd name="connsiteX7" fmla="*/ 3424321 w 3424321"/>
              <a:gd name="connsiteY7" fmla="*/ 738664 h 738664"/>
              <a:gd name="connsiteX8" fmla="*/ 2739457 w 3424321"/>
              <a:gd name="connsiteY8" fmla="*/ 738664 h 738664"/>
              <a:gd name="connsiteX9" fmla="*/ 2157322 w 3424321"/>
              <a:gd name="connsiteY9" fmla="*/ 738664 h 738664"/>
              <a:gd name="connsiteX10" fmla="*/ 1575188 w 3424321"/>
              <a:gd name="connsiteY10" fmla="*/ 738664 h 738664"/>
              <a:gd name="connsiteX11" fmla="*/ 856080 w 3424321"/>
              <a:gd name="connsiteY11" fmla="*/ 738664 h 738664"/>
              <a:gd name="connsiteX12" fmla="*/ 0 w 3424321"/>
              <a:gd name="connsiteY12" fmla="*/ 738664 h 738664"/>
              <a:gd name="connsiteX13" fmla="*/ 0 w 3424321"/>
              <a:gd name="connsiteY13" fmla="*/ 354559 h 738664"/>
              <a:gd name="connsiteX14" fmla="*/ 0 w 3424321"/>
              <a:gd name="connsiteY14" fmla="*/ 0 h 73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24321" h="738664" fill="none" extrusionOk="0">
                <a:moveTo>
                  <a:pt x="0" y="0"/>
                </a:moveTo>
                <a:cubicBezTo>
                  <a:pt x="350086" y="-17726"/>
                  <a:pt x="438904" y="-37335"/>
                  <a:pt x="753351" y="0"/>
                </a:cubicBezTo>
                <a:cubicBezTo>
                  <a:pt x="1067798" y="37335"/>
                  <a:pt x="1136166" y="19456"/>
                  <a:pt x="1472458" y="0"/>
                </a:cubicBezTo>
                <a:cubicBezTo>
                  <a:pt x="1808750" y="-19456"/>
                  <a:pt x="1938095" y="2490"/>
                  <a:pt x="2191565" y="0"/>
                </a:cubicBezTo>
                <a:cubicBezTo>
                  <a:pt x="2445035" y="-2490"/>
                  <a:pt x="2577687" y="12138"/>
                  <a:pt x="2773700" y="0"/>
                </a:cubicBezTo>
                <a:cubicBezTo>
                  <a:pt x="2969714" y="-12138"/>
                  <a:pt x="3139828" y="-16948"/>
                  <a:pt x="3424321" y="0"/>
                </a:cubicBezTo>
                <a:cubicBezTo>
                  <a:pt x="3420491" y="153045"/>
                  <a:pt x="3406478" y="240429"/>
                  <a:pt x="3424321" y="376719"/>
                </a:cubicBezTo>
                <a:cubicBezTo>
                  <a:pt x="3442164" y="513009"/>
                  <a:pt x="3410654" y="572322"/>
                  <a:pt x="3424321" y="738664"/>
                </a:cubicBezTo>
                <a:cubicBezTo>
                  <a:pt x="3179446" y="741182"/>
                  <a:pt x="2982898" y="763131"/>
                  <a:pt x="2739457" y="738664"/>
                </a:cubicBezTo>
                <a:cubicBezTo>
                  <a:pt x="2496016" y="714197"/>
                  <a:pt x="2354111" y="736568"/>
                  <a:pt x="2157322" y="738664"/>
                </a:cubicBezTo>
                <a:cubicBezTo>
                  <a:pt x="1960534" y="740760"/>
                  <a:pt x="1841043" y="713578"/>
                  <a:pt x="1575188" y="738664"/>
                </a:cubicBezTo>
                <a:cubicBezTo>
                  <a:pt x="1309333" y="763750"/>
                  <a:pt x="1125310" y="773749"/>
                  <a:pt x="856080" y="738664"/>
                </a:cubicBezTo>
                <a:cubicBezTo>
                  <a:pt x="586850" y="703579"/>
                  <a:pt x="288416" y="761200"/>
                  <a:pt x="0" y="738664"/>
                </a:cubicBezTo>
                <a:cubicBezTo>
                  <a:pt x="-8132" y="574420"/>
                  <a:pt x="1280" y="440386"/>
                  <a:pt x="0" y="354559"/>
                </a:cubicBezTo>
                <a:cubicBezTo>
                  <a:pt x="-1280" y="268732"/>
                  <a:pt x="16177" y="164439"/>
                  <a:pt x="0" y="0"/>
                </a:cubicBezTo>
                <a:close/>
              </a:path>
              <a:path w="3424321" h="738664" stroke="0" extrusionOk="0">
                <a:moveTo>
                  <a:pt x="0" y="0"/>
                </a:moveTo>
                <a:cubicBezTo>
                  <a:pt x="241548" y="-24877"/>
                  <a:pt x="373418" y="10559"/>
                  <a:pt x="650621" y="0"/>
                </a:cubicBezTo>
                <a:cubicBezTo>
                  <a:pt x="927824" y="-10559"/>
                  <a:pt x="975820" y="18022"/>
                  <a:pt x="1232756" y="0"/>
                </a:cubicBezTo>
                <a:cubicBezTo>
                  <a:pt x="1489693" y="-18022"/>
                  <a:pt x="1812199" y="26314"/>
                  <a:pt x="1986106" y="0"/>
                </a:cubicBezTo>
                <a:cubicBezTo>
                  <a:pt x="2160013" y="-26314"/>
                  <a:pt x="2391826" y="-12902"/>
                  <a:pt x="2636727" y="0"/>
                </a:cubicBezTo>
                <a:cubicBezTo>
                  <a:pt x="2881628" y="12902"/>
                  <a:pt x="3209342" y="2563"/>
                  <a:pt x="3424321" y="0"/>
                </a:cubicBezTo>
                <a:cubicBezTo>
                  <a:pt x="3421414" y="171952"/>
                  <a:pt x="3435603" y="235716"/>
                  <a:pt x="3424321" y="384105"/>
                </a:cubicBezTo>
                <a:cubicBezTo>
                  <a:pt x="3413039" y="532495"/>
                  <a:pt x="3411126" y="631633"/>
                  <a:pt x="3424321" y="738664"/>
                </a:cubicBezTo>
                <a:cubicBezTo>
                  <a:pt x="3130958" y="714133"/>
                  <a:pt x="3042697" y="761187"/>
                  <a:pt x="2739457" y="738664"/>
                </a:cubicBezTo>
                <a:cubicBezTo>
                  <a:pt x="2436217" y="716141"/>
                  <a:pt x="2364375" y="714528"/>
                  <a:pt x="2157322" y="738664"/>
                </a:cubicBezTo>
                <a:cubicBezTo>
                  <a:pt x="1950270" y="762800"/>
                  <a:pt x="1778875" y="746954"/>
                  <a:pt x="1472458" y="738664"/>
                </a:cubicBezTo>
                <a:cubicBezTo>
                  <a:pt x="1166041" y="730374"/>
                  <a:pt x="1026401" y="716582"/>
                  <a:pt x="787594" y="738664"/>
                </a:cubicBezTo>
                <a:cubicBezTo>
                  <a:pt x="548787" y="760746"/>
                  <a:pt x="248924" y="750770"/>
                  <a:pt x="0" y="738664"/>
                </a:cubicBezTo>
                <a:cubicBezTo>
                  <a:pt x="9088" y="606558"/>
                  <a:pt x="13507" y="455153"/>
                  <a:pt x="0" y="354559"/>
                </a:cubicBezTo>
                <a:cubicBezTo>
                  <a:pt x="-13507" y="253966"/>
                  <a:pt x="-7572" y="159552"/>
                  <a:pt x="0" y="0"/>
                </a:cubicBezTo>
                <a:close/>
              </a:path>
            </a:pathLst>
          </a:custGeom>
          <a:ln w="19050">
            <a:solidFill>
              <a:schemeClr val="tx1"/>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pPr algn="r"/>
            <a:r>
              <a:rPr lang="en-US" b="1" dirty="0">
                <a:solidFill>
                  <a:schemeClr val="bg1"/>
                </a:solidFill>
                <a:latin typeface="Karla" charset="0"/>
              </a:rPr>
              <a:t>  </a:t>
            </a:r>
          </a:p>
          <a:p>
            <a:pPr algn="r"/>
            <a:endParaRPr lang="en-US" sz="1400" b="1" dirty="0">
              <a:solidFill>
                <a:schemeClr val="bg1"/>
              </a:solidFill>
              <a:latin typeface="Karla" charset="0"/>
            </a:endParaRPr>
          </a:p>
          <a:p>
            <a:endParaRPr lang="en-US" sz="1000" b="1" dirty="0"/>
          </a:p>
        </p:txBody>
      </p:sp>
      <p:sp>
        <p:nvSpPr>
          <p:cNvPr id="33" name="Rectangle 32">
            <a:extLst>
              <a:ext uri="{FF2B5EF4-FFF2-40B4-BE49-F238E27FC236}">
                <a16:creationId xmlns:a16="http://schemas.microsoft.com/office/drawing/2014/main" xmlns="" id="{2069D864-A39D-4203-9C1E-11EC566BF3B3}"/>
              </a:ext>
            </a:extLst>
          </p:cNvPr>
          <p:cNvSpPr/>
          <p:nvPr/>
        </p:nvSpPr>
        <p:spPr>
          <a:xfrm>
            <a:off x="3268393" y="5837565"/>
            <a:ext cx="1756837" cy="523220"/>
          </a:xfrm>
          <a:prstGeom prst="rect">
            <a:avLst/>
          </a:prstGeom>
        </p:spPr>
        <p:txBody>
          <a:bodyPr wrap="square">
            <a:spAutoFit/>
          </a:bodyPr>
          <a:lstStyle/>
          <a:p>
            <a:pPr algn="r"/>
            <a:r>
              <a:rPr lang="en-US" sz="1400" b="1" dirty="0">
                <a:latin typeface="Karla" charset="0"/>
              </a:rPr>
              <a:t>Webpage, blogs,</a:t>
            </a:r>
          </a:p>
          <a:p>
            <a:pPr algn="r"/>
            <a:r>
              <a:rPr lang="en-US" sz="1400" b="1" dirty="0">
                <a:latin typeface="Karla" charset="0"/>
              </a:rPr>
              <a:t>posts</a:t>
            </a:r>
          </a:p>
        </p:txBody>
      </p:sp>
      <p:sp>
        <p:nvSpPr>
          <p:cNvPr id="37" name="Rectangle 36">
            <a:extLst>
              <a:ext uri="{FF2B5EF4-FFF2-40B4-BE49-F238E27FC236}">
                <a16:creationId xmlns:a16="http://schemas.microsoft.com/office/drawing/2014/main" xmlns="" id="{ABE17613-3BDE-48F5-BB09-D81E65FAF962}"/>
              </a:ext>
            </a:extLst>
          </p:cNvPr>
          <p:cNvSpPr/>
          <p:nvPr/>
        </p:nvSpPr>
        <p:spPr>
          <a:xfrm>
            <a:off x="6054620" y="1479274"/>
            <a:ext cx="5581054" cy="4278094"/>
          </a:xfrm>
          <a:prstGeom prst="rect">
            <a:avLst/>
          </a:prstGeom>
        </p:spPr>
        <p:txBody>
          <a:bodyPr wrap="square">
            <a:spAutoFit/>
          </a:bodyPr>
          <a:lstStyle/>
          <a:p>
            <a:pPr algn="ctr"/>
            <a:r>
              <a:rPr lang="en-US" sz="2400" b="1" dirty="0">
                <a:latin typeface="Karla" pitchFamily="2" charset="0"/>
              </a:rPr>
              <a:t>Real World</a:t>
            </a:r>
          </a:p>
          <a:p>
            <a:pPr algn="ctr"/>
            <a:endParaRPr lang="en-US" sz="2400" b="1" dirty="0">
              <a:latin typeface="Karla" pitchFamily="2" charset="0"/>
            </a:endParaRPr>
          </a:p>
          <a:p>
            <a:pPr algn="ctr"/>
            <a:endParaRPr lang="en-US" sz="2400" b="1" dirty="0">
              <a:latin typeface="Karla" pitchFamily="2" charset="0"/>
            </a:endParaRPr>
          </a:p>
          <a:p>
            <a:pPr algn="ctr"/>
            <a:endParaRPr lang="en-US" sz="2400" b="1" dirty="0">
              <a:latin typeface="Karla" pitchFamily="2" charset="0"/>
            </a:endParaRPr>
          </a:p>
          <a:p>
            <a:pPr algn="ctr"/>
            <a:endParaRPr lang="en-US" dirty="0">
              <a:latin typeface="Karla" pitchFamily="2" charset="0"/>
            </a:endParaRPr>
          </a:p>
          <a:p>
            <a:pPr algn="ctr"/>
            <a:r>
              <a:rPr lang="en-US" b="1" dirty="0">
                <a:latin typeface="Karla" charset="0"/>
              </a:rPr>
              <a:t>Manage larger database</a:t>
            </a:r>
          </a:p>
          <a:p>
            <a:pPr algn="ctr"/>
            <a:endParaRPr lang="en-US" b="1" dirty="0">
              <a:latin typeface="Karla" charset="0"/>
            </a:endParaRPr>
          </a:p>
          <a:p>
            <a:pPr algn="ctr"/>
            <a:endParaRPr lang="en-US" b="1" dirty="0">
              <a:latin typeface="Karla" charset="0"/>
            </a:endParaRPr>
          </a:p>
          <a:p>
            <a:pPr algn="ctr"/>
            <a:r>
              <a:rPr lang="en-US" b="1" dirty="0">
                <a:latin typeface="Karla" charset="0"/>
              </a:rPr>
              <a:t>Learn packages to process larger amount of data</a:t>
            </a:r>
          </a:p>
          <a:p>
            <a:pPr algn="ctr"/>
            <a:endParaRPr lang="en-US" b="1" dirty="0">
              <a:latin typeface="Karla" charset="0"/>
            </a:endParaRPr>
          </a:p>
          <a:p>
            <a:pPr algn="ctr"/>
            <a:endParaRPr lang="en-US" b="1" dirty="0">
              <a:latin typeface="Karla" charset="0"/>
            </a:endParaRPr>
          </a:p>
          <a:p>
            <a:pPr algn="ctr"/>
            <a:r>
              <a:rPr lang="en-US" b="1" dirty="0">
                <a:latin typeface="Karla" charset="0"/>
              </a:rPr>
              <a:t>Handle complex team dynamics and orchestrate applications </a:t>
            </a:r>
          </a:p>
          <a:p>
            <a:pPr algn="ctr"/>
            <a:endParaRPr lang="en-US" sz="1400" dirty="0">
              <a:latin typeface="Karla" pitchFamily="2" charset="0"/>
            </a:endParaRPr>
          </a:p>
        </p:txBody>
      </p:sp>
      <p:sp>
        <p:nvSpPr>
          <p:cNvPr id="38" name="Rectangle 37">
            <a:extLst>
              <a:ext uri="{FF2B5EF4-FFF2-40B4-BE49-F238E27FC236}">
                <a16:creationId xmlns:a16="http://schemas.microsoft.com/office/drawing/2014/main" xmlns="" id="{B4887982-9C9C-43B9-AE2B-DE2A2A5D434B}"/>
              </a:ext>
            </a:extLst>
          </p:cNvPr>
          <p:cNvSpPr/>
          <p:nvPr/>
        </p:nvSpPr>
        <p:spPr>
          <a:xfrm>
            <a:off x="556326" y="1486800"/>
            <a:ext cx="5539674" cy="954107"/>
          </a:xfrm>
          <a:prstGeom prst="rect">
            <a:avLst/>
          </a:prstGeom>
        </p:spPr>
        <p:txBody>
          <a:bodyPr wrap="square">
            <a:spAutoFit/>
          </a:bodyPr>
          <a:lstStyle/>
          <a:p>
            <a:pPr algn="ctr"/>
            <a:r>
              <a:rPr lang="en-US" sz="2400" b="1" dirty="0">
                <a:latin typeface="Karla" pitchFamily="2" charset="0"/>
              </a:rPr>
              <a:t>Data Science Series</a:t>
            </a:r>
          </a:p>
          <a:p>
            <a:pPr algn="ctr"/>
            <a:endParaRPr lang="en-US" b="1"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a:off x="5044597" y="3278242"/>
            <a:ext cx="2185670" cy="477457"/>
            <a:chOff x="5044597" y="3278242"/>
            <a:chExt cx="2185670" cy="477457"/>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3"/>
              <a:ext cx="347398" cy="2057953"/>
              <a:chOff x="6181724" y="3429000"/>
              <a:chExt cx="287543"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5108659" y="4063184"/>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0931C8FE-32A5-4DA4-A666-7B7061A37211}"/>
              </a:ext>
            </a:extLst>
          </p:cNvPr>
          <p:cNvGrpSpPr/>
          <p:nvPr/>
        </p:nvGrpSpPr>
        <p:grpSpPr>
          <a:xfrm>
            <a:off x="5093202" y="5003228"/>
            <a:ext cx="980372" cy="477457"/>
            <a:chOff x="5044597" y="3278242"/>
            <a:chExt cx="2185670" cy="477457"/>
          </a:xfrm>
        </p:grpSpPr>
        <p:grpSp>
          <p:nvGrpSpPr>
            <p:cNvPr id="54" name="Group 53">
              <a:extLst>
                <a:ext uri="{FF2B5EF4-FFF2-40B4-BE49-F238E27FC236}">
                  <a16:creationId xmlns:a16="http://schemas.microsoft.com/office/drawing/2014/main" xmlns="" id="{C43E3343-813D-43C7-9E0E-F00DB1C8FE79}"/>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9C13FF9E-5109-4945-90A4-E4C236CF86C9}"/>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9F8CAC2B-2417-483B-9B6F-F3D27B6A483E}"/>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39713E27-DAA3-4C8E-B2B0-2049CBB16778}"/>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C1C80DA9-7BB3-462D-B787-13362EE2BBCC}"/>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8EE5DA84-5C97-44F9-AFA0-24C4FBB3CB1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634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xmlns="" id="{CCF7EBC5-3EB3-4801-A31D-D82D880B7C8A}"/>
              </a:ext>
            </a:extLst>
          </p:cNvPr>
          <p:cNvGrpSpPr/>
          <p:nvPr/>
        </p:nvGrpSpPr>
        <p:grpSpPr>
          <a:xfrm rot="8276911">
            <a:off x="8333881" y="4779918"/>
            <a:ext cx="1542797" cy="477457"/>
            <a:chOff x="5044597" y="3278242"/>
            <a:chExt cx="2185670" cy="477457"/>
          </a:xfrm>
        </p:grpSpPr>
        <p:grpSp>
          <p:nvGrpSpPr>
            <p:cNvPr id="86" name="Group 85">
              <a:extLst>
                <a:ext uri="{FF2B5EF4-FFF2-40B4-BE49-F238E27FC236}">
                  <a16:creationId xmlns:a16="http://schemas.microsoft.com/office/drawing/2014/main" xmlns="" id="{CEB19F83-A03A-463E-9436-F98419B65454}"/>
                </a:ext>
              </a:extLst>
            </p:cNvPr>
            <p:cNvGrpSpPr/>
            <p:nvPr/>
          </p:nvGrpSpPr>
          <p:grpSpPr>
            <a:xfrm rot="5400000">
              <a:off x="5899875" y="2553023"/>
              <a:ext cx="347398" cy="2057953"/>
              <a:chOff x="6181724" y="3429000"/>
              <a:chExt cx="287543" cy="1820416"/>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xmlns="" id="{DA0727AB-5933-4FC9-994F-F46F077AF58A}"/>
                </a:ext>
              </a:extLst>
            </p:cNvPr>
            <p:cNvGrpSpPr/>
            <p:nvPr/>
          </p:nvGrpSpPr>
          <p:grpSpPr>
            <a:xfrm>
              <a:off x="6955269" y="3278242"/>
              <a:ext cx="274998" cy="260137"/>
              <a:chOff x="7078425" y="3164512"/>
              <a:chExt cx="274998" cy="260137"/>
            </a:xfrm>
          </p:grpSpPr>
          <p:sp>
            <p:nvSpPr>
              <p:cNvPr id="88" name="Isosceles Triangle 87">
                <a:extLst>
                  <a:ext uri="{FF2B5EF4-FFF2-40B4-BE49-F238E27FC236}">
                    <a16:creationId xmlns:a16="http://schemas.microsoft.com/office/drawing/2014/main" xmlns="" id="{EAC578D4-CCA3-4DA2-B0C9-F30340A2DDF2}"/>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Isosceles Triangle 88">
                <a:extLst>
                  <a:ext uri="{FF2B5EF4-FFF2-40B4-BE49-F238E27FC236}">
                    <a16:creationId xmlns:a16="http://schemas.microsoft.com/office/drawing/2014/main" xmlns="" id="{3B28A776-6CD9-496E-97C0-0B9FE39DE994}"/>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3" name="Group 62">
            <a:extLst>
              <a:ext uri="{FF2B5EF4-FFF2-40B4-BE49-F238E27FC236}">
                <a16:creationId xmlns:a16="http://schemas.microsoft.com/office/drawing/2014/main" xmlns="" id="{8E1FEBC5-A13D-438F-AFFC-C34DC0D9C2DF}"/>
              </a:ext>
            </a:extLst>
          </p:cNvPr>
          <p:cNvGrpSpPr/>
          <p:nvPr/>
        </p:nvGrpSpPr>
        <p:grpSpPr>
          <a:xfrm rot="2644903">
            <a:off x="8734448" y="3060481"/>
            <a:ext cx="980372" cy="477457"/>
            <a:chOff x="5044597" y="3278242"/>
            <a:chExt cx="2185670" cy="477457"/>
          </a:xfrm>
        </p:grpSpPr>
        <p:grpSp>
          <p:nvGrpSpPr>
            <p:cNvPr id="64" name="Group 63">
              <a:extLst>
                <a:ext uri="{FF2B5EF4-FFF2-40B4-BE49-F238E27FC236}">
                  <a16:creationId xmlns:a16="http://schemas.microsoft.com/office/drawing/2014/main" xmlns="" id="{96CAEE6A-2265-4C96-A9C9-05C740B27EA1}"/>
                </a:ext>
              </a:extLst>
            </p:cNvPr>
            <p:cNvGrpSpPr/>
            <p:nvPr/>
          </p:nvGrpSpPr>
          <p:grpSpPr>
            <a:xfrm rot="5400000">
              <a:off x="5899875" y="2553023"/>
              <a:ext cx="347398" cy="2057953"/>
              <a:chOff x="6181724" y="3429000"/>
              <a:chExt cx="287543" cy="1820416"/>
            </a:xfrm>
          </p:grpSpPr>
          <p:sp>
            <p:nvSpPr>
              <p:cNvPr id="68" name="Rectangle 67">
                <a:extLst>
                  <a:ext uri="{FF2B5EF4-FFF2-40B4-BE49-F238E27FC236}">
                    <a16:creationId xmlns:a16="http://schemas.microsoft.com/office/drawing/2014/main" xmlns="" id="{6DEECEE7-0B78-4888-8EDF-6672FFF75F83}"/>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69" name="Rectangle 68">
                <a:extLst>
                  <a:ext uri="{FF2B5EF4-FFF2-40B4-BE49-F238E27FC236}">
                    <a16:creationId xmlns:a16="http://schemas.microsoft.com/office/drawing/2014/main" xmlns="" id="{46B41874-76D7-4CFA-A30C-FE15FBFB72CC}"/>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xmlns="" id="{24F7E296-D92F-4BE0-B873-773ACA718C71}"/>
                </a:ext>
              </a:extLst>
            </p:cNvPr>
            <p:cNvGrpSpPr/>
            <p:nvPr/>
          </p:nvGrpSpPr>
          <p:grpSpPr>
            <a:xfrm>
              <a:off x="6955269" y="3278242"/>
              <a:ext cx="274998" cy="260137"/>
              <a:chOff x="7078425" y="3164512"/>
              <a:chExt cx="274998" cy="260137"/>
            </a:xfrm>
          </p:grpSpPr>
          <p:sp>
            <p:nvSpPr>
              <p:cNvPr id="66" name="Isosceles Triangle 65">
                <a:extLst>
                  <a:ext uri="{FF2B5EF4-FFF2-40B4-BE49-F238E27FC236}">
                    <a16:creationId xmlns:a16="http://schemas.microsoft.com/office/drawing/2014/main" xmlns="" id="{3A2A5DDC-287C-4E1A-B0E8-80AB28477D2A}"/>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xmlns="" id="{D9DA441E-83E9-4C74-9A16-14A29E1E2D6A}"/>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UNK: Real World Example</a:t>
            </a:r>
          </a:p>
        </p:txBody>
      </p:sp>
      <p:sp>
        <p:nvSpPr>
          <p:cNvPr id="21" name="Rectangle 20">
            <a:extLst>
              <a:ext uri="{FF2B5EF4-FFF2-40B4-BE49-F238E27FC236}">
                <a16:creationId xmlns:a16="http://schemas.microsoft.com/office/drawing/2014/main" xmlns="" id="{E0D84B8B-B072-4A04-9675-C4A47532E85E}"/>
              </a:ext>
            </a:extLst>
          </p:cNvPr>
          <p:cNvSpPr/>
          <p:nvPr/>
        </p:nvSpPr>
        <p:spPr>
          <a:xfrm>
            <a:off x="4753625" y="3704513"/>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808967"/>
            <a:ext cx="3223780" cy="4739759"/>
          </a:xfrm>
          <a:prstGeom prst="rect">
            <a:avLst/>
          </a:prstGeom>
        </p:spPr>
        <p:txBody>
          <a:bodyPr wrap="square">
            <a:spAutoFit/>
          </a:bodyPr>
          <a:lstStyle/>
          <a:p>
            <a:pPr algn="ctr"/>
            <a:r>
              <a:rPr lang="en-US" dirty="0">
                <a:latin typeface="Karla" pitchFamily="2" charset="0"/>
              </a:rPr>
              <a:t>Fragmented </a:t>
            </a:r>
          </a:p>
          <a:p>
            <a:pPr algn="ctr"/>
            <a:r>
              <a:rPr lang="en-US" dirty="0">
                <a:latin typeface="Karla" pitchFamily="2" charset="0"/>
              </a:rPr>
              <a:t>database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Multitude </a:t>
            </a:r>
          </a:p>
          <a:p>
            <a:pPr algn="ctr"/>
            <a:r>
              <a:rPr lang="en-US" dirty="0">
                <a:latin typeface="Karla" pitchFamily="2" charset="0"/>
              </a:rPr>
              <a:t>requirements and applications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 and deploy</a:t>
            </a:r>
          </a:p>
          <a:p>
            <a:pPr algn="ctr"/>
            <a:endParaRPr lang="en-US" dirty="0">
              <a:latin typeface="Karla" pitchFamily="2" charset="0"/>
            </a:endParaRPr>
          </a:p>
          <a:p>
            <a:pPr algn="ctr"/>
            <a:endParaRPr lang="en-US" sz="1400" dirty="0">
              <a:latin typeface="Karla" pitchFamily="2" charset="0"/>
            </a:endParaRP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5400000">
            <a:off x="6906822" y="2664808"/>
            <a:ext cx="1139386" cy="477460"/>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rot="7846971">
            <a:off x="5219252" y="2896201"/>
            <a:ext cx="980372" cy="477457"/>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44662" y="1993193"/>
            <a:ext cx="914400" cy="914400"/>
          </a:xfrm>
          <a:prstGeom prst="rect">
            <a:avLst/>
          </a:prstGeom>
        </p:spPr>
      </p:pic>
      <p:pic>
        <p:nvPicPr>
          <p:cNvPr id="60" name="Graphic 59" descr="Database">
            <a:extLst>
              <a:ext uri="{FF2B5EF4-FFF2-40B4-BE49-F238E27FC236}">
                <a16:creationId xmlns:a16="http://schemas.microsoft.com/office/drawing/2014/main" xmlns="" id="{19CBF5EF-38F4-447C-B86A-23DBEA9BD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102892" y="1436670"/>
            <a:ext cx="914400" cy="914400"/>
          </a:xfrm>
          <a:prstGeom prst="rect">
            <a:avLst/>
          </a:prstGeom>
        </p:spPr>
      </p:pic>
      <p:pic>
        <p:nvPicPr>
          <p:cNvPr id="61" name="Graphic 60" descr="Database">
            <a:extLst>
              <a:ext uri="{FF2B5EF4-FFF2-40B4-BE49-F238E27FC236}">
                <a16:creationId xmlns:a16="http://schemas.microsoft.com/office/drawing/2014/main" xmlns="" id="{A4920C9D-7625-4475-BE80-EC84D933BA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188074" y="1985187"/>
            <a:ext cx="914400" cy="914400"/>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8890737" y="3694792"/>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6856145" y="3701360"/>
            <a:ext cx="1686643" cy="777822"/>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35694" y="5275346"/>
            <a:ext cx="1279158" cy="1279158"/>
          </a:xfrm>
          <a:prstGeom prst="rect">
            <a:avLst/>
          </a:prstGeom>
        </p:spPr>
      </p:pic>
      <p:grpSp>
        <p:nvGrpSpPr>
          <p:cNvPr id="71" name="Group 70">
            <a:extLst>
              <a:ext uri="{FF2B5EF4-FFF2-40B4-BE49-F238E27FC236}">
                <a16:creationId xmlns:a16="http://schemas.microsoft.com/office/drawing/2014/main" xmlns="" id="{8D72D26F-59BA-46F4-866E-4647E0E82FF7}"/>
              </a:ext>
            </a:extLst>
          </p:cNvPr>
          <p:cNvGrpSpPr/>
          <p:nvPr/>
        </p:nvGrpSpPr>
        <p:grpSpPr>
          <a:xfrm rot="2353352">
            <a:off x="5291501" y="4987117"/>
            <a:ext cx="1591001" cy="477457"/>
            <a:chOff x="5044597" y="3278242"/>
            <a:chExt cx="2185670" cy="477457"/>
          </a:xfrm>
        </p:grpSpPr>
        <p:grpSp>
          <p:nvGrpSpPr>
            <p:cNvPr id="72" name="Group 71">
              <a:extLst>
                <a:ext uri="{FF2B5EF4-FFF2-40B4-BE49-F238E27FC236}">
                  <a16:creationId xmlns:a16="http://schemas.microsoft.com/office/drawing/2014/main" xmlns="" id="{318D644E-43F5-4E6C-A640-528243A4A283}"/>
                </a:ext>
              </a:extLst>
            </p:cNvPr>
            <p:cNvGrpSpPr/>
            <p:nvPr/>
          </p:nvGrpSpPr>
          <p:grpSpPr>
            <a:xfrm rot="5400000">
              <a:off x="5899875" y="2553023"/>
              <a:ext cx="347398" cy="2057953"/>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C11E57D1-DA84-4EF8-AB29-F1877C39F7A8}"/>
                </a:ext>
              </a:extLst>
            </p:cNvPr>
            <p:cNvGrpSpPr/>
            <p:nvPr/>
          </p:nvGrpSpPr>
          <p:grpSpPr>
            <a:xfrm>
              <a:off x="6955269" y="3278242"/>
              <a:ext cx="274998" cy="260137"/>
              <a:chOff x="7078425" y="3164512"/>
              <a:chExt cx="274998" cy="260137"/>
            </a:xfrm>
          </p:grpSpPr>
          <p:sp>
            <p:nvSpPr>
              <p:cNvPr id="74" name="Isosceles Triangle 73">
                <a:extLst>
                  <a:ext uri="{FF2B5EF4-FFF2-40B4-BE49-F238E27FC236}">
                    <a16:creationId xmlns:a16="http://schemas.microsoft.com/office/drawing/2014/main" xmlns="" id="{AB8E1E44-1F56-49DA-8482-583184A7EC31}"/>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xmlns="" id="{760A45B1-867E-487D-BF8D-9F383264BC18}"/>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8" name="Group 77">
            <a:extLst>
              <a:ext uri="{FF2B5EF4-FFF2-40B4-BE49-F238E27FC236}">
                <a16:creationId xmlns:a16="http://schemas.microsoft.com/office/drawing/2014/main" xmlns="" id="{795FCA31-4325-4FBC-88CC-3ED25E00F6BC}"/>
              </a:ext>
            </a:extLst>
          </p:cNvPr>
          <p:cNvGrpSpPr/>
          <p:nvPr/>
        </p:nvGrpSpPr>
        <p:grpSpPr>
          <a:xfrm rot="5400000">
            <a:off x="7090660" y="4724619"/>
            <a:ext cx="846916" cy="535023"/>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235875"/>
                  <a:gd name="connsiteY0" fmla="*/ 0 h 1538677"/>
                  <a:gd name="connsiteX1" fmla="*/ 235875 w 235875"/>
                  <a:gd name="connsiteY1" fmla="*/ 0 h 1538677"/>
                  <a:gd name="connsiteX2" fmla="*/ 235875 w 235875"/>
                  <a:gd name="connsiteY2" fmla="*/ 528279 h 1538677"/>
                  <a:gd name="connsiteX3" fmla="*/ 235875 w 235875"/>
                  <a:gd name="connsiteY3" fmla="*/ 1071945 h 1538677"/>
                  <a:gd name="connsiteX4" fmla="*/ 235875 w 235875"/>
                  <a:gd name="connsiteY4" fmla="*/ 1538677 h 1538677"/>
                  <a:gd name="connsiteX5" fmla="*/ 0 w 235875"/>
                  <a:gd name="connsiteY5" fmla="*/ 1538677 h 1538677"/>
                  <a:gd name="connsiteX6" fmla="*/ 0 w 235875"/>
                  <a:gd name="connsiteY6" fmla="*/ 1025785 h 1538677"/>
                  <a:gd name="connsiteX7" fmla="*/ 0 w 235875"/>
                  <a:gd name="connsiteY7" fmla="*/ 497506 h 1538677"/>
                  <a:gd name="connsiteX8" fmla="*/ 0 w 235875"/>
                  <a:gd name="connsiteY8" fmla="*/ 0 h 153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875" h="1538677" fill="none" extrusionOk="0">
                    <a:moveTo>
                      <a:pt x="0" y="0"/>
                    </a:moveTo>
                    <a:cubicBezTo>
                      <a:pt x="53746" y="-7720"/>
                      <a:pt x="118496" y="-10100"/>
                      <a:pt x="235875" y="0"/>
                    </a:cubicBezTo>
                    <a:cubicBezTo>
                      <a:pt x="213602" y="110442"/>
                      <a:pt x="220781" y="396424"/>
                      <a:pt x="235875" y="528279"/>
                    </a:cubicBezTo>
                    <a:cubicBezTo>
                      <a:pt x="250969" y="660134"/>
                      <a:pt x="225167" y="810020"/>
                      <a:pt x="235875" y="1071945"/>
                    </a:cubicBezTo>
                    <a:cubicBezTo>
                      <a:pt x="246583" y="1333870"/>
                      <a:pt x="249581" y="1442088"/>
                      <a:pt x="235875" y="1538677"/>
                    </a:cubicBezTo>
                    <a:cubicBezTo>
                      <a:pt x="168307" y="1535025"/>
                      <a:pt x="102627" y="1533286"/>
                      <a:pt x="0" y="1538677"/>
                    </a:cubicBezTo>
                    <a:cubicBezTo>
                      <a:pt x="-12564" y="1290964"/>
                      <a:pt x="-17623" y="1131713"/>
                      <a:pt x="0" y="1025785"/>
                    </a:cubicBezTo>
                    <a:cubicBezTo>
                      <a:pt x="17623" y="919857"/>
                      <a:pt x="14199" y="688689"/>
                      <a:pt x="0" y="497506"/>
                    </a:cubicBezTo>
                    <a:cubicBezTo>
                      <a:pt x="-14199" y="306323"/>
                      <a:pt x="-2915" y="160193"/>
                      <a:pt x="0" y="0"/>
                    </a:cubicBezTo>
                    <a:close/>
                  </a:path>
                  <a:path w="235875" h="1538677" stroke="0" extrusionOk="0">
                    <a:moveTo>
                      <a:pt x="0" y="0"/>
                    </a:moveTo>
                    <a:cubicBezTo>
                      <a:pt x="93788" y="-8094"/>
                      <a:pt x="173468" y="11788"/>
                      <a:pt x="235875" y="0"/>
                    </a:cubicBezTo>
                    <a:cubicBezTo>
                      <a:pt x="254287" y="225994"/>
                      <a:pt x="238079" y="314725"/>
                      <a:pt x="235875" y="466732"/>
                    </a:cubicBezTo>
                    <a:cubicBezTo>
                      <a:pt x="233671" y="618739"/>
                      <a:pt x="238864" y="825300"/>
                      <a:pt x="235875" y="1010398"/>
                    </a:cubicBezTo>
                    <a:cubicBezTo>
                      <a:pt x="232886" y="1195496"/>
                      <a:pt x="259388" y="1400865"/>
                      <a:pt x="235875" y="1538677"/>
                    </a:cubicBezTo>
                    <a:cubicBezTo>
                      <a:pt x="119429" y="1546233"/>
                      <a:pt x="48742" y="1546018"/>
                      <a:pt x="0" y="1538677"/>
                    </a:cubicBezTo>
                    <a:cubicBezTo>
                      <a:pt x="3751" y="1401251"/>
                      <a:pt x="9927" y="1256977"/>
                      <a:pt x="0" y="995011"/>
                    </a:cubicBezTo>
                    <a:cubicBezTo>
                      <a:pt x="-9927" y="733045"/>
                      <a:pt x="17606" y="585585"/>
                      <a:pt x="0" y="451345"/>
                    </a:cubicBezTo>
                    <a:cubicBezTo>
                      <a:pt x="-17606" y="317105"/>
                      <a:pt x="6397" y="165477"/>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89244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xmlns="" id="{3DB55AF4-6E0F-442B-8785-7E80CB2E6000}"/>
              </a:ext>
            </a:extLst>
          </p:cNvPr>
          <p:cNvSpPr>
            <a:spLocks noGrp="1"/>
          </p:cNvSpPr>
          <p:nvPr>
            <p:ph type="body" sz="quarter" idx="15"/>
          </p:nvPr>
        </p:nvSpPr>
        <p:spPr>
          <a:xfrm>
            <a:off x="1162050" y="401607"/>
            <a:ext cx="10039350" cy="647700"/>
          </a:xfrm>
        </p:spPr>
        <p:txBody>
          <a:bodyPr>
            <a:normAutofit/>
          </a:bodyPr>
          <a:lstStyle/>
          <a:p>
            <a:pPr>
              <a:spcAft>
                <a:spcPts val="1800"/>
              </a:spcAft>
            </a:pPr>
            <a:r>
              <a:rPr lang="en-US" dirty="0"/>
              <a:t>UNK: Real World Example EDA</a:t>
            </a:r>
          </a:p>
        </p:txBody>
      </p:sp>
      <p:sp>
        <p:nvSpPr>
          <p:cNvPr id="38" name="Rectangle 37">
            <a:extLst>
              <a:ext uri="{FF2B5EF4-FFF2-40B4-BE49-F238E27FC236}">
                <a16:creationId xmlns:a16="http://schemas.microsoft.com/office/drawing/2014/main" xmlns="" id="{B4887982-9C9C-43B9-AE2B-DE2A2A5D434B}"/>
              </a:ext>
            </a:extLst>
          </p:cNvPr>
          <p:cNvSpPr/>
          <p:nvPr/>
        </p:nvSpPr>
        <p:spPr>
          <a:xfrm>
            <a:off x="701749" y="1942226"/>
            <a:ext cx="3223780" cy="4462760"/>
          </a:xfrm>
          <a:prstGeom prst="rect">
            <a:avLst/>
          </a:prstGeom>
        </p:spPr>
        <p:txBody>
          <a:bodyPr wrap="square">
            <a:spAutoFit/>
          </a:bodyPr>
          <a:lstStyle/>
          <a:p>
            <a:pPr algn="ctr"/>
            <a:r>
              <a:rPr lang="en-US" dirty="0">
                <a:latin typeface="Karla" pitchFamily="2" charset="0"/>
              </a:rPr>
              <a:t>Huge</a:t>
            </a:r>
          </a:p>
          <a:p>
            <a:pPr algn="ctr"/>
            <a:r>
              <a:rPr lang="en-US" dirty="0">
                <a:latin typeface="Karla" pitchFamily="2" charset="0"/>
              </a:rPr>
              <a:t>database or task (i.e. Ensemble)</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Recombine</a:t>
            </a:r>
          </a:p>
          <a:p>
            <a:pPr algn="ctr"/>
            <a:r>
              <a:rPr lang="en-US" dirty="0">
                <a:latin typeface="Karla" pitchFamily="2" charset="0"/>
              </a:rPr>
              <a:t>results</a:t>
            </a: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endParaRPr lang="en-US" dirty="0">
              <a:latin typeface="Karla" pitchFamily="2" charset="0"/>
            </a:endParaRPr>
          </a:p>
          <a:p>
            <a:pPr algn="ctr"/>
            <a:r>
              <a:rPr lang="en-US" dirty="0">
                <a:latin typeface="Karla" pitchFamily="2" charset="0"/>
              </a:rPr>
              <a:t>Present results</a:t>
            </a:r>
          </a:p>
          <a:p>
            <a:pPr algn="ctr"/>
            <a:endParaRPr lang="en-US" dirty="0">
              <a:latin typeface="Karla" pitchFamily="2" charset="0"/>
            </a:endParaRPr>
          </a:p>
          <a:p>
            <a:pPr algn="ctr"/>
            <a:endParaRPr lang="en-US" sz="1400" dirty="0">
              <a:latin typeface="Karla" pitchFamily="2" charset="0"/>
            </a:endParaRPr>
          </a:p>
        </p:txBody>
      </p:sp>
      <p:sp>
        <p:nvSpPr>
          <p:cNvPr id="21" name="Rectangle 20">
            <a:extLst>
              <a:ext uri="{FF2B5EF4-FFF2-40B4-BE49-F238E27FC236}">
                <a16:creationId xmlns:a16="http://schemas.microsoft.com/office/drawing/2014/main" xmlns="" id="{E0D84B8B-B072-4A04-9675-C4A47532E85E}"/>
              </a:ext>
            </a:extLst>
          </p:cNvPr>
          <p:cNvSpPr/>
          <p:nvPr/>
        </p:nvSpPr>
        <p:spPr>
          <a:xfrm>
            <a:off x="8529489" y="1696782"/>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1</a:t>
            </a:r>
          </a:p>
        </p:txBody>
      </p:sp>
      <p:grpSp>
        <p:nvGrpSpPr>
          <p:cNvPr id="45" name="Group 44">
            <a:extLst>
              <a:ext uri="{FF2B5EF4-FFF2-40B4-BE49-F238E27FC236}">
                <a16:creationId xmlns:a16="http://schemas.microsoft.com/office/drawing/2014/main" xmlns="" id="{DE2D2973-C7FB-4A66-B5A9-CB7E056E80F8}"/>
              </a:ext>
            </a:extLst>
          </p:cNvPr>
          <p:cNvGrpSpPr/>
          <p:nvPr/>
        </p:nvGrpSpPr>
        <p:grpSpPr>
          <a:xfrm rot="10800000">
            <a:off x="5535207" y="2087430"/>
            <a:ext cx="991608" cy="454852"/>
            <a:chOff x="5044597" y="3278242"/>
            <a:chExt cx="2185670" cy="477460"/>
          </a:xfrm>
        </p:grpSpPr>
        <p:grpSp>
          <p:nvGrpSpPr>
            <p:cNvPr id="39" name="Group 38">
              <a:extLst>
                <a:ext uri="{FF2B5EF4-FFF2-40B4-BE49-F238E27FC236}">
                  <a16:creationId xmlns:a16="http://schemas.microsoft.com/office/drawing/2014/main" xmlns="" id="{AB4B64BA-9DD3-4096-AB98-1C46476CCFA8}"/>
                </a:ext>
              </a:extLst>
            </p:cNvPr>
            <p:cNvGrpSpPr/>
            <p:nvPr/>
          </p:nvGrpSpPr>
          <p:grpSpPr>
            <a:xfrm rot="5400000">
              <a:off x="5899875" y="2553027"/>
              <a:ext cx="347397" cy="2057953"/>
              <a:chOff x="6181724" y="3429000"/>
              <a:chExt cx="287542" cy="1820416"/>
            </a:xfrm>
          </p:grpSpPr>
          <p:sp>
            <p:nvSpPr>
              <p:cNvPr id="40" name="Rectangle 39">
                <a:extLst>
                  <a:ext uri="{FF2B5EF4-FFF2-40B4-BE49-F238E27FC236}">
                    <a16:creationId xmlns:a16="http://schemas.microsoft.com/office/drawing/2014/main" xmlns="" id="{35B826DD-DFD5-4AC8-8DCF-A692E178FD87}"/>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41" name="Rectangle 40">
                <a:extLst>
                  <a:ext uri="{FF2B5EF4-FFF2-40B4-BE49-F238E27FC236}">
                    <a16:creationId xmlns:a16="http://schemas.microsoft.com/office/drawing/2014/main" xmlns="" id="{840D0272-4E0D-41A5-8DF8-76AC10197294}"/>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xmlns="" id="{B3778665-CF08-477D-B8CB-BA13A1007958}"/>
                </a:ext>
              </a:extLst>
            </p:cNvPr>
            <p:cNvGrpSpPr/>
            <p:nvPr/>
          </p:nvGrpSpPr>
          <p:grpSpPr>
            <a:xfrm>
              <a:off x="6955269" y="3278242"/>
              <a:ext cx="274998" cy="260137"/>
              <a:chOff x="7078425" y="3164512"/>
              <a:chExt cx="274998" cy="260137"/>
            </a:xfrm>
          </p:grpSpPr>
          <p:sp>
            <p:nvSpPr>
              <p:cNvPr id="42" name="Isosceles Triangle 41">
                <a:extLst>
                  <a:ext uri="{FF2B5EF4-FFF2-40B4-BE49-F238E27FC236}">
                    <a16:creationId xmlns:a16="http://schemas.microsoft.com/office/drawing/2014/main" xmlns="" id="{9CC5DA48-4D10-463C-AB82-6A4366FD1EF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xmlns="" id="{89E2B56F-5C20-425E-BB7E-2D5EA9D6EE9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xmlns="" id="{35A0209D-0C8A-4A19-9803-C79F8AE5C8AF}"/>
              </a:ext>
            </a:extLst>
          </p:cNvPr>
          <p:cNvGrpSpPr/>
          <p:nvPr/>
        </p:nvGrpSpPr>
        <p:grpSpPr>
          <a:xfrm>
            <a:off x="7569933" y="1919474"/>
            <a:ext cx="853218" cy="454849"/>
            <a:chOff x="5044597" y="3278242"/>
            <a:chExt cx="2185670" cy="477457"/>
          </a:xfrm>
        </p:grpSpPr>
        <p:grpSp>
          <p:nvGrpSpPr>
            <p:cNvPr id="47" name="Group 46">
              <a:extLst>
                <a:ext uri="{FF2B5EF4-FFF2-40B4-BE49-F238E27FC236}">
                  <a16:creationId xmlns:a16="http://schemas.microsoft.com/office/drawing/2014/main" xmlns="" id="{2F390320-68CC-406C-B547-24945F2DF642}"/>
                </a:ext>
              </a:extLst>
            </p:cNvPr>
            <p:cNvGrpSpPr/>
            <p:nvPr/>
          </p:nvGrpSpPr>
          <p:grpSpPr>
            <a:xfrm rot="5400000">
              <a:off x="5899875" y="2553023"/>
              <a:ext cx="347398" cy="2057953"/>
              <a:chOff x="6181724" y="3429000"/>
              <a:chExt cx="287543" cy="1820416"/>
            </a:xfrm>
          </p:grpSpPr>
          <p:sp>
            <p:nvSpPr>
              <p:cNvPr id="51" name="Rectangle 50">
                <a:extLst>
                  <a:ext uri="{FF2B5EF4-FFF2-40B4-BE49-F238E27FC236}">
                    <a16:creationId xmlns:a16="http://schemas.microsoft.com/office/drawing/2014/main" xmlns="" id="{D871E674-0078-4925-A32D-1E8C31E249B2}"/>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2" name="Rectangle 51">
                <a:extLst>
                  <a:ext uri="{FF2B5EF4-FFF2-40B4-BE49-F238E27FC236}">
                    <a16:creationId xmlns:a16="http://schemas.microsoft.com/office/drawing/2014/main" xmlns="" id="{CA576896-2CD7-4FE8-98F2-52BF993EFE89}"/>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xmlns="" id="{805CBC8A-7AA3-4866-A881-2B7A5551C746}"/>
                </a:ext>
              </a:extLst>
            </p:cNvPr>
            <p:cNvGrpSpPr/>
            <p:nvPr/>
          </p:nvGrpSpPr>
          <p:grpSpPr>
            <a:xfrm>
              <a:off x="6955269" y="3278242"/>
              <a:ext cx="274998" cy="260137"/>
              <a:chOff x="7078425" y="3164512"/>
              <a:chExt cx="274998" cy="260137"/>
            </a:xfrm>
          </p:grpSpPr>
          <p:sp>
            <p:nvSpPr>
              <p:cNvPr id="49" name="Isosceles Triangle 48">
                <a:extLst>
                  <a:ext uri="{FF2B5EF4-FFF2-40B4-BE49-F238E27FC236}">
                    <a16:creationId xmlns:a16="http://schemas.microsoft.com/office/drawing/2014/main" xmlns="" id="{D5DA2999-94D8-4E39-BDA9-4045A8916070}"/>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xmlns="" id="{A89B3EC8-A34E-4F26-A727-A270B6BB17D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Graphic 4" descr="Database">
            <a:extLst>
              <a:ext uri="{FF2B5EF4-FFF2-40B4-BE49-F238E27FC236}">
                <a16:creationId xmlns:a16="http://schemas.microsoft.com/office/drawing/2014/main" xmlns="" id="{49D79C71-1F0E-43AF-BF94-45ECADB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40563" y="1567141"/>
            <a:ext cx="1474816" cy="1614364"/>
          </a:xfrm>
          <a:prstGeom prst="rect">
            <a:avLst/>
          </a:prstGeom>
        </p:spPr>
      </p:pic>
      <p:sp>
        <p:nvSpPr>
          <p:cNvPr id="62" name="Rectangle 61">
            <a:extLst>
              <a:ext uri="{FF2B5EF4-FFF2-40B4-BE49-F238E27FC236}">
                <a16:creationId xmlns:a16="http://schemas.microsoft.com/office/drawing/2014/main" xmlns="" id="{65132692-C58F-42AA-BA8C-204C3941DF87}"/>
              </a:ext>
            </a:extLst>
          </p:cNvPr>
          <p:cNvSpPr/>
          <p:nvPr/>
        </p:nvSpPr>
        <p:spPr>
          <a:xfrm>
            <a:off x="4000500" y="1987613"/>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3</a:t>
            </a:r>
          </a:p>
        </p:txBody>
      </p:sp>
      <p:sp>
        <p:nvSpPr>
          <p:cNvPr id="70" name="Rectangle 69">
            <a:extLst>
              <a:ext uri="{FF2B5EF4-FFF2-40B4-BE49-F238E27FC236}">
                <a16:creationId xmlns:a16="http://schemas.microsoft.com/office/drawing/2014/main" xmlns="" id="{EB78544F-CE20-4544-9A23-3DE0BCB0ECA3}"/>
              </a:ext>
            </a:extLst>
          </p:cNvPr>
          <p:cNvSpPr/>
          <p:nvPr/>
        </p:nvSpPr>
        <p:spPr>
          <a:xfrm>
            <a:off x="8520502" y="2491048"/>
            <a:ext cx="1467886" cy="740991"/>
          </a:xfrm>
          <a:prstGeom prst="rect">
            <a:avLst/>
          </a:pr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Karla" pitchFamily="2" charset="0"/>
              </a:rPr>
              <a:t>Developer 2</a:t>
            </a:r>
          </a:p>
        </p:txBody>
      </p:sp>
      <p:pic>
        <p:nvPicPr>
          <p:cNvPr id="7" name="Graphic 6" descr="Syncing cloud">
            <a:extLst>
              <a:ext uri="{FF2B5EF4-FFF2-40B4-BE49-F238E27FC236}">
                <a16:creationId xmlns:a16="http://schemas.microsoft.com/office/drawing/2014/main" xmlns="" id="{B5A3A54D-F47C-4564-889B-034DC9C88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203107" y="3486767"/>
            <a:ext cx="1208214" cy="1322536"/>
          </a:xfrm>
          <a:prstGeom prst="rect">
            <a:avLst/>
          </a:prstGeom>
        </p:spPr>
      </p:pic>
      <p:grpSp>
        <p:nvGrpSpPr>
          <p:cNvPr id="72" name="Group 71">
            <a:extLst>
              <a:ext uri="{FF2B5EF4-FFF2-40B4-BE49-F238E27FC236}">
                <a16:creationId xmlns:a16="http://schemas.microsoft.com/office/drawing/2014/main" xmlns="" id="{318D644E-43F5-4E6C-A640-528243A4A283}"/>
              </a:ext>
            </a:extLst>
          </p:cNvPr>
          <p:cNvGrpSpPr/>
          <p:nvPr/>
        </p:nvGrpSpPr>
        <p:grpSpPr>
          <a:xfrm rot="10800000">
            <a:off x="4538236" y="2790525"/>
            <a:ext cx="259470" cy="1407375"/>
            <a:chOff x="6181724" y="3429000"/>
            <a:chExt cx="287543" cy="1820416"/>
          </a:xfrm>
        </p:grpSpPr>
        <p:sp>
          <p:nvSpPr>
            <p:cNvPr id="76" name="Rectangle 75">
              <a:extLst>
                <a:ext uri="{FF2B5EF4-FFF2-40B4-BE49-F238E27FC236}">
                  <a16:creationId xmlns:a16="http://schemas.microsoft.com/office/drawing/2014/main" xmlns="" id="{D568BBFA-BB36-4726-99B8-4B875E359436}"/>
                </a:ext>
              </a:extLst>
            </p:cNvPr>
            <p:cNvSpPr/>
            <p:nvPr/>
          </p:nvSpPr>
          <p:spPr>
            <a:xfrm flipV="1">
              <a:off x="6181724" y="3507940"/>
              <a:ext cx="235875" cy="1538677"/>
            </a:xfrm>
            <a:custGeom>
              <a:avLst/>
              <a:gdLst>
                <a:gd name="connsiteX0" fmla="*/ 0 w 212846"/>
                <a:gd name="connsiteY0" fmla="*/ 0 h 1189561"/>
                <a:gd name="connsiteX1" fmla="*/ 212846 w 212846"/>
                <a:gd name="connsiteY1" fmla="*/ 0 h 1189561"/>
                <a:gd name="connsiteX2" fmla="*/ 212846 w 212846"/>
                <a:gd name="connsiteY2" fmla="*/ 570989 h 1189561"/>
                <a:gd name="connsiteX3" fmla="*/ 212846 w 212846"/>
                <a:gd name="connsiteY3" fmla="*/ 1189561 h 1189561"/>
                <a:gd name="connsiteX4" fmla="*/ 0 w 212846"/>
                <a:gd name="connsiteY4" fmla="*/ 1189561 h 1189561"/>
                <a:gd name="connsiteX5" fmla="*/ 0 w 212846"/>
                <a:gd name="connsiteY5" fmla="*/ 606676 h 1189561"/>
                <a:gd name="connsiteX6" fmla="*/ 0 w 212846"/>
                <a:gd name="connsiteY6" fmla="*/ 0 h 118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846" h="1189561" fill="none" extrusionOk="0">
                  <a:moveTo>
                    <a:pt x="0" y="0"/>
                  </a:moveTo>
                  <a:cubicBezTo>
                    <a:pt x="51525" y="-2042"/>
                    <a:pt x="135418" y="-8400"/>
                    <a:pt x="212846" y="0"/>
                  </a:cubicBezTo>
                  <a:cubicBezTo>
                    <a:pt x="239213" y="172786"/>
                    <a:pt x="216951" y="352717"/>
                    <a:pt x="212846" y="570989"/>
                  </a:cubicBezTo>
                  <a:cubicBezTo>
                    <a:pt x="208741" y="789261"/>
                    <a:pt x="186206" y="977243"/>
                    <a:pt x="212846" y="1189561"/>
                  </a:cubicBezTo>
                  <a:cubicBezTo>
                    <a:pt x="145452" y="1188268"/>
                    <a:pt x="50292" y="1180311"/>
                    <a:pt x="0" y="1189561"/>
                  </a:cubicBezTo>
                  <a:cubicBezTo>
                    <a:pt x="3254" y="992246"/>
                    <a:pt x="12482" y="796445"/>
                    <a:pt x="0" y="606676"/>
                  </a:cubicBezTo>
                  <a:cubicBezTo>
                    <a:pt x="-12482" y="416907"/>
                    <a:pt x="20981" y="160112"/>
                    <a:pt x="0" y="0"/>
                  </a:cubicBezTo>
                  <a:close/>
                </a:path>
                <a:path w="212846" h="1189561" stroke="0" extrusionOk="0">
                  <a:moveTo>
                    <a:pt x="0" y="0"/>
                  </a:moveTo>
                  <a:cubicBezTo>
                    <a:pt x="68422" y="4537"/>
                    <a:pt x="116384" y="8908"/>
                    <a:pt x="212846" y="0"/>
                  </a:cubicBezTo>
                  <a:cubicBezTo>
                    <a:pt x="234545" y="199038"/>
                    <a:pt x="212954" y="337521"/>
                    <a:pt x="212846" y="559094"/>
                  </a:cubicBezTo>
                  <a:cubicBezTo>
                    <a:pt x="212738" y="780667"/>
                    <a:pt x="197774" y="1051301"/>
                    <a:pt x="212846" y="1189561"/>
                  </a:cubicBezTo>
                  <a:cubicBezTo>
                    <a:pt x="138202" y="1185499"/>
                    <a:pt x="55194" y="1183613"/>
                    <a:pt x="0" y="1189561"/>
                  </a:cubicBezTo>
                  <a:cubicBezTo>
                    <a:pt x="-1134" y="957870"/>
                    <a:pt x="263" y="842510"/>
                    <a:pt x="0" y="606676"/>
                  </a:cubicBezTo>
                  <a:cubicBezTo>
                    <a:pt x="-263" y="370843"/>
                    <a:pt x="-2009" y="272946"/>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77" name="Rectangle 76">
              <a:extLst>
                <a:ext uri="{FF2B5EF4-FFF2-40B4-BE49-F238E27FC236}">
                  <a16:creationId xmlns:a16="http://schemas.microsoft.com/office/drawing/2014/main" xmlns="" id="{9038D90F-AF60-4EC7-BDC7-42EE5FE04F2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xmlns="" id="{795FCA31-4325-4FBC-88CC-3ED25E00F6BC}"/>
              </a:ext>
            </a:extLst>
          </p:cNvPr>
          <p:cNvGrpSpPr/>
          <p:nvPr/>
        </p:nvGrpSpPr>
        <p:grpSpPr>
          <a:xfrm>
            <a:off x="7625804" y="2679570"/>
            <a:ext cx="737071" cy="509689"/>
            <a:chOff x="5044597" y="3278242"/>
            <a:chExt cx="2185670" cy="477460"/>
          </a:xfrm>
        </p:grpSpPr>
        <p:grpSp>
          <p:nvGrpSpPr>
            <p:cNvPr id="79" name="Group 78">
              <a:extLst>
                <a:ext uri="{FF2B5EF4-FFF2-40B4-BE49-F238E27FC236}">
                  <a16:creationId xmlns:a16="http://schemas.microsoft.com/office/drawing/2014/main" xmlns="" id="{70199FCE-5A6A-4FA8-8E0F-574E82B62998}"/>
                </a:ext>
              </a:extLst>
            </p:cNvPr>
            <p:cNvGrpSpPr/>
            <p:nvPr/>
          </p:nvGrpSpPr>
          <p:grpSpPr>
            <a:xfrm rot="5400000">
              <a:off x="5899875" y="2553027"/>
              <a:ext cx="347397" cy="2057953"/>
              <a:chOff x="6181724" y="3429000"/>
              <a:chExt cx="287542" cy="1820416"/>
            </a:xfrm>
          </p:grpSpPr>
          <p:sp>
            <p:nvSpPr>
              <p:cNvPr id="83" name="Rectangle 82">
                <a:extLst>
                  <a:ext uri="{FF2B5EF4-FFF2-40B4-BE49-F238E27FC236}">
                    <a16:creationId xmlns:a16="http://schemas.microsoft.com/office/drawing/2014/main" xmlns="" id="{A9EC4EE5-31E6-4447-92C0-053D71FB929E}"/>
                  </a:ext>
                </a:extLst>
              </p:cNvPr>
              <p:cNvSpPr/>
              <p:nvPr/>
            </p:nvSpPr>
            <p:spPr>
              <a:xfrm flipV="1">
                <a:off x="6181724" y="3507940"/>
                <a:ext cx="235875" cy="1538677"/>
              </a:xfrm>
              <a:custGeom>
                <a:avLst/>
                <a:gdLst>
                  <a:gd name="connsiteX0" fmla="*/ 0 w 304211"/>
                  <a:gd name="connsiteY0" fmla="*/ 0 h 586593"/>
                  <a:gd name="connsiteX1" fmla="*/ 304211 w 304211"/>
                  <a:gd name="connsiteY1" fmla="*/ 0 h 586593"/>
                  <a:gd name="connsiteX2" fmla="*/ 304211 w 304211"/>
                  <a:gd name="connsiteY2" fmla="*/ 586593 h 586593"/>
                  <a:gd name="connsiteX3" fmla="*/ 0 w 304211"/>
                  <a:gd name="connsiteY3" fmla="*/ 586593 h 586593"/>
                  <a:gd name="connsiteX4" fmla="*/ 0 w 304211"/>
                  <a:gd name="connsiteY4" fmla="*/ 0 h 586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211" h="586593" fill="none" extrusionOk="0">
                    <a:moveTo>
                      <a:pt x="0" y="0"/>
                    </a:moveTo>
                    <a:cubicBezTo>
                      <a:pt x="117947" y="12185"/>
                      <a:pt x="205715" y="-3950"/>
                      <a:pt x="304211" y="0"/>
                    </a:cubicBezTo>
                    <a:cubicBezTo>
                      <a:pt x="281457" y="198075"/>
                      <a:pt x="293993" y="382215"/>
                      <a:pt x="304211" y="586593"/>
                    </a:cubicBezTo>
                    <a:cubicBezTo>
                      <a:pt x="192102" y="585836"/>
                      <a:pt x="144233" y="580283"/>
                      <a:pt x="0" y="586593"/>
                    </a:cubicBezTo>
                    <a:cubicBezTo>
                      <a:pt x="-5589" y="425688"/>
                      <a:pt x="14604" y="215732"/>
                      <a:pt x="0" y="0"/>
                    </a:cubicBezTo>
                    <a:close/>
                  </a:path>
                  <a:path w="304211" h="586593" stroke="0" extrusionOk="0">
                    <a:moveTo>
                      <a:pt x="0" y="0"/>
                    </a:moveTo>
                    <a:cubicBezTo>
                      <a:pt x="135242" y="-6958"/>
                      <a:pt x="199550" y="-7435"/>
                      <a:pt x="304211" y="0"/>
                    </a:cubicBezTo>
                    <a:cubicBezTo>
                      <a:pt x="308873" y="276628"/>
                      <a:pt x="332574" y="427815"/>
                      <a:pt x="304211" y="586593"/>
                    </a:cubicBezTo>
                    <a:cubicBezTo>
                      <a:pt x="195206" y="581775"/>
                      <a:pt x="140216" y="584494"/>
                      <a:pt x="0" y="586593"/>
                    </a:cubicBezTo>
                    <a:cubicBezTo>
                      <a:pt x="14183" y="318536"/>
                      <a:pt x="16176" y="144254"/>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84" name="Rectangle 83">
                <a:extLst>
                  <a:ext uri="{FF2B5EF4-FFF2-40B4-BE49-F238E27FC236}">
                    <a16:creationId xmlns:a16="http://schemas.microsoft.com/office/drawing/2014/main" xmlns="" id="{CE380C27-5599-4403-B13B-FF4853944CA5}"/>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xmlns="" id="{319650CA-94AD-4BFC-AB22-1DB332C44379}"/>
                </a:ext>
              </a:extLst>
            </p:cNvPr>
            <p:cNvGrpSpPr/>
            <p:nvPr/>
          </p:nvGrpSpPr>
          <p:grpSpPr>
            <a:xfrm>
              <a:off x="6955269" y="3278242"/>
              <a:ext cx="274998" cy="260137"/>
              <a:chOff x="7078425" y="3164512"/>
              <a:chExt cx="274998" cy="260137"/>
            </a:xfrm>
          </p:grpSpPr>
          <p:sp>
            <p:nvSpPr>
              <p:cNvPr id="81" name="Isosceles Triangle 80">
                <a:extLst>
                  <a:ext uri="{FF2B5EF4-FFF2-40B4-BE49-F238E27FC236}">
                    <a16:creationId xmlns:a16="http://schemas.microsoft.com/office/drawing/2014/main" xmlns="" id="{6F0B456A-097A-4215-9300-F5974064589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Isosceles Triangle 81">
                <a:extLst>
                  <a:ext uri="{FF2B5EF4-FFF2-40B4-BE49-F238E27FC236}">
                    <a16:creationId xmlns:a16="http://schemas.microsoft.com/office/drawing/2014/main" xmlns="" id="{511B0502-ED3A-4A3C-AD85-5831A6256F7C}"/>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 name="Group 52">
            <a:extLst>
              <a:ext uri="{FF2B5EF4-FFF2-40B4-BE49-F238E27FC236}">
                <a16:creationId xmlns:a16="http://schemas.microsoft.com/office/drawing/2014/main" xmlns="" id="{228CD746-2187-4828-80C2-6363A8A95D86}"/>
              </a:ext>
            </a:extLst>
          </p:cNvPr>
          <p:cNvGrpSpPr/>
          <p:nvPr/>
        </p:nvGrpSpPr>
        <p:grpSpPr>
          <a:xfrm>
            <a:off x="4546243" y="4147509"/>
            <a:ext cx="2577640" cy="454849"/>
            <a:chOff x="5044597" y="3278242"/>
            <a:chExt cx="2185670" cy="477457"/>
          </a:xfrm>
        </p:grpSpPr>
        <p:grpSp>
          <p:nvGrpSpPr>
            <p:cNvPr id="54" name="Group 53">
              <a:extLst>
                <a:ext uri="{FF2B5EF4-FFF2-40B4-BE49-F238E27FC236}">
                  <a16:creationId xmlns:a16="http://schemas.microsoft.com/office/drawing/2014/main" xmlns="" id="{51D92026-3D9B-4E42-8614-145C7450BF0B}"/>
                </a:ext>
              </a:extLst>
            </p:cNvPr>
            <p:cNvGrpSpPr/>
            <p:nvPr/>
          </p:nvGrpSpPr>
          <p:grpSpPr>
            <a:xfrm rot="5400000">
              <a:off x="5899875" y="2553023"/>
              <a:ext cx="347398" cy="2057953"/>
              <a:chOff x="6181724" y="3429000"/>
              <a:chExt cx="287543" cy="1820416"/>
            </a:xfrm>
          </p:grpSpPr>
          <p:sp>
            <p:nvSpPr>
              <p:cNvPr id="58" name="Rectangle 57">
                <a:extLst>
                  <a:ext uri="{FF2B5EF4-FFF2-40B4-BE49-F238E27FC236}">
                    <a16:creationId xmlns:a16="http://schemas.microsoft.com/office/drawing/2014/main" xmlns="" id="{BB8D3661-BAC9-40B6-8AA9-F8CE0DA8D6F1}"/>
                  </a:ext>
                </a:extLst>
              </p:cNvPr>
              <p:cNvSpPr/>
              <p:nvPr/>
            </p:nvSpPr>
            <p:spPr>
              <a:xfrm flipV="1">
                <a:off x="6181724" y="3507940"/>
                <a:ext cx="235875" cy="1538677"/>
              </a:xfrm>
              <a:custGeom>
                <a:avLst/>
                <a:gdLst>
                  <a:gd name="connsiteX0" fmla="*/ 0 w 271481"/>
                  <a:gd name="connsiteY0" fmla="*/ 0 h 2051398"/>
                  <a:gd name="connsiteX1" fmla="*/ 271481 w 271481"/>
                  <a:gd name="connsiteY1" fmla="*/ 0 h 2051398"/>
                  <a:gd name="connsiteX2" fmla="*/ 271481 w 271481"/>
                  <a:gd name="connsiteY2" fmla="*/ 704313 h 2051398"/>
                  <a:gd name="connsiteX3" fmla="*/ 271481 w 271481"/>
                  <a:gd name="connsiteY3" fmla="*/ 1429141 h 2051398"/>
                  <a:gd name="connsiteX4" fmla="*/ 271481 w 271481"/>
                  <a:gd name="connsiteY4" fmla="*/ 2051398 h 2051398"/>
                  <a:gd name="connsiteX5" fmla="*/ 0 w 271481"/>
                  <a:gd name="connsiteY5" fmla="*/ 2051398 h 2051398"/>
                  <a:gd name="connsiteX6" fmla="*/ 0 w 271481"/>
                  <a:gd name="connsiteY6" fmla="*/ 1367599 h 2051398"/>
                  <a:gd name="connsiteX7" fmla="*/ 0 w 271481"/>
                  <a:gd name="connsiteY7" fmla="*/ 663285 h 2051398"/>
                  <a:gd name="connsiteX8" fmla="*/ 0 w 271481"/>
                  <a:gd name="connsiteY8" fmla="*/ 0 h 20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481" h="2051398" fill="none" extrusionOk="0">
                    <a:moveTo>
                      <a:pt x="0" y="0"/>
                    </a:moveTo>
                    <a:cubicBezTo>
                      <a:pt x="126009" y="-11351"/>
                      <a:pt x="182939" y="8599"/>
                      <a:pt x="271481" y="0"/>
                    </a:cubicBezTo>
                    <a:cubicBezTo>
                      <a:pt x="288086" y="178037"/>
                      <a:pt x="248046" y="468510"/>
                      <a:pt x="271481" y="704313"/>
                    </a:cubicBezTo>
                    <a:cubicBezTo>
                      <a:pt x="294916" y="940116"/>
                      <a:pt x="295826" y="1263974"/>
                      <a:pt x="271481" y="1429141"/>
                    </a:cubicBezTo>
                    <a:cubicBezTo>
                      <a:pt x="247136" y="1594308"/>
                      <a:pt x="275320" y="1900324"/>
                      <a:pt x="271481" y="2051398"/>
                    </a:cubicBezTo>
                    <a:cubicBezTo>
                      <a:pt x="188500" y="2051470"/>
                      <a:pt x="81921" y="2047463"/>
                      <a:pt x="0" y="2051398"/>
                    </a:cubicBezTo>
                    <a:cubicBezTo>
                      <a:pt x="25772" y="1816924"/>
                      <a:pt x="21596" y="1596952"/>
                      <a:pt x="0" y="1367599"/>
                    </a:cubicBezTo>
                    <a:cubicBezTo>
                      <a:pt x="-21596" y="1138246"/>
                      <a:pt x="-25687" y="850875"/>
                      <a:pt x="0" y="663285"/>
                    </a:cubicBezTo>
                    <a:cubicBezTo>
                      <a:pt x="25687" y="475695"/>
                      <a:pt x="26381" y="250211"/>
                      <a:pt x="0" y="0"/>
                    </a:cubicBezTo>
                    <a:close/>
                  </a:path>
                  <a:path w="271481" h="2051398" stroke="0" extrusionOk="0">
                    <a:moveTo>
                      <a:pt x="0" y="0"/>
                    </a:moveTo>
                    <a:cubicBezTo>
                      <a:pt x="60945" y="-9986"/>
                      <a:pt x="163642" y="-6522"/>
                      <a:pt x="271481" y="0"/>
                    </a:cubicBezTo>
                    <a:cubicBezTo>
                      <a:pt x="302186" y="205292"/>
                      <a:pt x="277188" y="387580"/>
                      <a:pt x="271481" y="622257"/>
                    </a:cubicBezTo>
                    <a:cubicBezTo>
                      <a:pt x="265774" y="856934"/>
                      <a:pt x="291541" y="1154951"/>
                      <a:pt x="271481" y="1347085"/>
                    </a:cubicBezTo>
                    <a:cubicBezTo>
                      <a:pt x="251421" y="1539219"/>
                      <a:pt x="253458" y="1900156"/>
                      <a:pt x="271481" y="2051398"/>
                    </a:cubicBezTo>
                    <a:cubicBezTo>
                      <a:pt x="176237" y="2044271"/>
                      <a:pt x="131858" y="2043965"/>
                      <a:pt x="0" y="2051398"/>
                    </a:cubicBezTo>
                    <a:cubicBezTo>
                      <a:pt x="-28553" y="1830183"/>
                      <a:pt x="-14118" y="1544985"/>
                      <a:pt x="0" y="1326571"/>
                    </a:cubicBezTo>
                    <a:cubicBezTo>
                      <a:pt x="14118" y="1108157"/>
                      <a:pt x="22329" y="770033"/>
                      <a:pt x="0" y="601743"/>
                    </a:cubicBezTo>
                    <a:cubicBezTo>
                      <a:pt x="-22329" y="433453"/>
                      <a:pt x="27156" y="206923"/>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59" name="Rectangle 58">
                <a:extLst>
                  <a:ext uri="{FF2B5EF4-FFF2-40B4-BE49-F238E27FC236}">
                    <a16:creationId xmlns:a16="http://schemas.microsoft.com/office/drawing/2014/main" xmlns="" id="{574B2481-E026-4601-ABDC-1D73CADC76A6}"/>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1C90C266-1625-4AD8-833C-82A66979B9D0}"/>
                </a:ext>
              </a:extLst>
            </p:cNvPr>
            <p:cNvGrpSpPr/>
            <p:nvPr/>
          </p:nvGrpSpPr>
          <p:grpSpPr>
            <a:xfrm>
              <a:off x="6955269" y="3278242"/>
              <a:ext cx="274998" cy="260137"/>
              <a:chOff x="7078425" y="3164512"/>
              <a:chExt cx="274998" cy="260137"/>
            </a:xfrm>
          </p:grpSpPr>
          <p:sp>
            <p:nvSpPr>
              <p:cNvPr id="56" name="Isosceles Triangle 55">
                <a:extLst>
                  <a:ext uri="{FF2B5EF4-FFF2-40B4-BE49-F238E27FC236}">
                    <a16:creationId xmlns:a16="http://schemas.microsoft.com/office/drawing/2014/main" xmlns="" id="{17B5D42C-4738-4389-9471-99E46845AC76}"/>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a:extLst>
                  <a:ext uri="{FF2B5EF4-FFF2-40B4-BE49-F238E27FC236}">
                    <a16:creationId xmlns:a16="http://schemas.microsoft.com/office/drawing/2014/main" xmlns="" id="{59BCADBA-84D5-4DFC-964E-6578DB2B2655}"/>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2" name="Group 91">
            <a:extLst>
              <a:ext uri="{FF2B5EF4-FFF2-40B4-BE49-F238E27FC236}">
                <a16:creationId xmlns:a16="http://schemas.microsoft.com/office/drawing/2014/main" xmlns="" id="{503D69D8-E07F-45CC-8BDE-785F831354F8}"/>
              </a:ext>
            </a:extLst>
          </p:cNvPr>
          <p:cNvGrpSpPr/>
          <p:nvPr/>
        </p:nvGrpSpPr>
        <p:grpSpPr>
          <a:xfrm>
            <a:off x="10040406" y="1857886"/>
            <a:ext cx="853218" cy="454849"/>
            <a:chOff x="5044597" y="3278242"/>
            <a:chExt cx="2185670" cy="477457"/>
          </a:xfrm>
        </p:grpSpPr>
        <p:grpSp>
          <p:nvGrpSpPr>
            <p:cNvPr id="93" name="Group 92">
              <a:extLst>
                <a:ext uri="{FF2B5EF4-FFF2-40B4-BE49-F238E27FC236}">
                  <a16:creationId xmlns:a16="http://schemas.microsoft.com/office/drawing/2014/main" xmlns="" id="{4E250EC7-6C13-40B3-9926-AE765E30E1E6}"/>
                </a:ext>
              </a:extLst>
            </p:cNvPr>
            <p:cNvGrpSpPr/>
            <p:nvPr/>
          </p:nvGrpSpPr>
          <p:grpSpPr>
            <a:xfrm rot="5400000">
              <a:off x="5899875" y="2553023"/>
              <a:ext cx="347398" cy="2057953"/>
              <a:chOff x="6181724" y="3429000"/>
              <a:chExt cx="287543" cy="1820416"/>
            </a:xfrm>
          </p:grpSpPr>
          <p:sp>
            <p:nvSpPr>
              <p:cNvPr id="97" name="Rectangle 96">
                <a:extLst>
                  <a:ext uri="{FF2B5EF4-FFF2-40B4-BE49-F238E27FC236}">
                    <a16:creationId xmlns:a16="http://schemas.microsoft.com/office/drawing/2014/main" xmlns="" id="{3988C903-B286-45CA-96BF-E96780072166}"/>
                  </a:ext>
                </a:extLst>
              </p:cNvPr>
              <p:cNvSpPr/>
              <p:nvPr/>
            </p:nvSpPr>
            <p:spPr>
              <a:xfrm flipV="1">
                <a:off x="6181724" y="3507940"/>
                <a:ext cx="235875" cy="1538677"/>
              </a:xfrm>
              <a:custGeom>
                <a:avLst/>
                <a:gdLst>
                  <a:gd name="connsiteX0" fmla="*/ 0 w 271481"/>
                  <a:gd name="connsiteY0" fmla="*/ 0 h 679028"/>
                  <a:gd name="connsiteX1" fmla="*/ 271481 w 271481"/>
                  <a:gd name="connsiteY1" fmla="*/ 0 h 679028"/>
                  <a:gd name="connsiteX2" fmla="*/ 271481 w 271481"/>
                  <a:gd name="connsiteY2" fmla="*/ 679028 h 679028"/>
                  <a:gd name="connsiteX3" fmla="*/ 0 w 271481"/>
                  <a:gd name="connsiteY3" fmla="*/ 679028 h 679028"/>
                  <a:gd name="connsiteX4" fmla="*/ 0 w 271481"/>
                  <a:gd name="connsiteY4" fmla="*/ 0 h 679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1" h="679028" fill="none" extrusionOk="0">
                    <a:moveTo>
                      <a:pt x="0" y="0"/>
                    </a:moveTo>
                    <a:cubicBezTo>
                      <a:pt x="54518" y="-11897"/>
                      <a:pt x="181724" y="-8237"/>
                      <a:pt x="271481" y="0"/>
                    </a:cubicBezTo>
                    <a:cubicBezTo>
                      <a:pt x="240832" y="150130"/>
                      <a:pt x="246399" y="468042"/>
                      <a:pt x="271481" y="679028"/>
                    </a:cubicBezTo>
                    <a:cubicBezTo>
                      <a:pt x="184182" y="683635"/>
                      <a:pt x="64028" y="690379"/>
                      <a:pt x="0" y="679028"/>
                    </a:cubicBezTo>
                    <a:cubicBezTo>
                      <a:pt x="-14140" y="459048"/>
                      <a:pt x="21071" y="292516"/>
                      <a:pt x="0" y="0"/>
                    </a:cubicBezTo>
                    <a:close/>
                  </a:path>
                  <a:path w="271481" h="679028" stroke="0" extrusionOk="0">
                    <a:moveTo>
                      <a:pt x="0" y="0"/>
                    </a:moveTo>
                    <a:cubicBezTo>
                      <a:pt x="60945" y="-9986"/>
                      <a:pt x="163642" y="-6522"/>
                      <a:pt x="271481" y="0"/>
                    </a:cubicBezTo>
                    <a:cubicBezTo>
                      <a:pt x="276515" y="317256"/>
                      <a:pt x="254950" y="431597"/>
                      <a:pt x="271481" y="679028"/>
                    </a:cubicBezTo>
                    <a:cubicBezTo>
                      <a:pt x="156399" y="682573"/>
                      <a:pt x="115262" y="667046"/>
                      <a:pt x="0" y="679028"/>
                    </a:cubicBezTo>
                    <a:cubicBezTo>
                      <a:pt x="24198" y="381814"/>
                      <a:pt x="27823" y="18459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8" name="Rectangle 97">
                <a:extLst>
                  <a:ext uri="{FF2B5EF4-FFF2-40B4-BE49-F238E27FC236}">
                    <a16:creationId xmlns:a16="http://schemas.microsoft.com/office/drawing/2014/main" xmlns="" id="{C2BE66B8-87DB-4EB4-AE5E-9782A8C89180}"/>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xmlns="" id="{9D734929-A1FE-4527-AD09-46B43954CA34}"/>
                </a:ext>
              </a:extLst>
            </p:cNvPr>
            <p:cNvGrpSpPr/>
            <p:nvPr/>
          </p:nvGrpSpPr>
          <p:grpSpPr>
            <a:xfrm>
              <a:off x="6955269" y="3278242"/>
              <a:ext cx="274998" cy="260137"/>
              <a:chOff x="7078425" y="3164512"/>
              <a:chExt cx="274998" cy="260137"/>
            </a:xfrm>
          </p:grpSpPr>
          <p:sp>
            <p:nvSpPr>
              <p:cNvPr id="95" name="Isosceles Triangle 94">
                <a:extLst>
                  <a:ext uri="{FF2B5EF4-FFF2-40B4-BE49-F238E27FC236}">
                    <a16:creationId xmlns:a16="http://schemas.microsoft.com/office/drawing/2014/main" xmlns="" id="{102B63F4-6ECF-43A3-A605-82EB9CA27FC4}"/>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Isosceles Triangle 95">
                <a:extLst>
                  <a:ext uri="{FF2B5EF4-FFF2-40B4-BE49-F238E27FC236}">
                    <a16:creationId xmlns:a16="http://schemas.microsoft.com/office/drawing/2014/main" xmlns="" id="{28E53E38-FA36-48B2-9D54-F7AFB76E52F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a:extLst>
              <a:ext uri="{FF2B5EF4-FFF2-40B4-BE49-F238E27FC236}">
                <a16:creationId xmlns:a16="http://schemas.microsoft.com/office/drawing/2014/main" xmlns="" id="{9C5BAD30-F2C4-4408-9ECF-808B4A8867C9}"/>
              </a:ext>
            </a:extLst>
          </p:cNvPr>
          <p:cNvGrpSpPr/>
          <p:nvPr/>
        </p:nvGrpSpPr>
        <p:grpSpPr>
          <a:xfrm>
            <a:off x="10096279" y="2617981"/>
            <a:ext cx="801893" cy="509689"/>
            <a:chOff x="5044598" y="3278242"/>
            <a:chExt cx="2377888" cy="477460"/>
          </a:xfrm>
        </p:grpSpPr>
        <p:grpSp>
          <p:nvGrpSpPr>
            <p:cNvPr id="100" name="Group 99">
              <a:extLst>
                <a:ext uri="{FF2B5EF4-FFF2-40B4-BE49-F238E27FC236}">
                  <a16:creationId xmlns:a16="http://schemas.microsoft.com/office/drawing/2014/main" xmlns="" id="{6E73F373-C038-4F33-B55B-562E841408C3}"/>
                </a:ext>
              </a:extLst>
            </p:cNvPr>
            <p:cNvGrpSpPr/>
            <p:nvPr/>
          </p:nvGrpSpPr>
          <p:grpSpPr>
            <a:xfrm rot="5400000">
              <a:off x="6059843" y="2393060"/>
              <a:ext cx="347397" cy="2377888"/>
              <a:chOff x="6181724" y="3145993"/>
              <a:chExt cx="287542" cy="2103423"/>
            </a:xfrm>
          </p:grpSpPr>
          <p:sp>
            <p:nvSpPr>
              <p:cNvPr id="104" name="Rectangle 103">
                <a:extLst>
                  <a:ext uri="{FF2B5EF4-FFF2-40B4-BE49-F238E27FC236}">
                    <a16:creationId xmlns:a16="http://schemas.microsoft.com/office/drawing/2014/main" xmlns="" id="{1C56DC10-97A9-4AFC-8D8A-278077ABF746}"/>
                  </a:ext>
                </a:extLst>
              </p:cNvPr>
              <p:cNvSpPr/>
              <p:nvPr/>
            </p:nvSpPr>
            <p:spPr>
              <a:xfrm flipV="1">
                <a:off x="6181724" y="3145993"/>
                <a:ext cx="223874" cy="1900624"/>
              </a:xfrm>
              <a:custGeom>
                <a:avLst/>
                <a:gdLst>
                  <a:gd name="connsiteX0" fmla="*/ 0 w 288733"/>
                  <a:gd name="connsiteY0" fmla="*/ 0 h 724579"/>
                  <a:gd name="connsiteX1" fmla="*/ 288733 w 288733"/>
                  <a:gd name="connsiteY1" fmla="*/ 0 h 724579"/>
                  <a:gd name="connsiteX2" fmla="*/ 288733 w 288733"/>
                  <a:gd name="connsiteY2" fmla="*/ 347798 h 724579"/>
                  <a:gd name="connsiteX3" fmla="*/ 288733 w 288733"/>
                  <a:gd name="connsiteY3" fmla="*/ 724579 h 724579"/>
                  <a:gd name="connsiteX4" fmla="*/ 0 w 288733"/>
                  <a:gd name="connsiteY4" fmla="*/ 724579 h 724579"/>
                  <a:gd name="connsiteX5" fmla="*/ 0 w 288733"/>
                  <a:gd name="connsiteY5" fmla="*/ 369535 h 724579"/>
                  <a:gd name="connsiteX6" fmla="*/ 0 w 288733"/>
                  <a:gd name="connsiteY6" fmla="*/ 0 h 72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33" h="724579" fill="none" extrusionOk="0">
                    <a:moveTo>
                      <a:pt x="0" y="0"/>
                    </a:moveTo>
                    <a:cubicBezTo>
                      <a:pt x="91683" y="10500"/>
                      <a:pt x="163231" y="-10549"/>
                      <a:pt x="288733" y="0"/>
                    </a:cubicBezTo>
                    <a:cubicBezTo>
                      <a:pt x="287431" y="96443"/>
                      <a:pt x="288449" y="237326"/>
                      <a:pt x="288733" y="347798"/>
                    </a:cubicBezTo>
                    <a:cubicBezTo>
                      <a:pt x="289017" y="458270"/>
                      <a:pt x="291093" y="623137"/>
                      <a:pt x="288733" y="724579"/>
                    </a:cubicBezTo>
                    <a:cubicBezTo>
                      <a:pt x="225884" y="737549"/>
                      <a:pt x="107354" y="729650"/>
                      <a:pt x="0" y="724579"/>
                    </a:cubicBezTo>
                    <a:cubicBezTo>
                      <a:pt x="14524" y="626105"/>
                      <a:pt x="9938" y="519727"/>
                      <a:pt x="0" y="369535"/>
                    </a:cubicBezTo>
                    <a:cubicBezTo>
                      <a:pt x="-9938" y="219343"/>
                      <a:pt x="-4300" y="127766"/>
                      <a:pt x="0" y="0"/>
                    </a:cubicBezTo>
                    <a:close/>
                  </a:path>
                  <a:path w="288733" h="724579" stroke="0" extrusionOk="0">
                    <a:moveTo>
                      <a:pt x="0" y="0"/>
                    </a:moveTo>
                    <a:cubicBezTo>
                      <a:pt x="118948" y="-6802"/>
                      <a:pt x="152104" y="5589"/>
                      <a:pt x="288733" y="0"/>
                    </a:cubicBezTo>
                    <a:cubicBezTo>
                      <a:pt x="273093" y="154242"/>
                      <a:pt x="303490" y="217573"/>
                      <a:pt x="288733" y="340552"/>
                    </a:cubicBezTo>
                    <a:cubicBezTo>
                      <a:pt x="273976" y="463531"/>
                      <a:pt x="271470" y="591083"/>
                      <a:pt x="288733" y="724579"/>
                    </a:cubicBezTo>
                    <a:cubicBezTo>
                      <a:pt x="214951" y="725610"/>
                      <a:pt x="93809" y="726483"/>
                      <a:pt x="0" y="724579"/>
                    </a:cubicBezTo>
                    <a:cubicBezTo>
                      <a:pt x="10965" y="641166"/>
                      <a:pt x="1162" y="496560"/>
                      <a:pt x="0" y="369535"/>
                    </a:cubicBezTo>
                    <a:cubicBezTo>
                      <a:pt x="-1162" y="242510"/>
                      <a:pt x="10626" y="94308"/>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05" name="Rectangle 104">
                <a:extLst>
                  <a:ext uri="{FF2B5EF4-FFF2-40B4-BE49-F238E27FC236}">
                    <a16:creationId xmlns:a16="http://schemas.microsoft.com/office/drawing/2014/main" xmlns="" id="{8995A872-8181-4612-9B6B-035234D3CD46}"/>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xmlns="" id="{0890AFB8-AC4F-485B-AA41-F4421ACA065E}"/>
                </a:ext>
              </a:extLst>
            </p:cNvPr>
            <p:cNvGrpSpPr/>
            <p:nvPr/>
          </p:nvGrpSpPr>
          <p:grpSpPr>
            <a:xfrm>
              <a:off x="6955269" y="3278242"/>
              <a:ext cx="274998" cy="260137"/>
              <a:chOff x="7078425" y="3164512"/>
              <a:chExt cx="274998" cy="260137"/>
            </a:xfrm>
          </p:grpSpPr>
          <p:sp>
            <p:nvSpPr>
              <p:cNvPr id="102" name="Isosceles Triangle 101">
                <a:extLst>
                  <a:ext uri="{FF2B5EF4-FFF2-40B4-BE49-F238E27FC236}">
                    <a16:creationId xmlns:a16="http://schemas.microsoft.com/office/drawing/2014/main" xmlns="" id="{92A4DED4-5154-46DE-B9B9-A6006E74A997}"/>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Isosceles Triangle 102">
                <a:extLst>
                  <a:ext uri="{FF2B5EF4-FFF2-40B4-BE49-F238E27FC236}">
                    <a16:creationId xmlns:a16="http://schemas.microsoft.com/office/drawing/2014/main" xmlns="" id="{F479989E-1751-45CA-B097-A6AFD0330053}"/>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6" name="Group 85">
            <a:extLst>
              <a:ext uri="{FF2B5EF4-FFF2-40B4-BE49-F238E27FC236}">
                <a16:creationId xmlns:a16="http://schemas.microsoft.com/office/drawing/2014/main" xmlns="" id="{CEB19F83-A03A-463E-9436-F98419B65454}"/>
              </a:ext>
            </a:extLst>
          </p:cNvPr>
          <p:cNvGrpSpPr/>
          <p:nvPr/>
        </p:nvGrpSpPr>
        <p:grpSpPr>
          <a:xfrm rot="10800000">
            <a:off x="10652745" y="1688716"/>
            <a:ext cx="314556" cy="2509183"/>
            <a:chOff x="6170106" y="3356504"/>
            <a:chExt cx="299161" cy="1892912"/>
          </a:xfrm>
        </p:grpSpPr>
        <p:sp>
          <p:nvSpPr>
            <p:cNvPr id="90" name="Rectangle 89">
              <a:extLst>
                <a:ext uri="{FF2B5EF4-FFF2-40B4-BE49-F238E27FC236}">
                  <a16:creationId xmlns:a16="http://schemas.microsoft.com/office/drawing/2014/main" xmlns="" id="{D3906825-B116-4538-8EBD-3DBD03DC49E0}"/>
                </a:ext>
              </a:extLst>
            </p:cNvPr>
            <p:cNvSpPr/>
            <p:nvPr/>
          </p:nvSpPr>
          <p:spPr>
            <a:xfrm flipV="1">
              <a:off x="6170106" y="3356504"/>
              <a:ext cx="155313" cy="1690113"/>
            </a:xfrm>
            <a:custGeom>
              <a:avLst/>
              <a:gdLst>
                <a:gd name="connsiteX0" fmla="*/ 0 w 163305"/>
                <a:gd name="connsiteY0" fmla="*/ 0 h 2240359"/>
                <a:gd name="connsiteX1" fmla="*/ 163305 w 163305"/>
                <a:gd name="connsiteY1" fmla="*/ 0 h 2240359"/>
                <a:gd name="connsiteX2" fmla="*/ 163305 w 163305"/>
                <a:gd name="connsiteY2" fmla="*/ 560090 h 2240359"/>
                <a:gd name="connsiteX3" fmla="*/ 163305 w 163305"/>
                <a:gd name="connsiteY3" fmla="*/ 1075372 h 2240359"/>
                <a:gd name="connsiteX4" fmla="*/ 163305 w 163305"/>
                <a:gd name="connsiteY4" fmla="*/ 1635462 h 2240359"/>
                <a:gd name="connsiteX5" fmla="*/ 163305 w 163305"/>
                <a:gd name="connsiteY5" fmla="*/ 2240359 h 2240359"/>
                <a:gd name="connsiteX6" fmla="*/ 0 w 163305"/>
                <a:gd name="connsiteY6" fmla="*/ 2240359 h 2240359"/>
                <a:gd name="connsiteX7" fmla="*/ 0 w 163305"/>
                <a:gd name="connsiteY7" fmla="*/ 1725076 h 2240359"/>
                <a:gd name="connsiteX8" fmla="*/ 0 w 163305"/>
                <a:gd name="connsiteY8" fmla="*/ 1142583 h 2240359"/>
                <a:gd name="connsiteX9" fmla="*/ 0 w 163305"/>
                <a:gd name="connsiteY9" fmla="*/ 604897 h 2240359"/>
                <a:gd name="connsiteX10" fmla="*/ 0 w 163305"/>
                <a:gd name="connsiteY10" fmla="*/ 0 h 224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305" h="2240359" fill="none" extrusionOk="0">
                  <a:moveTo>
                    <a:pt x="0" y="0"/>
                  </a:moveTo>
                  <a:cubicBezTo>
                    <a:pt x="61333" y="-3481"/>
                    <a:pt x="94166" y="205"/>
                    <a:pt x="163305" y="0"/>
                  </a:cubicBezTo>
                  <a:cubicBezTo>
                    <a:pt x="185805" y="188754"/>
                    <a:pt x="156348" y="421288"/>
                    <a:pt x="163305" y="560090"/>
                  </a:cubicBezTo>
                  <a:cubicBezTo>
                    <a:pt x="170263" y="698892"/>
                    <a:pt x="172802" y="819254"/>
                    <a:pt x="163305" y="1075372"/>
                  </a:cubicBezTo>
                  <a:cubicBezTo>
                    <a:pt x="153808" y="1331490"/>
                    <a:pt x="170394" y="1506205"/>
                    <a:pt x="163305" y="1635462"/>
                  </a:cubicBezTo>
                  <a:cubicBezTo>
                    <a:pt x="156217" y="1764719"/>
                    <a:pt x="166896" y="1963942"/>
                    <a:pt x="163305" y="2240359"/>
                  </a:cubicBezTo>
                  <a:cubicBezTo>
                    <a:pt x="115407" y="2243210"/>
                    <a:pt x="49371" y="2245563"/>
                    <a:pt x="0" y="2240359"/>
                  </a:cubicBezTo>
                  <a:cubicBezTo>
                    <a:pt x="-15968" y="1987963"/>
                    <a:pt x="-8934" y="1945744"/>
                    <a:pt x="0" y="1725076"/>
                  </a:cubicBezTo>
                  <a:cubicBezTo>
                    <a:pt x="8934" y="1504408"/>
                    <a:pt x="-5085" y="1294628"/>
                    <a:pt x="0" y="1142583"/>
                  </a:cubicBezTo>
                  <a:cubicBezTo>
                    <a:pt x="5085" y="990538"/>
                    <a:pt x="6661" y="853949"/>
                    <a:pt x="0" y="604897"/>
                  </a:cubicBezTo>
                  <a:cubicBezTo>
                    <a:pt x="-6661" y="355845"/>
                    <a:pt x="-18368" y="293804"/>
                    <a:pt x="0" y="0"/>
                  </a:cubicBezTo>
                  <a:close/>
                </a:path>
                <a:path w="163305" h="2240359" stroke="0" extrusionOk="0">
                  <a:moveTo>
                    <a:pt x="0" y="0"/>
                  </a:moveTo>
                  <a:cubicBezTo>
                    <a:pt x="40316" y="3603"/>
                    <a:pt x="107405" y="-3291"/>
                    <a:pt x="163305" y="0"/>
                  </a:cubicBezTo>
                  <a:cubicBezTo>
                    <a:pt x="186772" y="134958"/>
                    <a:pt x="157571" y="343873"/>
                    <a:pt x="163305" y="492879"/>
                  </a:cubicBezTo>
                  <a:cubicBezTo>
                    <a:pt x="169039" y="641885"/>
                    <a:pt x="173089" y="874307"/>
                    <a:pt x="163305" y="1097776"/>
                  </a:cubicBezTo>
                  <a:cubicBezTo>
                    <a:pt x="153521" y="1321245"/>
                    <a:pt x="137905" y="1527329"/>
                    <a:pt x="163305" y="1657866"/>
                  </a:cubicBezTo>
                  <a:cubicBezTo>
                    <a:pt x="188706" y="1788403"/>
                    <a:pt x="184304" y="2020232"/>
                    <a:pt x="163305" y="2240359"/>
                  </a:cubicBezTo>
                  <a:cubicBezTo>
                    <a:pt x="125816" y="2241432"/>
                    <a:pt x="47733" y="2237694"/>
                    <a:pt x="0" y="2240359"/>
                  </a:cubicBezTo>
                  <a:cubicBezTo>
                    <a:pt x="8258" y="2114273"/>
                    <a:pt x="24800" y="1963181"/>
                    <a:pt x="0" y="1725076"/>
                  </a:cubicBezTo>
                  <a:cubicBezTo>
                    <a:pt x="-24800" y="1486971"/>
                    <a:pt x="21738" y="1413960"/>
                    <a:pt x="0" y="1164987"/>
                  </a:cubicBezTo>
                  <a:cubicBezTo>
                    <a:pt x="-21738" y="916014"/>
                    <a:pt x="-9277" y="841061"/>
                    <a:pt x="0" y="560090"/>
                  </a:cubicBezTo>
                  <a:cubicBezTo>
                    <a:pt x="9277" y="279119"/>
                    <a:pt x="-21627" y="241402"/>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91" name="Rectangle 90">
              <a:extLst>
                <a:ext uri="{FF2B5EF4-FFF2-40B4-BE49-F238E27FC236}">
                  <a16:creationId xmlns:a16="http://schemas.microsoft.com/office/drawing/2014/main" xmlns="" id="{FA443B7B-0BB1-46D4-9852-BA523820F5D5}"/>
                </a:ext>
              </a:extLst>
            </p:cNvPr>
            <p:cNvSpPr/>
            <p:nvPr/>
          </p:nvSpPr>
          <p:spPr>
            <a:xfrm>
              <a:off x="6202492"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xmlns="" id="{3D2E6821-A8E7-4B9F-AB38-78D06A87C8B3}"/>
              </a:ext>
            </a:extLst>
          </p:cNvPr>
          <p:cNvGrpSpPr/>
          <p:nvPr/>
        </p:nvGrpSpPr>
        <p:grpSpPr>
          <a:xfrm rot="10800000">
            <a:off x="8520503" y="3920608"/>
            <a:ext cx="2446800" cy="454849"/>
            <a:chOff x="5235451" y="3278242"/>
            <a:chExt cx="1994816" cy="477457"/>
          </a:xfrm>
        </p:grpSpPr>
        <p:grpSp>
          <p:nvGrpSpPr>
            <p:cNvPr id="107" name="Group 106">
              <a:extLst>
                <a:ext uri="{FF2B5EF4-FFF2-40B4-BE49-F238E27FC236}">
                  <a16:creationId xmlns:a16="http://schemas.microsoft.com/office/drawing/2014/main" xmlns="" id="{612FFCBA-D604-4786-9D7F-74721D9592EB}"/>
                </a:ext>
              </a:extLst>
            </p:cNvPr>
            <p:cNvGrpSpPr/>
            <p:nvPr/>
          </p:nvGrpSpPr>
          <p:grpSpPr>
            <a:xfrm rot="5400000">
              <a:off x="5995302" y="2648450"/>
              <a:ext cx="347398" cy="1867099"/>
              <a:chOff x="6181724" y="3429000"/>
              <a:chExt cx="287543" cy="1651591"/>
            </a:xfrm>
          </p:grpSpPr>
          <p:sp>
            <p:nvSpPr>
              <p:cNvPr id="111" name="Rectangle 110">
                <a:extLst>
                  <a:ext uri="{FF2B5EF4-FFF2-40B4-BE49-F238E27FC236}">
                    <a16:creationId xmlns:a16="http://schemas.microsoft.com/office/drawing/2014/main" xmlns="" id="{2984FD6C-67C3-46BD-B22C-0DFD724F0269}"/>
                  </a:ext>
                </a:extLst>
              </p:cNvPr>
              <p:cNvSpPr/>
              <p:nvPr/>
            </p:nvSpPr>
            <p:spPr>
              <a:xfrm flipV="1">
                <a:off x="6181724" y="3507940"/>
                <a:ext cx="235875" cy="1538677"/>
              </a:xfrm>
              <a:custGeom>
                <a:avLst/>
                <a:gdLst>
                  <a:gd name="connsiteX0" fmla="*/ 0 w 271481"/>
                  <a:gd name="connsiteY0" fmla="*/ 0 h 2133575"/>
                  <a:gd name="connsiteX1" fmla="*/ 271481 w 271481"/>
                  <a:gd name="connsiteY1" fmla="*/ 0 h 2133575"/>
                  <a:gd name="connsiteX2" fmla="*/ 271481 w 271481"/>
                  <a:gd name="connsiteY2" fmla="*/ 533394 h 2133575"/>
                  <a:gd name="connsiteX3" fmla="*/ 271481 w 271481"/>
                  <a:gd name="connsiteY3" fmla="*/ 1024116 h 2133575"/>
                  <a:gd name="connsiteX4" fmla="*/ 271481 w 271481"/>
                  <a:gd name="connsiteY4" fmla="*/ 1557510 h 2133575"/>
                  <a:gd name="connsiteX5" fmla="*/ 271481 w 271481"/>
                  <a:gd name="connsiteY5" fmla="*/ 2133575 h 2133575"/>
                  <a:gd name="connsiteX6" fmla="*/ 0 w 271481"/>
                  <a:gd name="connsiteY6" fmla="*/ 2133575 h 2133575"/>
                  <a:gd name="connsiteX7" fmla="*/ 0 w 271481"/>
                  <a:gd name="connsiteY7" fmla="*/ 1642853 h 2133575"/>
                  <a:gd name="connsiteX8" fmla="*/ 0 w 271481"/>
                  <a:gd name="connsiteY8" fmla="*/ 1088123 h 2133575"/>
                  <a:gd name="connsiteX9" fmla="*/ 0 w 271481"/>
                  <a:gd name="connsiteY9" fmla="*/ 576065 h 2133575"/>
                  <a:gd name="connsiteX10" fmla="*/ 0 w 271481"/>
                  <a:gd name="connsiteY10" fmla="*/ 0 h 21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481" h="2133575" fill="none" extrusionOk="0">
                    <a:moveTo>
                      <a:pt x="0" y="0"/>
                    </a:moveTo>
                    <a:cubicBezTo>
                      <a:pt x="63325" y="-6481"/>
                      <a:pt x="168888" y="-8742"/>
                      <a:pt x="271481" y="0"/>
                    </a:cubicBezTo>
                    <a:cubicBezTo>
                      <a:pt x="266745" y="168254"/>
                      <a:pt x="259968" y="374049"/>
                      <a:pt x="271481" y="533394"/>
                    </a:cubicBezTo>
                    <a:cubicBezTo>
                      <a:pt x="282994" y="692739"/>
                      <a:pt x="263660" y="872802"/>
                      <a:pt x="271481" y="1024116"/>
                    </a:cubicBezTo>
                    <a:cubicBezTo>
                      <a:pt x="279302" y="1175430"/>
                      <a:pt x="246354" y="1366435"/>
                      <a:pt x="271481" y="1557510"/>
                    </a:cubicBezTo>
                    <a:cubicBezTo>
                      <a:pt x="296608" y="1748585"/>
                      <a:pt x="246252" y="2013636"/>
                      <a:pt x="271481" y="2133575"/>
                    </a:cubicBezTo>
                    <a:cubicBezTo>
                      <a:pt x="195385" y="2138124"/>
                      <a:pt x="112981" y="2134651"/>
                      <a:pt x="0" y="2133575"/>
                    </a:cubicBezTo>
                    <a:cubicBezTo>
                      <a:pt x="4389" y="2028806"/>
                      <a:pt x="-798" y="1759793"/>
                      <a:pt x="0" y="1642853"/>
                    </a:cubicBezTo>
                    <a:cubicBezTo>
                      <a:pt x="798" y="1525913"/>
                      <a:pt x="23045" y="1271520"/>
                      <a:pt x="0" y="1088123"/>
                    </a:cubicBezTo>
                    <a:cubicBezTo>
                      <a:pt x="-23045" y="904726"/>
                      <a:pt x="17177" y="716270"/>
                      <a:pt x="0" y="576065"/>
                    </a:cubicBezTo>
                    <a:cubicBezTo>
                      <a:pt x="-17177" y="435860"/>
                      <a:pt x="22585" y="217835"/>
                      <a:pt x="0" y="0"/>
                    </a:cubicBezTo>
                    <a:close/>
                  </a:path>
                  <a:path w="271481" h="2133575" stroke="0" extrusionOk="0">
                    <a:moveTo>
                      <a:pt x="0" y="0"/>
                    </a:moveTo>
                    <a:cubicBezTo>
                      <a:pt x="60945" y="-9986"/>
                      <a:pt x="163642" y="-6522"/>
                      <a:pt x="271481" y="0"/>
                    </a:cubicBezTo>
                    <a:cubicBezTo>
                      <a:pt x="251757" y="184737"/>
                      <a:pt x="250557" y="245612"/>
                      <a:pt x="271481" y="469387"/>
                    </a:cubicBezTo>
                    <a:cubicBezTo>
                      <a:pt x="292405" y="693162"/>
                      <a:pt x="286476" y="891869"/>
                      <a:pt x="271481" y="1045452"/>
                    </a:cubicBezTo>
                    <a:cubicBezTo>
                      <a:pt x="256486" y="1199036"/>
                      <a:pt x="263462" y="1312168"/>
                      <a:pt x="271481" y="1578846"/>
                    </a:cubicBezTo>
                    <a:cubicBezTo>
                      <a:pt x="279500" y="1845524"/>
                      <a:pt x="248220" y="1937274"/>
                      <a:pt x="271481" y="2133575"/>
                    </a:cubicBezTo>
                    <a:cubicBezTo>
                      <a:pt x="173732" y="2127414"/>
                      <a:pt x="121520" y="2146342"/>
                      <a:pt x="0" y="2133575"/>
                    </a:cubicBezTo>
                    <a:cubicBezTo>
                      <a:pt x="-20155" y="2003252"/>
                      <a:pt x="9377" y="1879143"/>
                      <a:pt x="0" y="1642853"/>
                    </a:cubicBezTo>
                    <a:cubicBezTo>
                      <a:pt x="-9377" y="1406563"/>
                      <a:pt x="-12890" y="1248605"/>
                      <a:pt x="0" y="1109459"/>
                    </a:cubicBezTo>
                    <a:cubicBezTo>
                      <a:pt x="12890" y="970313"/>
                      <a:pt x="25203" y="739074"/>
                      <a:pt x="0" y="533394"/>
                    </a:cubicBezTo>
                    <a:cubicBezTo>
                      <a:pt x="-25203" y="327714"/>
                      <a:pt x="16844" y="119320"/>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12" name="Rectangle 111">
                <a:extLst>
                  <a:ext uri="{FF2B5EF4-FFF2-40B4-BE49-F238E27FC236}">
                    <a16:creationId xmlns:a16="http://schemas.microsoft.com/office/drawing/2014/main" xmlns="" id="{69102E02-570E-4F73-959A-E5CD67ED9A30}"/>
                  </a:ext>
                </a:extLst>
              </p:cNvPr>
              <p:cNvSpPr/>
              <p:nvPr/>
            </p:nvSpPr>
            <p:spPr>
              <a:xfrm>
                <a:off x="6228345" y="3429000"/>
                <a:ext cx="240922" cy="1651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xmlns="" id="{DC529F76-FE09-45F3-8389-0AAE3332F4A8}"/>
                </a:ext>
              </a:extLst>
            </p:cNvPr>
            <p:cNvGrpSpPr/>
            <p:nvPr/>
          </p:nvGrpSpPr>
          <p:grpSpPr>
            <a:xfrm>
              <a:off x="6955269" y="3278242"/>
              <a:ext cx="274998" cy="260137"/>
              <a:chOff x="7078425" y="3164512"/>
              <a:chExt cx="274998" cy="260137"/>
            </a:xfrm>
          </p:grpSpPr>
          <p:sp>
            <p:nvSpPr>
              <p:cNvPr id="109" name="Isosceles Triangle 108">
                <a:extLst>
                  <a:ext uri="{FF2B5EF4-FFF2-40B4-BE49-F238E27FC236}">
                    <a16:creationId xmlns:a16="http://schemas.microsoft.com/office/drawing/2014/main" xmlns="" id="{EFE08C3B-3685-4662-BB03-0264F4D1FDD9}"/>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Isosceles Triangle 109">
                <a:extLst>
                  <a:ext uri="{FF2B5EF4-FFF2-40B4-BE49-F238E27FC236}">
                    <a16:creationId xmlns:a16="http://schemas.microsoft.com/office/drawing/2014/main" xmlns="" id="{ACAFEFD8-0FE3-4330-AB52-0F48E996A0D2}"/>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3" name="Graphic 2" descr="Presentation with bar chart RTL">
            <a:extLst>
              <a:ext uri="{FF2B5EF4-FFF2-40B4-BE49-F238E27FC236}">
                <a16:creationId xmlns:a16="http://schemas.microsoft.com/office/drawing/2014/main" xmlns="" id="{FCC6EF65-A008-49BA-8099-EEBF0AB3C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224949" y="5436067"/>
            <a:ext cx="1208214" cy="1322535"/>
          </a:xfrm>
          <a:prstGeom prst="rect">
            <a:avLst/>
          </a:prstGeom>
        </p:spPr>
      </p:pic>
      <p:grpSp>
        <p:nvGrpSpPr>
          <p:cNvPr id="122" name="Group 121">
            <a:extLst>
              <a:ext uri="{FF2B5EF4-FFF2-40B4-BE49-F238E27FC236}">
                <a16:creationId xmlns:a16="http://schemas.microsoft.com/office/drawing/2014/main" xmlns="" id="{E82B7EE6-A966-49BC-A5C8-30DFF369F62F}"/>
              </a:ext>
            </a:extLst>
          </p:cNvPr>
          <p:cNvGrpSpPr/>
          <p:nvPr/>
        </p:nvGrpSpPr>
        <p:grpSpPr>
          <a:xfrm rot="5400000">
            <a:off x="7230268" y="4811805"/>
            <a:ext cx="991608" cy="454852"/>
            <a:chOff x="5044597" y="3278242"/>
            <a:chExt cx="2185670" cy="477460"/>
          </a:xfrm>
        </p:grpSpPr>
        <p:grpSp>
          <p:nvGrpSpPr>
            <p:cNvPr id="123" name="Group 122">
              <a:extLst>
                <a:ext uri="{FF2B5EF4-FFF2-40B4-BE49-F238E27FC236}">
                  <a16:creationId xmlns:a16="http://schemas.microsoft.com/office/drawing/2014/main" xmlns="" id="{0FB9DAFA-D149-4AD4-BD7E-D0FEF20A3E69}"/>
                </a:ext>
              </a:extLst>
            </p:cNvPr>
            <p:cNvGrpSpPr/>
            <p:nvPr/>
          </p:nvGrpSpPr>
          <p:grpSpPr>
            <a:xfrm rot="5400000">
              <a:off x="5899875" y="2553027"/>
              <a:ext cx="347397" cy="2057953"/>
              <a:chOff x="6181724" y="3429000"/>
              <a:chExt cx="287542" cy="1820416"/>
            </a:xfrm>
          </p:grpSpPr>
          <p:sp>
            <p:nvSpPr>
              <p:cNvPr id="127" name="Rectangle 126">
                <a:extLst>
                  <a:ext uri="{FF2B5EF4-FFF2-40B4-BE49-F238E27FC236}">
                    <a16:creationId xmlns:a16="http://schemas.microsoft.com/office/drawing/2014/main" xmlns="" id="{FB657BC7-7677-4D49-B942-B00BBE73329D}"/>
                  </a:ext>
                </a:extLst>
              </p:cNvPr>
              <p:cNvSpPr/>
              <p:nvPr/>
            </p:nvSpPr>
            <p:spPr>
              <a:xfrm flipV="1">
                <a:off x="6181724" y="3507940"/>
                <a:ext cx="235875" cy="1538677"/>
              </a:xfrm>
              <a:custGeom>
                <a:avLst/>
                <a:gdLst>
                  <a:gd name="connsiteX0" fmla="*/ 0 w 271482"/>
                  <a:gd name="connsiteY0" fmla="*/ 0 h 789165"/>
                  <a:gd name="connsiteX1" fmla="*/ 271482 w 271482"/>
                  <a:gd name="connsiteY1" fmla="*/ 0 h 789165"/>
                  <a:gd name="connsiteX2" fmla="*/ 271482 w 271482"/>
                  <a:gd name="connsiteY2" fmla="*/ 378799 h 789165"/>
                  <a:gd name="connsiteX3" fmla="*/ 271482 w 271482"/>
                  <a:gd name="connsiteY3" fmla="*/ 789165 h 789165"/>
                  <a:gd name="connsiteX4" fmla="*/ 0 w 271482"/>
                  <a:gd name="connsiteY4" fmla="*/ 789165 h 789165"/>
                  <a:gd name="connsiteX5" fmla="*/ 0 w 271482"/>
                  <a:gd name="connsiteY5" fmla="*/ 402474 h 789165"/>
                  <a:gd name="connsiteX6" fmla="*/ 0 w 271482"/>
                  <a:gd name="connsiteY6" fmla="*/ 0 h 78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482" h="789165" fill="none" extrusionOk="0">
                    <a:moveTo>
                      <a:pt x="0" y="0"/>
                    </a:moveTo>
                    <a:cubicBezTo>
                      <a:pt x="90510" y="8326"/>
                      <a:pt x="165138" y="7123"/>
                      <a:pt x="271482" y="0"/>
                    </a:cubicBezTo>
                    <a:cubicBezTo>
                      <a:pt x="255599" y="99460"/>
                      <a:pt x="274612" y="277907"/>
                      <a:pt x="271482" y="378799"/>
                    </a:cubicBezTo>
                    <a:cubicBezTo>
                      <a:pt x="268352" y="479691"/>
                      <a:pt x="290992" y="663694"/>
                      <a:pt x="271482" y="789165"/>
                    </a:cubicBezTo>
                    <a:cubicBezTo>
                      <a:pt x="182458" y="800449"/>
                      <a:pt x="103135" y="782562"/>
                      <a:pt x="0" y="789165"/>
                    </a:cubicBezTo>
                    <a:cubicBezTo>
                      <a:pt x="-6139" y="629008"/>
                      <a:pt x="15256" y="505174"/>
                      <a:pt x="0" y="402474"/>
                    </a:cubicBezTo>
                    <a:cubicBezTo>
                      <a:pt x="-15256" y="299774"/>
                      <a:pt x="13974" y="158401"/>
                      <a:pt x="0" y="0"/>
                    </a:cubicBezTo>
                    <a:close/>
                  </a:path>
                  <a:path w="271482" h="789165" stroke="0" extrusionOk="0">
                    <a:moveTo>
                      <a:pt x="0" y="0"/>
                    </a:moveTo>
                    <a:cubicBezTo>
                      <a:pt x="56349" y="11714"/>
                      <a:pt x="157681" y="10802"/>
                      <a:pt x="271482" y="0"/>
                    </a:cubicBezTo>
                    <a:cubicBezTo>
                      <a:pt x="289158" y="158374"/>
                      <a:pt x="274853" y="286862"/>
                      <a:pt x="271482" y="370908"/>
                    </a:cubicBezTo>
                    <a:cubicBezTo>
                      <a:pt x="268111" y="454954"/>
                      <a:pt x="276546" y="641199"/>
                      <a:pt x="271482" y="789165"/>
                    </a:cubicBezTo>
                    <a:cubicBezTo>
                      <a:pt x="171045" y="794800"/>
                      <a:pt x="77126" y="779515"/>
                      <a:pt x="0" y="789165"/>
                    </a:cubicBezTo>
                    <a:cubicBezTo>
                      <a:pt x="-16874" y="626086"/>
                      <a:pt x="3307" y="551160"/>
                      <a:pt x="0" y="402474"/>
                    </a:cubicBezTo>
                    <a:cubicBezTo>
                      <a:pt x="-3307" y="253788"/>
                      <a:pt x="-10985" y="151545"/>
                      <a:pt x="0" y="0"/>
                    </a:cubicBezTo>
                    <a:close/>
                  </a:path>
                </a:pathLst>
              </a:custGeom>
              <a:ln w="28575">
                <a:solidFill>
                  <a:srgbClr val="4E88C7"/>
                </a:solidFill>
                <a:prstDash val="lgDash"/>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wrap="square">
                <a:spAutoFit/>
              </a:bodyPr>
              <a:lstStyle/>
              <a:p>
                <a:endParaRPr lang="en-US" sz="1000" b="1" dirty="0"/>
              </a:p>
            </p:txBody>
          </p:sp>
          <p:sp>
            <p:nvSpPr>
              <p:cNvPr id="128" name="Rectangle 127">
                <a:extLst>
                  <a:ext uri="{FF2B5EF4-FFF2-40B4-BE49-F238E27FC236}">
                    <a16:creationId xmlns:a16="http://schemas.microsoft.com/office/drawing/2014/main" xmlns="" id="{464D1FD7-8259-4304-A870-0DA4A2FB79D1}"/>
                  </a:ext>
                </a:extLst>
              </p:cNvPr>
              <p:cNvSpPr/>
              <p:nvPr/>
            </p:nvSpPr>
            <p:spPr>
              <a:xfrm>
                <a:off x="6202491" y="3429000"/>
                <a:ext cx="266775" cy="182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xmlns="" id="{453B5AC4-51CD-4F0E-8270-8693CE057506}"/>
                </a:ext>
              </a:extLst>
            </p:cNvPr>
            <p:cNvGrpSpPr/>
            <p:nvPr/>
          </p:nvGrpSpPr>
          <p:grpSpPr>
            <a:xfrm>
              <a:off x="6955269" y="3278242"/>
              <a:ext cx="274998" cy="260137"/>
              <a:chOff x="7078425" y="3164512"/>
              <a:chExt cx="274998" cy="260137"/>
            </a:xfrm>
          </p:grpSpPr>
          <p:sp>
            <p:nvSpPr>
              <p:cNvPr id="125" name="Isosceles Triangle 124">
                <a:extLst>
                  <a:ext uri="{FF2B5EF4-FFF2-40B4-BE49-F238E27FC236}">
                    <a16:creationId xmlns:a16="http://schemas.microsoft.com/office/drawing/2014/main" xmlns="" id="{4EE4B622-009C-4E1D-9D75-F3A10AD6EE4E}"/>
                  </a:ext>
                </a:extLst>
              </p:cNvPr>
              <p:cNvSpPr/>
              <p:nvPr/>
            </p:nvSpPr>
            <p:spPr>
              <a:xfrm rot="5114528">
                <a:off x="7113984" y="3182248"/>
                <a:ext cx="257175" cy="22170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Isosceles Triangle 125">
                <a:extLst>
                  <a:ext uri="{FF2B5EF4-FFF2-40B4-BE49-F238E27FC236}">
                    <a16:creationId xmlns:a16="http://schemas.microsoft.com/office/drawing/2014/main" xmlns="" id="{F3967A81-CD03-4A11-AC16-EE5BB10821C9}"/>
                  </a:ext>
                </a:extLst>
              </p:cNvPr>
              <p:cNvSpPr/>
              <p:nvPr/>
            </p:nvSpPr>
            <p:spPr>
              <a:xfrm rot="5114528">
                <a:off x="7060689" y="3185210"/>
                <a:ext cx="257175" cy="22170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435962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1162050" y="401607"/>
            <a:ext cx="10039350" cy="647700"/>
          </a:xfrm>
        </p:spPr>
        <p:txBody>
          <a:bodyPr>
            <a:normAutofit/>
          </a:bodyPr>
          <a:lstStyle/>
          <a:p>
            <a:pPr>
              <a:spcAft>
                <a:spcPts val="1800"/>
              </a:spcAft>
            </a:pPr>
            <a:r>
              <a:rPr lang="en-US" dirty="0"/>
              <a:t>2: Who</a:t>
            </a:r>
          </a:p>
        </p:txBody>
      </p:sp>
      <p:pic>
        <p:nvPicPr>
          <p:cNvPr id="7" name="Picture 6" descr="A person wearing glasses and smiling at the camera&#10;&#10;Description automatically generated">
            <a:extLst>
              <a:ext uri="{FF2B5EF4-FFF2-40B4-BE49-F238E27FC236}">
                <a16:creationId xmlns:a16="http://schemas.microsoft.com/office/drawing/2014/main" xmlns="" id="{5D928676-E2F6-46F3-9F4D-42E9093E3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906" y="1273164"/>
            <a:ext cx="2958353" cy="3615766"/>
          </a:xfrm>
          <a:prstGeom prst="rect">
            <a:avLst/>
          </a:prstGeom>
        </p:spPr>
      </p:pic>
      <p:sp>
        <p:nvSpPr>
          <p:cNvPr id="4" name="TextBox 3"/>
          <p:cNvSpPr txBox="1"/>
          <p:nvPr/>
        </p:nvSpPr>
        <p:spPr>
          <a:xfrm>
            <a:off x="403411" y="1380740"/>
            <a:ext cx="8027471" cy="4001095"/>
          </a:xfrm>
          <a:prstGeom prst="rect">
            <a:avLst/>
          </a:prstGeom>
          <a:noFill/>
        </p:spPr>
        <p:txBody>
          <a:bodyPr wrap="square" rtlCol="0">
            <a:spAutoFit/>
          </a:bodyPr>
          <a:lstStyle/>
          <a:p>
            <a:pPr>
              <a:spcAft>
                <a:spcPts val="1200"/>
              </a:spcAft>
            </a:pPr>
            <a:r>
              <a:rPr lang="en-US" sz="2800" b="1" dirty="0">
                <a:latin typeface="Karla" charset="0"/>
                <a:ea typeface="Karla" charset="0"/>
                <a:cs typeface="Karla" charset="0"/>
              </a:rPr>
              <a:t>Pavlos Protopapas</a:t>
            </a:r>
          </a:p>
          <a:p>
            <a:pPr>
              <a:spcBef>
                <a:spcPts val="0"/>
              </a:spcBef>
            </a:pPr>
            <a:r>
              <a:rPr lang="en-US" sz="2400" dirty="0" smtClean="0">
                <a:latin typeface="Karla" charset="0"/>
                <a:ea typeface="Karla" charset="0"/>
                <a:cs typeface="Karla" charset="0"/>
              </a:rPr>
              <a:t>Scientific Director of the Institute for Applied Computational Science (IACS). Teaches </a:t>
            </a:r>
            <a:r>
              <a:rPr lang="en-US" sz="2400" dirty="0">
                <a:latin typeface="Karla" charset="0"/>
                <a:ea typeface="Karla" charset="0"/>
                <a:cs typeface="Karla" charset="0"/>
              </a:rPr>
              <a:t>CS109(a/b), the data science capstone </a:t>
            </a:r>
            <a:r>
              <a:rPr lang="en-US" sz="2400" dirty="0" smtClean="0">
                <a:latin typeface="Karla" charset="0"/>
                <a:ea typeface="Karla" charset="0"/>
                <a:cs typeface="Karla" charset="0"/>
              </a:rPr>
              <a:t>course, </a:t>
            </a:r>
            <a:r>
              <a:rPr lang="en-US" sz="2400" dirty="0">
                <a:latin typeface="Karla" charset="0"/>
                <a:ea typeface="Karla" charset="0"/>
                <a:cs typeface="Karla" charset="0"/>
              </a:rPr>
              <a:t>and AC295 (advanced practical data science). </a:t>
            </a:r>
          </a:p>
          <a:p>
            <a:r>
              <a:rPr lang="en-US" sz="2400" dirty="0">
                <a:latin typeface="Karla" charset="0"/>
                <a:ea typeface="Karla" charset="0"/>
                <a:cs typeface="Karla" charset="0"/>
              </a:rPr>
              <a:t>Research in </a:t>
            </a:r>
            <a:r>
              <a:rPr lang="en-US" sz="2400" dirty="0" err="1">
                <a:latin typeface="Karla" charset="0"/>
                <a:ea typeface="Karla" charset="0"/>
                <a:cs typeface="Karla" charset="0"/>
              </a:rPr>
              <a:t>astrostatistics</a:t>
            </a:r>
            <a:r>
              <a:rPr lang="en-US" sz="2400" dirty="0">
                <a:latin typeface="Karla" charset="0"/>
                <a:ea typeface="Karla" charset="0"/>
                <a:cs typeface="Karla" charset="0"/>
              </a:rPr>
              <a:t>: machine learning, statistical learning, big data for astronomical problems. </a:t>
            </a:r>
          </a:p>
          <a:p>
            <a:r>
              <a:rPr lang="en-US" sz="2400" dirty="0">
                <a:latin typeface="Karla" charset="0"/>
                <a:ea typeface="Karla" charset="0"/>
                <a:cs typeface="Karla" charset="0"/>
              </a:rPr>
              <a:t>He has picked some new hobbies besides 109 and </a:t>
            </a:r>
            <a:r>
              <a:rPr lang="en-US" sz="2400" b="1" dirty="0">
                <a:latin typeface="Karla" charset="0"/>
                <a:ea typeface="Karla" charset="0"/>
                <a:cs typeface="Karla" charset="0"/>
              </a:rPr>
              <a:t>eating</a:t>
            </a:r>
            <a:r>
              <a:rPr lang="en-US" sz="2400" dirty="0">
                <a:latin typeface="Karla" charset="0"/>
                <a:ea typeface="Karla" charset="0"/>
                <a:cs typeface="Karla" charset="0"/>
              </a:rPr>
              <a:t>:</a:t>
            </a:r>
            <a:br>
              <a:rPr lang="en-US" sz="2400" dirty="0">
                <a:latin typeface="Karla" charset="0"/>
                <a:ea typeface="Karla" charset="0"/>
                <a:cs typeface="Karla" charset="0"/>
              </a:rPr>
            </a:br>
            <a:endParaRPr lang="en-US" sz="2400" dirty="0">
              <a:latin typeface="Karla" charset="0"/>
              <a:ea typeface="Karla" charset="0"/>
              <a:cs typeface="Karla" charset="0"/>
            </a:endParaRPr>
          </a:p>
        </p:txBody>
      </p:sp>
      <p:sp>
        <p:nvSpPr>
          <p:cNvPr id="5" name="TextBox 4"/>
          <p:cNvSpPr txBox="1"/>
          <p:nvPr/>
        </p:nvSpPr>
        <p:spPr>
          <a:xfrm>
            <a:off x="403411" y="4956165"/>
            <a:ext cx="11788589" cy="1200329"/>
          </a:xfrm>
          <a:prstGeom prst="rect">
            <a:avLst/>
          </a:prstGeom>
          <a:noFill/>
        </p:spPr>
        <p:txBody>
          <a:bodyPr wrap="square" rtlCol="0">
            <a:spAutoFit/>
          </a:bodyPr>
          <a:lstStyle/>
          <a:p>
            <a:r>
              <a:rPr lang="en-US" sz="2400" dirty="0">
                <a:latin typeface="Karla" charset="0"/>
                <a:ea typeface="Karla" charset="0"/>
                <a:cs typeface="Karla" charset="0"/>
              </a:rPr>
              <a:t>Going to BSO (see you there), cross country ski (completed Engadin </a:t>
            </a:r>
            <a:r>
              <a:rPr lang="en-US" sz="2400" dirty="0" err="1">
                <a:latin typeface="Karla" charset="0"/>
                <a:ea typeface="Karla" charset="0"/>
                <a:cs typeface="Karla" charset="0"/>
              </a:rPr>
              <a:t>skimarathon</a:t>
            </a:r>
            <a:r>
              <a:rPr lang="en-US" sz="2400" dirty="0">
                <a:latin typeface="Karla" charset="0"/>
                <a:ea typeface="Karla" charset="0"/>
                <a:cs typeface="Karla" charset="0"/>
              </a:rPr>
              <a:t>), cheese making and being a </a:t>
            </a:r>
            <a:r>
              <a:rPr lang="en-US" sz="2400" dirty="0" err="1">
                <a:latin typeface="Karla" charset="0"/>
                <a:ea typeface="Karla" charset="0"/>
                <a:cs typeface="Karla" charset="0"/>
              </a:rPr>
              <a:t>TikToker</a:t>
            </a:r>
            <a:r>
              <a:rPr lang="en-US" sz="2400" dirty="0">
                <a:latin typeface="Karla" charset="0"/>
                <a:ea typeface="Karla" charset="0"/>
                <a:cs typeface="Karla" charset="0"/>
              </a:rPr>
              <a:t> (check me out @</a:t>
            </a:r>
            <a:r>
              <a:rPr lang="en-US" sz="2400" dirty="0" err="1">
                <a:latin typeface="Karla" charset="0"/>
                <a:ea typeface="Karla" charset="0"/>
                <a:cs typeface="Karla" charset="0"/>
              </a:rPr>
              <a:t>pavlosprotopapas</a:t>
            </a:r>
            <a:r>
              <a:rPr lang="en-US" sz="2400" dirty="0">
                <a:latin typeface="Karla" charset="0"/>
                <a:ea typeface="Karla" charset="0"/>
                <a:cs typeface="Karla" charset="0"/>
              </a:rPr>
              <a:t>) </a:t>
            </a:r>
          </a:p>
          <a:p>
            <a:endParaRPr lang="en-US" sz="2400" dirty="0"/>
          </a:p>
        </p:txBody>
      </p:sp>
    </p:spTree>
    <p:extLst>
      <p:ext uri="{BB962C8B-B14F-4D97-AF65-F5344CB8AC3E}">
        <p14:creationId xmlns:p14="http://schemas.microsoft.com/office/powerpoint/2010/main" val="83773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miling for the camera&#10;&#10;Description automatically generated">
            <a:extLst>
              <a:ext uri="{FF2B5EF4-FFF2-40B4-BE49-F238E27FC236}">
                <a16:creationId xmlns:a16="http://schemas.microsoft.com/office/drawing/2014/main" xmlns="" id="{7D147BBB-ADB1-4553-9A48-E6889B4AF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3" y="1824493"/>
            <a:ext cx="3187377" cy="3895684"/>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1162050" y="401607"/>
            <a:ext cx="10039350" cy="647700"/>
          </a:xfrm>
        </p:spPr>
        <p:txBody>
          <a:bodyPr>
            <a:normAutofit/>
          </a:bodyPr>
          <a:lstStyle/>
          <a:p>
            <a:pPr>
              <a:spcAft>
                <a:spcPts val="1800"/>
              </a:spcAft>
            </a:pPr>
            <a:r>
              <a:rPr lang="en-US" dirty="0"/>
              <a:t>2: Who</a:t>
            </a:r>
          </a:p>
        </p:txBody>
      </p:sp>
      <p:sp>
        <p:nvSpPr>
          <p:cNvPr id="2" name="TextBox 1"/>
          <p:cNvSpPr txBox="1"/>
          <p:nvPr/>
        </p:nvSpPr>
        <p:spPr>
          <a:xfrm>
            <a:off x="726141" y="1824493"/>
            <a:ext cx="7597588" cy="3539430"/>
          </a:xfrm>
          <a:prstGeom prst="rect">
            <a:avLst/>
          </a:prstGeom>
          <a:noFill/>
        </p:spPr>
        <p:txBody>
          <a:bodyPr wrap="square" rtlCol="0">
            <a:spAutoFit/>
          </a:bodyPr>
          <a:lstStyle/>
          <a:p>
            <a:r>
              <a:rPr lang="en-US" sz="2800" b="1" dirty="0"/>
              <a:t>Michael S. Emanuel</a:t>
            </a:r>
          </a:p>
          <a:p>
            <a:r>
              <a:rPr lang="en-US" sz="2800" dirty="0"/>
              <a:t>After 17 years in finance, mainly fixed income portfolio management, Michael started a second career and is completing the Masters of Data Science program at Harvard. He is a father of two small children who occasionally crash IACS events and enjoys distance running and classical music.</a:t>
            </a:r>
            <a:endParaRPr lang="en-US" sz="2800" b="1" dirty="0"/>
          </a:p>
          <a:p>
            <a:r>
              <a:rPr lang="en-US" sz="2800" dirty="0"/>
              <a:t> </a:t>
            </a:r>
            <a:endParaRPr lang="en-US" sz="2800" dirty="0"/>
          </a:p>
        </p:txBody>
      </p:sp>
    </p:spTree>
    <p:extLst>
      <p:ext uri="{BB962C8B-B14F-4D97-AF65-F5344CB8AC3E}">
        <p14:creationId xmlns:p14="http://schemas.microsoft.com/office/powerpoint/2010/main" val="778417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looking at the camera&#10;&#10;Description automatically generated">
            <a:extLst>
              <a:ext uri="{FF2B5EF4-FFF2-40B4-BE49-F238E27FC236}">
                <a16:creationId xmlns:a16="http://schemas.microsoft.com/office/drawing/2014/main" xmlns="" id="{62E99205-59B9-445B-A065-4DEA8AF68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222" y="1824494"/>
            <a:ext cx="3187377" cy="3895683"/>
          </a:xfrm>
          <a:prstGeom prst="rect">
            <a:avLst/>
          </a:prstGeom>
        </p:spPr>
      </p:pic>
      <p:sp>
        <p:nvSpPr>
          <p:cNvPr id="3" name="Text Placeholder 2">
            <a:extLst>
              <a:ext uri="{FF2B5EF4-FFF2-40B4-BE49-F238E27FC236}">
                <a16:creationId xmlns:a16="http://schemas.microsoft.com/office/drawing/2014/main" xmlns="" id="{C7652C82-BE66-4418-8AD5-980274E47728}"/>
              </a:ext>
            </a:extLst>
          </p:cNvPr>
          <p:cNvSpPr>
            <a:spLocks noGrp="1"/>
          </p:cNvSpPr>
          <p:nvPr>
            <p:ph type="body" sz="quarter" idx="4294967295"/>
          </p:nvPr>
        </p:nvSpPr>
        <p:spPr>
          <a:xfrm>
            <a:off x="1162050" y="401607"/>
            <a:ext cx="10039350" cy="647700"/>
          </a:xfrm>
        </p:spPr>
        <p:txBody>
          <a:bodyPr>
            <a:normAutofit/>
          </a:bodyPr>
          <a:lstStyle/>
          <a:p>
            <a:pPr>
              <a:spcAft>
                <a:spcPts val="1800"/>
              </a:spcAft>
            </a:pPr>
            <a:r>
              <a:rPr lang="en-US" dirty="0"/>
              <a:t>2: Who</a:t>
            </a:r>
          </a:p>
        </p:txBody>
      </p:sp>
      <p:sp>
        <p:nvSpPr>
          <p:cNvPr id="6" name="Text Placeholder 1">
            <a:extLst>
              <a:ext uri="{FF2B5EF4-FFF2-40B4-BE49-F238E27FC236}">
                <a16:creationId xmlns:a16="http://schemas.microsoft.com/office/drawing/2014/main" xmlns="" id="{F54208A9-C2E2-44E3-9863-C76E9E754139}"/>
              </a:ext>
            </a:extLst>
          </p:cNvPr>
          <p:cNvSpPr>
            <a:spLocks noGrp="1"/>
          </p:cNvSpPr>
          <p:nvPr>
            <p:ph type="body" sz="quarter" idx="13"/>
          </p:nvPr>
        </p:nvSpPr>
        <p:spPr>
          <a:xfrm>
            <a:off x="533400" y="1824493"/>
            <a:ext cx="7086600" cy="3837477"/>
          </a:xfrm>
        </p:spPr>
        <p:txBody>
          <a:bodyPr>
            <a:normAutofit/>
          </a:bodyPr>
          <a:lstStyle/>
          <a:p>
            <a:pPr algn="l"/>
            <a:r>
              <a:rPr lang="en-US" b="1" dirty="0"/>
              <a:t>Andrea Porelli</a:t>
            </a:r>
          </a:p>
          <a:p>
            <a:pPr algn="l"/>
            <a:r>
              <a:rPr lang="en-US" dirty="0"/>
              <a:t>Urban planner turned into data hacker. He likes to break things just for the sake of putting them back together (most of the time). Committed to apply Data Science to change something. So far, he managed to change himself the most –thanks IACS- and look forward to pass it over.</a:t>
            </a:r>
          </a:p>
        </p:txBody>
      </p:sp>
    </p:spTree>
    <p:extLst>
      <p:ext uri="{BB962C8B-B14F-4D97-AF65-F5344CB8AC3E}">
        <p14:creationId xmlns:p14="http://schemas.microsoft.com/office/powerpoint/2010/main" val="1819681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655</Words>
  <Application>Microsoft Macintosh PowerPoint</Application>
  <PresentationFormat>Widescreen</PresentationFormat>
  <Paragraphs>162</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Calibri</vt:lpstr>
      <vt:lpstr>Futura</vt:lpstr>
      <vt:lpstr>Wingdings</vt:lpstr>
      <vt:lpstr>Karla</vt:lpstr>
      <vt:lpstr>Calibri Light</vt:lpstr>
      <vt:lpstr>Arial</vt:lpstr>
      <vt:lpstr>Office Theme</vt:lpstr>
      <vt:lpstr>Custom Design</vt:lpstr>
      <vt:lpstr>1_Custom Design</vt:lpstr>
      <vt:lpstr>Lecture #1: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andrea porelli</dc:creator>
  <cp:lastModifiedBy>Microsoft Office User</cp:lastModifiedBy>
  <cp:revision>89</cp:revision>
  <dcterms:created xsi:type="dcterms:W3CDTF">2020-01-23T20:36:42Z</dcterms:created>
  <dcterms:modified xsi:type="dcterms:W3CDTF">2020-01-28T03:44:56Z</dcterms:modified>
</cp:coreProperties>
</file>