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 showGuide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6F5-6059-4A40-9B2E-8FB0AE5E16B1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#4: </a:t>
            </a:r>
            <a:r>
              <a:rPr lang="en-US" dirty="0" err="1"/>
              <a:t>Dask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41D95-C470-4891-8B09-3D6CB5B88100}"/>
              </a:ext>
            </a:extLst>
          </p:cNvPr>
          <p:cNvSpPr/>
          <p:nvPr/>
        </p:nvSpPr>
        <p:spPr>
          <a:xfrm>
            <a:off x="2037708" y="2951946"/>
            <a:ext cx="8116584" cy="95410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464646"/>
                </a:solidFill>
                <a:latin typeface="Karla" charset="0"/>
              </a:rPr>
              <a:t>AC295 Advance Practical Data Science</a:t>
            </a:r>
          </a:p>
          <a:p>
            <a:pPr algn="ctr"/>
            <a:r>
              <a:rPr lang="en-US" sz="24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24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24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09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The building block of scalable computing (and why it matter)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with structured data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ML with </a:t>
            </a:r>
            <a:r>
              <a:rPr lang="en-US" dirty="0" err="1"/>
              <a:t>Dask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Scaling and deploying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52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E2424-5029-4B7E-8E73-49BF046E0436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4129719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1633</TotalTime>
  <Words>53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Karla</vt:lpstr>
      <vt:lpstr>GEC_template</vt:lpstr>
      <vt:lpstr>Lecture #4: Dask </vt:lpstr>
      <vt:lpstr>Lecture Outline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 porelli</cp:lastModifiedBy>
  <cp:revision>121</cp:revision>
  <cp:lastPrinted>2018-06-25T15:52:14Z</cp:lastPrinted>
  <dcterms:created xsi:type="dcterms:W3CDTF">2018-06-24T22:03:35Z</dcterms:created>
  <dcterms:modified xsi:type="dcterms:W3CDTF">2020-01-10T04:12:43Z</dcterms:modified>
</cp:coreProperties>
</file>