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9" r:id="rId6"/>
    <p:sldId id="270" r:id="rId7"/>
    <p:sldId id="274" r:id="rId8"/>
    <p:sldId id="271" r:id="rId9"/>
    <p:sldId id="272" r:id="rId10"/>
    <p:sldId id="273" r:id="rId11"/>
    <p:sldId id="263" r:id="rId12"/>
    <p:sldId id="257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Karla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34E-8963-40FF-808A-14CFB7F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783E-CD4B-4660-B052-BFF30CFD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BEE9-3ED7-4618-8C2D-2883FC1B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42EC-4C22-416A-BEE7-650A959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760D-DDBD-45A4-B48E-D2004F2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F4FA-A4D6-4027-8E2F-0E5F027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2C64-96F4-4DDB-95A3-0EE2172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79AD-6947-4508-B337-F81F982B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17FDC-8507-40EB-904B-26CB767B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E074-D0FA-4489-A028-2A306A6D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6B5C-BB7C-46A1-B23E-8113851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839-EBBE-42B1-ADD8-50D4DB81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E991-E69A-4C2F-A2DE-1AB8623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032AB-CDFA-4E84-91DC-DE1DC9CE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D805-7A06-4010-88E5-2CB6DF40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C210-F250-4D5E-8614-4552E5E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3B74-0BCB-4F7E-93E6-24BF665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342C-9D4C-4751-AA48-3B04CA77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47EC-D66B-4968-807F-6FA2C53B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F0A7-CD6A-483F-A8F6-A4024CA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4D3A-B555-472B-9376-3610B37F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ECC8-9A57-42B2-B13D-F5995FFD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6"/>
            <a:ext cx="6794500" cy="647700"/>
          </a:xfr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676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E0E-3D2D-4DD3-A088-54A6ABD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17B5-0375-4E58-BD11-7116442B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4B77-129B-4E29-931D-491AD03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3681-3B4B-4A76-A8D0-8C9BE7C5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7D2B-8EBB-441C-8E47-18446BDF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2ED-72BE-4DD8-94CE-4B0C2D8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CF6B-4002-4738-A7AF-0302A3B1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283B-2D96-4C78-92BF-4892A85E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3919-CD51-420A-B1E2-8E50F91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7044-4DCC-44A1-9D44-55A8F0A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D7C0-E187-428E-AF27-0D6CF26B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571D-C72D-46B8-B8A2-31612A2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ADE5-5D63-4679-BB12-76841445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6A70-32A5-4774-9011-E98E854D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4A42C-EF50-4484-8107-6865AE04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403B5-D1E9-4893-858D-700F1F59D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E89E4-0597-4FCA-B2CC-5C39952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AA24C-983E-4574-AD2E-DEAAC94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95CF7-C47D-479A-95D5-FB2498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941-5F0C-4AF3-9FF7-C62EB777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3418F-F5DC-4AB8-BF33-D1B66442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B7C-070D-45FE-854B-ED3509BA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D0B33-892C-49C2-BCFA-F29E20B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A04FA-829E-4FC4-8ACF-72571B09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3669-279A-4E0B-9EBF-5AF9509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A363F-1CF0-4CB1-A63A-E70B3D81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A242-39D5-4B7C-9B92-CC2C6995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C6CF-CE09-4E90-B6D3-B52EE359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9812-0BAE-4197-A8ED-0ECA6980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FDEE-31B2-4A81-9764-6BBEE99A1C5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BF50-69FB-4CCB-B287-12951961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4D4B-AD91-4485-8D71-964F0EE9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gos6zKgufKXObvUCIKo4MaAjyuWwlyT4yFhDJczGXk/edit?usp=sharing" TargetMode="External"/><Relationship Id="rId2" Type="http://schemas.openxmlformats.org/officeDocument/2006/relationships/hyperlink" Target="https://docs.google.com/spreadsheets/d/1j52h9a9KgHjv2M92_HE_oDBSfcsKcknUZikXO8_TllQ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#1: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8" y="2365853"/>
            <a:ext cx="6452461" cy="17713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</a:p>
          <a:p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Breakdown </a:t>
            </a:r>
            <a:r>
              <a:rPr lang="en-US" dirty="0" err="1"/>
              <a:t>hrs</a:t>
            </a:r>
            <a:r>
              <a:rPr lang="en-US" dirty="0"/>
              <a:t> per tasks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5: Workload</a:t>
            </a:r>
          </a:p>
        </p:txBody>
      </p:sp>
    </p:spTree>
    <p:extLst>
      <p:ext uri="{BB962C8B-B14F-4D97-AF65-F5344CB8AC3E}">
        <p14:creationId xmlns:p14="http://schemas.microsoft.com/office/powerpoint/2010/main" val="427512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r>
              <a:rPr lang="en-US" dirty="0"/>
              <a:t>&gt; Fill up forms &lt;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Make group </a:t>
            </a:r>
            <a:r>
              <a:rPr lang="en-US" dirty="0"/>
              <a:t>*</a:t>
            </a:r>
          </a:p>
          <a:p>
            <a:r>
              <a:rPr lang="en-US" dirty="0">
                <a:hlinkClick r:id="rId3"/>
              </a:rPr>
              <a:t>Sign-up presentation</a:t>
            </a:r>
            <a:r>
              <a:rPr lang="en-US" dirty="0"/>
              <a:t>**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400" dirty="0"/>
              <a:t>* Fill group components in each row</a:t>
            </a:r>
          </a:p>
          <a:p>
            <a:pPr algn="l"/>
            <a:r>
              <a:rPr lang="en-US" sz="1400" dirty="0"/>
              <a:t>** Each group should pick one slot in each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6: Logistics</a:t>
            </a:r>
          </a:p>
        </p:txBody>
      </p:sp>
    </p:spTree>
    <p:extLst>
      <p:ext uri="{BB962C8B-B14F-4D97-AF65-F5344CB8AC3E}">
        <p14:creationId xmlns:p14="http://schemas.microsoft.com/office/powerpoint/2010/main" val="234268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3533650" y="3105025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6469" y="1821235"/>
            <a:ext cx="7827962" cy="4052791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1 : Why you should take this class and (why not)</a:t>
            </a:r>
          </a:p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  <a:p>
            <a:pPr>
              <a:spcAft>
                <a:spcPts val="1800"/>
              </a:spcAft>
            </a:pPr>
            <a:r>
              <a:rPr lang="en-US" dirty="0"/>
              <a:t>3: Course Structure and Activities</a:t>
            </a:r>
          </a:p>
          <a:p>
            <a:pPr>
              <a:spcAft>
                <a:spcPts val="1800"/>
              </a:spcAft>
            </a:pPr>
            <a:r>
              <a:rPr lang="en-US" dirty="0"/>
              <a:t>4: Expectations</a:t>
            </a:r>
          </a:p>
          <a:p>
            <a:pPr>
              <a:spcAft>
                <a:spcPts val="1800"/>
              </a:spcAft>
            </a:pPr>
            <a:r>
              <a:rPr lang="en-US" dirty="0"/>
              <a:t>5: Workload</a:t>
            </a:r>
          </a:p>
          <a:p>
            <a:pPr>
              <a:spcAft>
                <a:spcPts val="1800"/>
              </a:spcAft>
            </a:pPr>
            <a:r>
              <a:rPr lang="en-US" dirty="0"/>
              <a:t>6: Logistics</a:t>
            </a:r>
          </a:p>
          <a:p>
            <a:pPr>
              <a:spcAft>
                <a:spcPts val="1800"/>
              </a:spcAft>
            </a:pPr>
            <a:r>
              <a:rPr lang="en-US" dirty="0"/>
              <a:t>7: Grades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Learn how to put your model in production</a:t>
            </a:r>
          </a:p>
          <a:p>
            <a:r>
              <a:rPr lang="en-US" dirty="0"/>
              <a:t>&gt; </a:t>
            </a:r>
            <a:r>
              <a:rPr lang="en-US" dirty="0" err="1"/>
              <a:t>Pavlos</a:t>
            </a:r>
            <a:r>
              <a:rPr lang="en-US" dirty="0"/>
              <a:t>’ master plan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1 : Why you should take this class and (why not)</a:t>
            </a:r>
          </a:p>
        </p:txBody>
      </p:sp>
    </p:spTree>
    <p:extLst>
      <p:ext uri="{BB962C8B-B14F-4D97-AF65-F5344CB8AC3E}">
        <p14:creationId xmlns:p14="http://schemas.microsoft.com/office/powerpoint/2010/main" val="25409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Add Text</a:t>
            </a:r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928676-E2F6-46F3-9F4D-42E9093E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3" y="1824493"/>
            <a:ext cx="3187377" cy="38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D147BBB-ADB1-4553-9A48-E6889B4A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3" y="1824493"/>
            <a:ext cx="3187377" cy="38956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7841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2E99205-59B9-445B-A065-4DEA8AF6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22" y="1824494"/>
            <a:ext cx="3187377" cy="38956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196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2: Who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54208A9-C2E2-44E3-9863-C76E9E75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824493"/>
            <a:ext cx="5705475" cy="3837477"/>
          </a:xfrm>
        </p:spPr>
        <p:txBody>
          <a:bodyPr/>
          <a:lstStyle/>
          <a:p>
            <a:pPr algn="l"/>
            <a:r>
              <a:rPr lang="en-US" dirty="0"/>
              <a:t>Add Text and Giulia</a:t>
            </a:r>
          </a:p>
        </p:txBody>
      </p:sp>
    </p:spTree>
    <p:extLst>
      <p:ext uri="{BB962C8B-B14F-4D97-AF65-F5344CB8AC3E}">
        <p14:creationId xmlns:p14="http://schemas.microsoft.com/office/powerpoint/2010/main" val="98063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</a:t>
            </a:r>
            <a:r>
              <a:rPr lang="en-US" dirty="0" err="1"/>
              <a:t>Pavlos</a:t>
            </a:r>
            <a:r>
              <a:rPr lang="en-US" dirty="0"/>
              <a:t>’ sketch in shared folder</a:t>
            </a:r>
          </a:p>
          <a:p>
            <a:pPr>
              <a:spcAft>
                <a:spcPts val="1800"/>
              </a:spcAft>
            </a:pPr>
            <a:r>
              <a:rPr lang="en-US" dirty="0"/>
              <a:t>&gt; 3 modules</a:t>
            </a:r>
          </a:p>
          <a:p>
            <a:pPr>
              <a:spcAft>
                <a:spcPts val="1800"/>
              </a:spcAft>
            </a:pPr>
            <a:r>
              <a:rPr lang="en-US" dirty="0"/>
              <a:t>&gt; Non practicum versus practicum week</a:t>
            </a:r>
          </a:p>
          <a:p>
            <a:pPr>
              <a:spcAft>
                <a:spcPts val="1800"/>
              </a:spcAft>
            </a:pPr>
            <a:r>
              <a:rPr lang="en-US" dirty="0"/>
              <a:t>&gt; Np: Tuesday lecture, Thursday readings</a:t>
            </a:r>
          </a:p>
          <a:p>
            <a:pPr>
              <a:spcAft>
                <a:spcPts val="1800"/>
              </a:spcAft>
            </a:pPr>
            <a:r>
              <a:rPr lang="en-US" dirty="0"/>
              <a:t>&gt; P: work in group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3: Course Structure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42894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0E545-4F5A-4706-9709-188CE2D9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1821235"/>
            <a:ext cx="6794500" cy="40747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&gt; How to read class material</a:t>
            </a:r>
          </a:p>
          <a:p>
            <a:pPr>
              <a:spcAft>
                <a:spcPts val="1800"/>
              </a:spcAft>
            </a:pPr>
            <a:r>
              <a:rPr lang="en-US" dirty="0"/>
              <a:t>&gt; How to present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050" y="401607"/>
            <a:ext cx="10039350" cy="6477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4: Expectations</a:t>
            </a:r>
          </a:p>
        </p:txBody>
      </p:sp>
    </p:spTree>
    <p:extLst>
      <p:ext uri="{BB962C8B-B14F-4D97-AF65-F5344CB8AC3E}">
        <p14:creationId xmlns:p14="http://schemas.microsoft.com/office/powerpoint/2010/main" val="54942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Karla</vt:lpstr>
      <vt:lpstr>Calibri</vt:lpstr>
      <vt:lpstr>Arial</vt:lpstr>
      <vt:lpstr>Calibri Light</vt:lpstr>
      <vt:lpstr>Office Theme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andrea porelli</cp:lastModifiedBy>
  <cp:revision>29</cp:revision>
  <dcterms:created xsi:type="dcterms:W3CDTF">2020-01-23T20:36:42Z</dcterms:created>
  <dcterms:modified xsi:type="dcterms:W3CDTF">2020-01-27T05:46:21Z</dcterms:modified>
</cp:coreProperties>
</file>