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7" r:id="rId2"/>
    <p:sldId id="258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9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 showGuide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AD6E-127A-2144-9B3C-5E3BF803E20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7716-36DB-2D49-AA17-2865D7B13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B507-FC84-BF4D-B358-11DDCDC7FC2B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Protopapas,</a:t>
            </a:r>
            <a:r>
              <a:rPr lang="en-US" sz="24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Kevin Rader and Chris Tanner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D8DE-4F31-844F-B3CF-99A3B8043477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95E9-3ED6-674B-ACCD-ACF6C1C11880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4199-40CE-5A42-87E1-00304B60A924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5746" y="6400800"/>
            <a:ext cx="2287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6F5-6059-4A40-9B2E-8FB0AE5E16B1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Rader, Tanner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55E-E805-534B-9A7F-BEE5E4E65F69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533-EF78-7347-89B8-58E6CADD0DBD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#4: </a:t>
            </a:r>
            <a:r>
              <a:rPr lang="en-US" dirty="0" err="1"/>
              <a:t>Dask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41D95-C470-4891-8B09-3D6CB5B88100}"/>
              </a:ext>
            </a:extLst>
          </p:cNvPr>
          <p:cNvSpPr/>
          <p:nvPr/>
        </p:nvSpPr>
        <p:spPr>
          <a:xfrm>
            <a:off x="2037708" y="2951946"/>
            <a:ext cx="8116584" cy="954107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464646"/>
                </a:solidFill>
                <a:latin typeface="Karla" charset="0"/>
              </a:rPr>
              <a:t>AC295 Advance Practical Data Science</a:t>
            </a:r>
          </a:p>
          <a:p>
            <a:pPr algn="ctr"/>
            <a:r>
              <a:rPr lang="en-US" sz="24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24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24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091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795596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Scalable computing (and why it matter)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200120" lvl="1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with structured data</a:t>
            </a:r>
            <a:endParaRPr lang="en-US" dirty="0"/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ML with </a:t>
            </a:r>
            <a:r>
              <a:rPr lang="en-US" dirty="0" err="1"/>
              <a:t>Dask</a:t>
            </a:r>
            <a:endParaRPr lang="en-US" dirty="0"/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Scaling and deploying (Exercise)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46A99-EE91-4E93-843A-B7FD6D22274C}"/>
              </a:ext>
            </a:extLst>
          </p:cNvPr>
          <p:cNvSpPr/>
          <p:nvPr/>
        </p:nvSpPr>
        <p:spPr>
          <a:xfrm>
            <a:off x="1834980" y="6421348"/>
            <a:ext cx="8116584" cy="276999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64646"/>
                </a:solidFill>
                <a:latin typeface="Karla" charset="0"/>
              </a:rPr>
              <a:t>AC295,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12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529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795596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1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dirty="0"/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4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46A99-EE91-4E93-843A-B7FD6D22274C}"/>
              </a:ext>
            </a:extLst>
          </p:cNvPr>
          <p:cNvSpPr/>
          <p:nvPr/>
        </p:nvSpPr>
        <p:spPr>
          <a:xfrm>
            <a:off x="1834980" y="6421348"/>
            <a:ext cx="8116584" cy="276999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64646"/>
                </a:solidFill>
                <a:latin typeface="Karla" charset="0"/>
              </a:rPr>
              <a:t>AC295,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12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061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795596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1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dirty="0"/>
          </a:p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4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46A99-EE91-4E93-843A-B7FD6D22274C}"/>
              </a:ext>
            </a:extLst>
          </p:cNvPr>
          <p:cNvSpPr/>
          <p:nvPr/>
        </p:nvSpPr>
        <p:spPr>
          <a:xfrm>
            <a:off x="1834980" y="6421348"/>
            <a:ext cx="8116584" cy="276999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64646"/>
                </a:solidFill>
                <a:latin typeface="Karla" charset="0"/>
              </a:rPr>
              <a:t>AC295,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12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509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with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795596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Sample code + more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46A99-EE91-4E93-843A-B7FD6D22274C}"/>
              </a:ext>
            </a:extLst>
          </p:cNvPr>
          <p:cNvSpPr/>
          <p:nvPr/>
        </p:nvSpPr>
        <p:spPr>
          <a:xfrm>
            <a:off x="1834980" y="6421348"/>
            <a:ext cx="8116584" cy="276999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64646"/>
                </a:solidFill>
                <a:latin typeface="Karla" charset="0"/>
              </a:rPr>
              <a:t>AC295,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12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946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ML with </a:t>
            </a:r>
            <a:r>
              <a:rPr lang="en-US" dirty="0" err="1"/>
              <a:t>Dask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795596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Summarize literature </a:t>
            </a:r>
          </a:p>
          <a:p>
            <a:pPr marL="1200120" lvl="1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1</a:t>
            </a:r>
          </a:p>
          <a:p>
            <a:pPr marL="1200120" lvl="1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2</a:t>
            </a:r>
          </a:p>
          <a:p>
            <a:pPr marL="1200120" lvl="1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3</a:t>
            </a:r>
            <a:endParaRPr lang="en-US" dirty="0"/>
          </a:p>
          <a:p>
            <a:pPr marL="1200120" lvl="1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</a:t>
            </a:r>
            <a:r>
              <a:rPr lang="en-US" dirty="0"/>
              <a:t>4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46A99-EE91-4E93-843A-B7FD6D22274C}"/>
              </a:ext>
            </a:extLst>
          </p:cNvPr>
          <p:cNvSpPr/>
          <p:nvPr/>
        </p:nvSpPr>
        <p:spPr>
          <a:xfrm>
            <a:off x="1834980" y="6421348"/>
            <a:ext cx="8116584" cy="276999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64646"/>
                </a:solidFill>
                <a:latin typeface="Karla" charset="0"/>
              </a:rPr>
              <a:t>AC295,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12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635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080BB-8E66-4D32-A54A-CAC523A0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15" y="1795596"/>
            <a:ext cx="10327008" cy="2111143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Explanation: build a </a:t>
            </a:r>
            <a:r>
              <a:rPr lang="en-US" dirty="0" err="1"/>
              <a:t>Dask</a:t>
            </a:r>
            <a:r>
              <a:rPr lang="en-US" dirty="0"/>
              <a:t> cluster on Amazon AWS with Docker </a:t>
            </a:r>
          </a:p>
          <a:p>
            <a:pPr marL="1200120" lvl="1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Direction 1</a:t>
            </a:r>
          </a:p>
          <a:p>
            <a:pPr marL="1200120" lvl="1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Direction 2</a:t>
            </a:r>
          </a:p>
          <a:p>
            <a:pPr marL="1200120" lvl="1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Direction 3</a:t>
            </a: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Scaling and deploying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E2424-5029-4B7E-8E73-49BF046E0436}"/>
              </a:ext>
            </a:extLst>
          </p:cNvPr>
          <p:cNvSpPr/>
          <p:nvPr/>
        </p:nvSpPr>
        <p:spPr>
          <a:xfrm>
            <a:off x="1834980" y="6421348"/>
            <a:ext cx="8116584" cy="276999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464646"/>
                </a:solidFill>
                <a:latin typeface="Karla" charset="0"/>
              </a:rPr>
              <a:t>AC295,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Pavlos</a:t>
            </a:r>
            <a:r>
              <a:rPr lang="en-US" sz="1200" dirty="0">
                <a:solidFill>
                  <a:srgbClr val="464646"/>
                </a:solidFill>
                <a:latin typeface="Karla" charset="0"/>
              </a:rPr>
              <a:t> </a:t>
            </a:r>
            <a:r>
              <a:rPr lang="en-US" sz="1200" dirty="0" err="1">
                <a:solidFill>
                  <a:srgbClr val="464646"/>
                </a:solidFill>
                <a:latin typeface="Karla" charset="0"/>
              </a:rPr>
              <a:t>Protopapas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412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1659</TotalTime>
  <Words>128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Karla</vt:lpstr>
      <vt:lpstr>GEC_template</vt:lpstr>
      <vt:lpstr>Lecture #4: Dask </vt:lpstr>
      <vt:lpstr>Lecture Outline</vt:lpstr>
      <vt:lpstr>Scalable computing</vt:lpstr>
      <vt:lpstr>Introduction to Dask </vt:lpstr>
      <vt:lpstr>Work with structured data</vt:lpstr>
      <vt:lpstr>ML with Dask</vt:lpstr>
      <vt:lpstr>Scaling and deploying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andrea porelli</cp:lastModifiedBy>
  <cp:revision>124</cp:revision>
  <cp:lastPrinted>2018-06-25T15:52:14Z</cp:lastPrinted>
  <dcterms:created xsi:type="dcterms:W3CDTF">2018-06-24T22:03:35Z</dcterms:created>
  <dcterms:modified xsi:type="dcterms:W3CDTF">2020-01-10T21:34:18Z</dcterms:modified>
</cp:coreProperties>
</file>