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3" r:id="rId2"/>
    <p:sldMasterId id="2147483675" r:id="rId3"/>
  </p:sldMasterIdLst>
  <p:sldIdLst>
    <p:sldId id="256" r:id="rId4"/>
    <p:sldId id="262" r:id="rId5"/>
    <p:sldId id="265" r:id="rId6"/>
    <p:sldId id="266" r:id="rId7"/>
    <p:sldId id="269" r:id="rId8"/>
    <p:sldId id="270" r:id="rId9"/>
    <p:sldId id="275" r:id="rId10"/>
    <p:sldId id="271" r:id="rId11"/>
    <p:sldId id="277" r:id="rId12"/>
    <p:sldId id="272" r:id="rId13"/>
    <p:sldId id="273" r:id="rId14"/>
    <p:sldId id="263" r:id="rId15"/>
    <p:sldId id="278" r:id="rId16"/>
    <p:sldId id="280" r:id="rId17"/>
    <p:sldId id="281" r:id="rId18"/>
    <p:sldId id="257" r:id="rId19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Karla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8C7"/>
    <a:srgbClr val="4DB848"/>
    <a:srgbClr val="ED1B34"/>
    <a:srgbClr val="940D23"/>
    <a:srgbClr val="F76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D16A-4BE1-4324-9465-EA5372E5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A4463-C390-4D80-8900-E3783BB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748D-A959-4741-B0CB-E2258A8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9003-AAF3-4BFC-A67F-DF6F95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10D9-9443-435E-BA0D-07B5F6E3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A04FA-829E-4FC4-8ACF-72571B09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93669-279A-4E0B-9EBF-5AF9509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A363F-1CF0-4CB1-A63A-E70B3D81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34E-8963-40FF-808A-14CFB7FD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783E-CD4B-4660-B052-BFF30CFD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BEE9-3ED7-4618-8C2D-2883FC1B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42EC-4C22-416A-BEE7-650A959D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760D-DDBD-45A4-B48E-D2004F21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BF4FA-A4D6-4027-8E2F-0E5F0274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8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2C64-96F4-4DDB-95A3-0EE2172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579AD-6947-4508-B337-F81F982B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17FDC-8507-40EB-904B-26CB767B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E074-D0FA-4489-A028-2A306A6D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C6B5C-BB7C-46A1-B23E-81138510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D839-EBBE-42B1-ADD8-50D4DB81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8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E991-E69A-4C2F-A2DE-1AB8623D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032AB-CDFA-4E84-91DC-DE1DC9CE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D805-7A06-4010-88E5-2CB6DF40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C210-F250-4D5E-8614-4552E5E2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3B74-0BCB-4F7E-93E6-24BF665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D342C-9D4C-4751-AA48-3B04CA77E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47EC-D66B-4968-807F-6FA2C53B3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F0A7-CD6A-483F-A8F6-A4024CA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4D3A-B555-472B-9376-3610B37F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ECC8-9A57-42B2-B13D-F5995FFD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6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4B1-176E-48FF-B628-6B591A0F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D827-73CB-467B-B19C-B9ACC9F7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01-9C3D-4633-999F-EA38382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ED86-1C8C-4811-BDED-2A534000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63B0-A980-4C69-9412-A65F4121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AB10-7FA3-4503-8DBF-1DBBD98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B3F-BC9C-4CB3-BBD1-8F35F93F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FE0B-89BA-4C65-BAD4-893E4CF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9CC-D797-42C5-B117-606DE2BD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E99D-8351-46EB-BB50-58441E21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45E2-B05B-417F-A808-39B23536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6301-CE95-481A-8E07-6D136FD0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04A7-C088-4DA7-8A0C-08AE432B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C91C-1512-41F2-ABA7-00C1D6A4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6D90-74B5-467C-83E1-AD10429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3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DE40-4BCA-4C56-93FF-F8764A08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D98C-6468-4128-B47F-A8D94FCE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EB5D-817C-45C5-B6D7-BC06D459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AFE06-E0F6-433B-B431-DB140A8F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26A-A3B3-4461-8A66-B33065D9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07117-1063-44AD-BD8B-B27F964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3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CEB9-76FD-4489-A547-D148A97C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21FA-BDBB-44CE-925E-6F98DAAA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87B2-92A3-49EA-B1F2-FAE564DF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275FB-9B9D-43F6-9B2D-9DEFE7C72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EAD8C-7AC9-4618-80AF-C45AB3567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15E4-EE7E-48CE-9952-4BE6A8C5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804EE-6320-4D09-AA4E-17A5D5EC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D3369-B232-4B10-9152-AE9E722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6"/>
            <a:ext cx="6794500" cy="647700"/>
          </a:xfr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67662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CC1D-978C-4656-926C-7005F7C2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2DB57-28C0-4337-B98F-4880BC5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6C94-5C84-4C4D-8E46-BBCA87D0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1DCEC-5A87-4EC1-8C3D-3834F06B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7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1389-A811-4CC3-9757-E404BCCD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D00A7-E11B-4283-80FC-E96FC47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ECAC-1BA0-45DD-9410-D7C82A5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2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B95-E114-4974-ACFC-32C726FE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4DD-5A43-422E-8374-D240F26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926F-A9C9-425F-AE43-144A72C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2D3E-3BB5-4FE4-9797-5CE6252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E72E-180F-4EF1-84EB-73F7A487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A70E-C0D7-4B23-AFCC-8A4BF5F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1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93A6-9CB5-47D8-BD15-81410E1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6FBD3-9EDD-49CE-B404-D47738AF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F8D6-E106-40B4-874C-6717036C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A0EA-C3FA-4D14-8EB9-FBE2E97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4ADC1-9EAA-416C-952A-4D941E4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87F3-3F76-44AD-8E43-0F584B92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4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658B-B5FC-4BF2-BC9A-7B639FA8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6A781-9941-4453-95FF-A4EBF952E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A8B-9EFA-4D9F-848C-CA2C4E2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2827-3030-423A-80CA-2F14C435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C98C-009C-4AAD-A3DA-8034CCB8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6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A0F50-FA69-437C-8BE2-888C9484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C50B-22F0-4727-AD93-4F93DFB7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FBA5-7A61-4004-A386-D4942DE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B490-D0F7-4698-98E5-19A3C937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B467-A8D1-46B1-8FD7-1E7E459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0F96-B884-4783-8546-5B63C192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E59A-B973-4914-A87A-160681FA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6467-0E80-4186-B483-A2D6C28B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70E-6257-4619-9715-6632B46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F21C-B65B-4C6C-8492-0E5ADB6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5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9822-BE94-474F-B0E5-995B335C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DE3C-6D02-485D-AF4A-E6A65A2D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6F97-9BE6-4032-BC81-3B06388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4F1D-63FD-4AB3-988B-87D05510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4033-16EF-464C-B147-12F5EFE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B084-0E32-42FD-A7A0-6104CFA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D040-A17D-469A-996A-7C552B7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A30B-7613-4730-A675-A2115A7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DDBD-CB47-416E-8175-3FBF6AB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6DB7-CAE2-4FCD-B3E8-6231B1C8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328-E252-40D9-BC3D-3282F644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F339-E578-4FF1-8D6F-6B84F06C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D6ED0-638B-46D3-A1C0-24FEE8341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9BD2-BF0C-42C9-AEAA-7C7A2247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923F-A0AF-43AE-B008-729389A1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CF54-6A81-4EC1-8A76-D27D031C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title_no_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79008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4C8E-2EFC-4160-AABE-1FF72142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8FF6-67F1-4B6A-AF69-55250044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621C-D772-41A9-806A-403FAAB4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A51E-99BD-4C1A-A074-5C6CE9368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48C7-AFED-4305-86D0-D795E3EB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D0C76-7E10-4917-A0FC-0E0870F7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9EDB8-6EFB-4747-B5B6-22B76F3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12DB-AFBB-405F-BA53-B2770D4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9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9320-B6A0-4392-B66E-7FE2226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D717-5251-4854-BB14-F871590E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6AF8B-F435-48B2-9AC7-FF1B8D0C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DEE1-F5F4-473C-885D-60A0ABE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28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B896E-3D03-41C8-B360-0471B89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90461-7C0C-445A-9850-E1DB8A02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86F7-6405-4102-BA7C-FFB9D70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47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97AF-36CE-4124-984C-A7BF922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9A7A-2E99-4C4B-ABD7-5510175A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A68-FAC5-4F49-9D56-C0A2D10A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0BAD-71B5-49E4-A40D-2007CBD9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5AC7-DDFE-45F9-AF74-ED2BF514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7491-FF63-4589-BD29-E347DD9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89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232-CC6E-45E9-8D06-14B26BBF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E7B1D-2455-4EC7-B316-622029CA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3B0E-BD3D-4894-9317-4AE56E24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9ED9-E7FF-4ABD-AF2B-36A68B85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FB14-B30B-439D-9D8E-5782CD14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92CD-1497-469A-8AFD-53125098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8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DCE4-2746-4ED9-9DD4-E09C31E3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3E9CE-C5CD-4F70-9F96-AFC989D1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3F3-C6B0-402D-98E9-C5509B40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4596-099F-4050-B8B0-2DAD883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931A-EEB6-4EAB-8AFA-38FE3176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2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2A112-4197-46E0-9ECA-A89E4D51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A8C7-A039-446C-9936-9FCEF4A6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D427-AC0A-4820-8935-166B3233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F01E-C1DB-4C4A-852C-AA435D89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8AAF-CB35-4C05-A61C-2EAD7431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slide_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821235"/>
            <a:ext cx="5705475" cy="3837477"/>
          </a:xfr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820862"/>
            <a:ext cx="4297363" cy="3837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lide_with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068789"/>
            <a:ext cx="5705475" cy="3837477"/>
          </a:xfr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068416"/>
            <a:ext cx="4297363" cy="3837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AE0E-3D2D-4DD3-A088-54A6ABD2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17B5-0375-4E58-BD11-7116442B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34B77-129B-4E29-931D-491AD03C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3681-3B4B-4A76-A8D0-8C9BE7C5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7D2B-8EBB-441C-8E47-18446BDF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F2ED-72BE-4DD8-94CE-4B0C2D80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CF6B-4002-4738-A7AF-0302A3B19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8283B-2D96-4C78-92BF-4892A85ED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23919-CD51-420A-B1E2-8E50F913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F7044-4DCC-44A1-9D44-55A8F0A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D7C0-E187-428E-AF27-0D6CF26B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571D-C72D-46B8-B8A2-31612A2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ADE5-5D63-4679-BB12-76841445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16A70-32A5-4774-9011-E98E854D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4A42C-EF50-4484-8107-6865AE04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403B5-D1E9-4893-858D-700F1F59D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E89E4-0597-4FCA-B2CC-5C39952F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AA24C-983E-4574-AD2E-DEAAC94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95CF7-C47D-479A-95D5-FB2498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5941-5F0C-4AF3-9FF7-C62EB777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3418F-F5DC-4AB8-BF33-D1B66442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B7C-070D-45FE-854B-ED3509BA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D0B33-892C-49C2-BCFA-F29E20B5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5A242-39D5-4B7C-9B92-CC2C6995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8C6CF-CE09-4E90-B6D3-B52EE359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9812-0BAE-4197-A8ED-0ECA69802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FDEE-31B2-4A81-9764-6BBEE99A1C5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BF50-69FB-4CCB-B287-12951961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4D4B-AD91-4485-8D71-964F0EE9D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1AB2E-16A6-4887-876A-49594E61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53CE-7404-45C9-A80F-8105D4EC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16C9-27E9-4B12-92AD-979B07A03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EED2D-1472-47E7-AEE6-C6BE7018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4B9-EA6D-4E37-B34E-497AE0FE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97276-5F48-4683-897F-DD89001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52B7-E958-4F5F-A92B-C22521B5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9767-0449-4280-96CA-821753CC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5935-76DD-4851-A117-087A288262A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6207-82C9-416B-AE5C-16B9B981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124F-25E6-4367-96C7-45506538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gos6zKgufKXObvUCIKo4MaAjyuWwlyT4yFhDJczGXk/edit?usp=sharing" TargetMode="External"/><Relationship Id="rId2" Type="http://schemas.openxmlformats.org/officeDocument/2006/relationships/hyperlink" Target="https://docs.google.com/spreadsheets/d/1j52h9a9KgHjv2M92_HE_oDBSfcsKcknUZikXO8_TllQ/edit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rvard-iacs.github.io/2020-AC295/pages/syllabu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rvard-iacs.github.io/2020-AC295/pages/calenda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448051" y="2228862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2" y="465779"/>
            <a:ext cx="9700591" cy="1388361"/>
          </a:xfrm>
        </p:spPr>
        <p:txBody>
          <a:bodyPr>
            <a:noAutofit/>
          </a:bodyPr>
          <a:lstStyle/>
          <a:p>
            <a:r>
              <a:rPr lang="en-US" sz="48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Lecture #1: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768" y="2365853"/>
            <a:ext cx="6452461" cy="17713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  <a:p>
            <a:r>
              <a:rPr lang="en-US" b="1" dirty="0">
                <a:latin typeface="Karla" charset="0"/>
              </a:rPr>
              <a:t> </a:t>
            </a:r>
          </a:p>
          <a:p>
            <a:r>
              <a:rPr lang="en-US" dirty="0">
                <a:latin typeface="Karla" charset="0"/>
              </a:rPr>
              <a:t>Advanced Practical Data Science</a:t>
            </a:r>
          </a:p>
          <a:p>
            <a:r>
              <a:rPr lang="en-US" sz="2000" dirty="0" err="1">
                <a:latin typeface="Karla" charset="0"/>
              </a:rPr>
              <a:t>Pavlos</a:t>
            </a:r>
            <a:r>
              <a:rPr lang="en-US" sz="2000" dirty="0">
                <a:latin typeface="Karla" charset="0"/>
              </a:rPr>
              <a:t> </a:t>
            </a:r>
            <a:r>
              <a:rPr lang="en-US" sz="2000" dirty="0" err="1">
                <a:latin typeface="Karla" charset="0"/>
              </a:rPr>
              <a:t>Protopapas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70" y="4532245"/>
            <a:ext cx="3075258" cy="1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5688" y="1821235"/>
            <a:ext cx="9952074" cy="40747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&gt; How to read class material (scientific paper)</a:t>
            </a:r>
          </a:p>
          <a:p>
            <a:pPr>
              <a:spcAft>
                <a:spcPts val="1800"/>
              </a:spcAft>
            </a:pPr>
            <a:r>
              <a:rPr lang="en-US" dirty="0"/>
              <a:t>&gt; How to present </a:t>
            </a:r>
          </a:p>
          <a:p>
            <a:pPr>
              <a:spcAft>
                <a:spcPts val="1800"/>
              </a:spcAft>
            </a:pPr>
            <a:r>
              <a:rPr lang="en-US" dirty="0"/>
              <a:t>&gt; Exercise?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&gt; </a:t>
            </a:r>
            <a:r>
              <a:rPr lang="en-US" b="1" dirty="0"/>
              <a:t>TODO</a:t>
            </a:r>
            <a:r>
              <a:rPr lang="en-US" dirty="0"/>
              <a:t> add links to guidelines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4: Expectations</a:t>
            </a:r>
          </a:p>
        </p:txBody>
      </p:sp>
    </p:spTree>
    <p:extLst>
      <p:ext uri="{BB962C8B-B14F-4D97-AF65-F5344CB8AC3E}">
        <p14:creationId xmlns:p14="http://schemas.microsoft.com/office/powerpoint/2010/main" val="54942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2154C2-72B3-483A-82D3-87160E6142B4}"/>
              </a:ext>
            </a:extLst>
          </p:cNvPr>
          <p:cNvGrpSpPr/>
          <p:nvPr/>
        </p:nvGrpSpPr>
        <p:grpSpPr>
          <a:xfrm>
            <a:off x="6142074" y="1488559"/>
            <a:ext cx="1962815" cy="5124892"/>
            <a:chOff x="6181725" y="3429000"/>
            <a:chExt cx="1962815" cy="18204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683D79-AC3B-4756-9682-E6BAB204C2CD}"/>
                </a:ext>
              </a:extLst>
            </p:cNvPr>
            <p:cNvSpPr/>
            <p:nvPr/>
          </p:nvSpPr>
          <p:spPr>
            <a:xfrm flipV="1">
              <a:off x="6181725" y="3507939"/>
              <a:ext cx="1106393" cy="1538677"/>
            </a:xfrm>
            <a:custGeom>
              <a:avLst/>
              <a:gdLst>
                <a:gd name="connsiteX0" fmla="*/ 0 w 1106393"/>
                <a:gd name="connsiteY0" fmla="*/ 0 h 4331732"/>
                <a:gd name="connsiteX1" fmla="*/ 531069 w 1106393"/>
                <a:gd name="connsiteY1" fmla="*/ 0 h 4331732"/>
                <a:gd name="connsiteX2" fmla="*/ 1106393 w 1106393"/>
                <a:gd name="connsiteY2" fmla="*/ 0 h 4331732"/>
                <a:gd name="connsiteX3" fmla="*/ 1106393 w 1106393"/>
                <a:gd name="connsiteY3" fmla="*/ 575502 h 4331732"/>
                <a:gd name="connsiteX4" fmla="*/ 1106393 w 1106393"/>
                <a:gd name="connsiteY4" fmla="*/ 1194320 h 4331732"/>
                <a:gd name="connsiteX5" fmla="*/ 1106393 w 1106393"/>
                <a:gd name="connsiteY5" fmla="*/ 1683187 h 4331732"/>
                <a:gd name="connsiteX6" fmla="*/ 1106393 w 1106393"/>
                <a:gd name="connsiteY6" fmla="*/ 2172054 h 4331732"/>
                <a:gd name="connsiteX7" fmla="*/ 1106393 w 1106393"/>
                <a:gd name="connsiteY7" fmla="*/ 2790873 h 4331732"/>
                <a:gd name="connsiteX8" fmla="*/ 1106393 w 1106393"/>
                <a:gd name="connsiteY8" fmla="*/ 3323057 h 4331732"/>
                <a:gd name="connsiteX9" fmla="*/ 1106393 w 1106393"/>
                <a:gd name="connsiteY9" fmla="*/ 4331732 h 4331732"/>
                <a:gd name="connsiteX10" fmla="*/ 575324 w 1106393"/>
                <a:gd name="connsiteY10" fmla="*/ 4331732 h 4331732"/>
                <a:gd name="connsiteX11" fmla="*/ 0 w 1106393"/>
                <a:gd name="connsiteY11" fmla="*/ 4331732 h 4331732"/>
                <a:gd name="connsiteX12" fmla="*/ 0 w 1106393"/>
                <a:gd name="connsiteY12" fmla="*/ 3669596 h 4331732"/>
                <a:gd name="connsiteX13" fmla="*/ 0 w 1106393"/>
                <a:gd name="connsiteY13" fmla="*/ 3094094 h 4331732"/>
                <a:gd name="connsiteX14" fmla="*/ 0 w 1106393"/>
                <a:gd name="connsiteY14" fmla="*/ 2475275 h 4331732"/>
                <a:gd name="connsiteX15" fmla="*/ 0 w 1106393"/>
                <a:gd name="connsiteY15" fmla="*/ 1769822 h 4331732"/>
                <a:gd name="connsiteX16" fmla="*/ 0 w 1106393"/>
                <a:gd name="connsiteY16" fmla="*/ 1237638 h 4331732"/>
                <a:gd name="connsiteX17" fmla="*/ 0 w 1106393"/>
                <a:gd name="connsiteY17" fmla="*/ 575502 h 4331732"/>
                <a:gd name="connsiteX18" fmla="*/ 0 w 1106393"/>
                <a:gd name="connsiteY18" fmla="*/ 0 h 433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6393" h="4331732" fill="none" extrusionOk="0">
                  <a:moveTo>
                    <a:pt x="0" y="0"/>
                  </a:moveTo>
                  <a:cubicBezTo>
                    <a:pt x="171128" y="-15572"/>
                    <a:pt x="356324" y="9779"/>
                    <a:pt x="531069" y="0"/>
                  </a:cubicBezTo>
                  <a:cubicBezTo>
                    <a:pt x="705814" y="-9779"/>
                    <a:pt x="854663" y="1437"/>
                    <a:pt x="1106393" y="0"/>
                  </a:cubicBezTo>
                  <a:cubicBezTo>
                    <a:pt x="1088349" y="156876"/>
                    <a:pt x="1123399" y="300092"/>
                    <a:pt x="1106393" y="575502"/>
                  </a:cubicBezTo>
                  <a:cubicBezTo>
                    <a:pt x="1089387" y="850912"/>
                    <a:pt x="1077470" y="1051512"/>
                    <a:pt x="1106393" y="1194320"/>
                  </a:cubicBezTo>
                  <a:cubicBezTo>
                    <a:pt x="1135316" y="1337128"/>
                    <a:pt x="1118910" y="1504011"/>
                    <a:pt x="1106393" y="1683187"/>
                  </a:cubicBezTo>
                  <a:cubicBezTo>
                    <a:pt x="1093876" y="1862363"/>
                    <a:pt x="1127401" y="1932160"/>
                    <a:pt x="1106393" y="2172054"/>
                  </a:cubicBezTo>
                  <a:cubicBezTo>
                    <a:pt x="1085385" y="2411948"/>
                    <a:pt x="1098335" y="2623082"/>
                    <a:pt x="1106393" y="2790873"/>
                  </a:cubicBezTo>
                  <a:cubicBezTo>
                    <a:pt x="1114451" y="2958664"/>
                    <a:pt x="1129613" y="3113700"/>
                    <a:pt x="1106393" y="3323057"/>
                  </a:cubicBezTo>
                  <a:cubicBezTo>
                    <a:pt x="1083173" y="3532414"/>
                    <a:pt x="1130284" y="3928984"/>
                    <a:pt x="1106393" y="4331732"/>
                  </a:cubicBezTo>
                  <a:cubicBezTo>
                    <a:pt x="969196" y="4327138"/>
                    <a:pt x="813950" y="4317276"/>
                    <a:pt x="575324" y="4331732"/>
                  </a:cubicBezTo>
                  <a:cubicBezTo>
                    <a:pt x="336698" y="4346188"/>
                    <a:pt x="253737" y="4338736"/>
                    <a:pt x="0" y="4331732"/>
                  </a:cubicBezTo>
                  <a:cubicBezTo>
                    <a:pt x="-7644" y="4104820"/>
                    <a:pt x="-4338" y="3854479"/>
                    <a:pt x="0" y="3669596"/>
                  </a:cubicBezTo>
                  <a:cubicBezTo>
                    <a:pt x="4338" y="3484713"/>
                    <a:pt x="-2221" y="3352933"/>
                    <a:pt x="0" y="3094094"/>
                  </a:cubicBezTo>
                  <a:cubicBezTo>
                    <a:pt x="2221" y="2835255"/>
                    <a:pt x="-20821" y="2661287"/>
                    <a:pt x="0" y="2475275"/>
                  </a:cubicBezTo>
                  <a:cubicBezTo>
                    <a:pt x="20821" y="2289263"/>
                    <a:pt x="10552" y="1915578"/>
                    <a:pt x="0" y="1769822"/>
                  </a:cubicBezTo>
                  <a:cubicBezTo>
                    <a:pt x="-10552" y="1624066"/>
                    <a:pt x="18442" y="1411302"/>
                    <a:pt x="0" y="1237638"/>
                  </a:cubicBezTo>
                  <a:cubicBezTo>
                    <a:pt x="-18442" y="1063974"/>
                    <a:pt x="-32338" y="747070"/>
                    <a:pt x="0" y="575502"/>
                  </a:cubicBezTo>
                  <a:cubicBezTo>
                    <a:pt x="32338" y="403934"/>
                    <a:pt x="-22039" y="115687"/>
                    <a:pt x="0" y="0"/>
                  </a:cubicBezTo>
                  <a:close/>
                </a:path>
                <a:path w="1106393" h="4331732" stroke="0" extrusionOk="0">
                  <a:moveTo>
                    <a:pt x="0" y="0"/>
                  </a:moveTo>
                  <a:cubicBezTo>
                    <a:pt x="238728" y="11683"/>
                    <a:pt x="340124" y="-14253"/>
                    <a:pt x="542133" y="0"/>
                  </a:cubicBezTo>
                  <a:cubicBezTo>
                    <a:pt x="744142" y="14253"/>
                    <a:pt x="960474" y="-15016"/>
                    <a:pt x="1106393" y="0"/>
                  </a:cubicBezTo>
                  <a:cubicBezTo>
                    <a:pt x="1103262" y="298430"/>
                    <a:pt x="1126065" y="555957"/>
                    <a:pt x="1106393" y="705453"/>
                  </a:cubicBezTo>
                  <a:cubicBezTo>
                    <a:pt x="1086721" y="854949"/>
                    <a:pt x="1120573" y="1191443"/>
                    <a:pt x="1106393" y="1324272"/>
                  </a:cubicBezTo>
                  <a:cubicBezTo>
                    <a:pt x="1092213" y="1457101"/>
                    <a:pt x="1122236" y="1689990"/>
                    <a:pt x="1106393" y="1856457"/>
                  </a:cubicBezTo>
                  <a:cubicBezTo>
                    <a:pt x="1090550" y="2022925"/>
                    <a:pt x="1098502" y="2186314"/>
                    <a:pt x="1106393" y="2388641"/>
                  </a:cubicBezTo>
                  <a:cubicBezTo>
                    <a:pt x="1114284" y="2590968"/>
                    <a:pt x="1076549" y="2881732"/>
                    <a:pt x="1106393" y="3007460"/>
                  </a:cubicBezTo>
                  <a:cubicBezTo>
                    <a:pt x="1136237" y="3133188"/>
                    <a:pt x="1077219" y="3345143"/>
                    <a:pt x="1106393" y="3626279"/>
                  </a:cubicBezTo>
                  <a:cubicBezTo>
                    <a:pt x="1135567" y="3907415"/>
                    <a:pt x="1088965" y="4156998"/>
                    <a:pt x="1106393" y="4331732"/>
                  </a:cubicBezTo>
                  <a:cubicBezTo>
                    <a:pt x="974788" y="4346380"/>
                    <a:pt x="807346" y="4356915"/>
                    <a:pt x="575324" y="4331732"/>
                  </a:cubicBezTo>
                  <a:cubicBezTo>
                    <a:pt x="343302" y="4306549"/>
                    <a:pt x="139831" y="4326758"/>
                    <a:pt x="0" y="4331732"/>
                  </a:cubicBezTo>
                  <a:cubicBezTo>
                    <a:pt x="11365" y="4045672"/>
                    <a:pt x="-6912" y="3957242"/>
                    <a:pt x="0" y="3756230"/>
                  </a:cubicBezTo>
                  <a:cubicBezTo>
                    <a:pt x="6912" y="3555218"/>
                    <a:pt x="4943" y="3361083"/>
                    <a:pt x="0" y="3180729"/>
                  </a:cubicBezTo>
                  <a:cubicBezTo>
                    <a:pt x="-4943" y="3000375"/>
                    <a:pt x="-30322" y="2787801"/>
                    <a:pt x="0" y="2475275"/>
                  </a:cubicBezTo>
                  <a:cubicBezTo>
                    <a:pt x="30322" y="2162749"/>
                    <a:pt x="-3723" y="2051731"/>
                    <a:pt x="0" y="1769822"/>
                  </a:cubicBezTo>
                  <a:cubicBezTo>
                    <a:pt x="3723" y="1487913"/>
                    <a:pt x="-282" y="1318387"/>
                    <a:pt x="0" y="1151003"/>
                  </a:cubicBezTo>
                  <a:cubicBezTo>
                    <a:pt x="282" y="983619"/>
                    <a:pt x="-22317" y="711200"/>
                    <a:pt x="0" y="575502"/>
                  </a:cubicBezTo>
                  <a:cubicBezTo>
                    <a:pt x="22317" y="439804"/>
                    <a:pt x="-1091" y="136083"/>
                    <a:pt x="0" y="0"/>
                  </a:cubicBezTo>
                  <a:close/>
                </a:path>
              </a:pathLst>
            </a:custGeom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endParaRPr lang="en-US" sz="10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CB1532-55A7-48D1-BDF4-C1C5A5181869}"/>
                </a:ext>
              </a:extLst>
            </p:cNvPr>
            <p:cNvSpPr/>
            <p:nvPr/>
          </p:nvSpPr>
          <p:spPr>
            <a:xfrm>
              <a:off x="6209414" y="3429000"/>
              <a:ext cx="1935126" cy="18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E6254-9013-4DEE-9CC3-5E0065E9F875}"/>
              </a:ext>
            </a:extLst>
          </p:cNvPr>
          <p:cNvSpPr/>
          <p:nvPr/>
        </p:nvSpPr>
        <p:spPr>
          <a:xfrm>
            <a:off x="6169764" y="1843950"/>
            <a:ext cx="54659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Karla" pitchFamily="2" charset="0"/>
              </a:rPr>
              <a:t>Practicum and Project Week</a:t>
            </a: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r>
              <a:rPr lang="en-US" dirty="0">
                <a:latin typeface="Karla" pitchFamily="2" charset="0"/>
              </a:rPr>
              <a:t>~ 15 hours/week**</a:t>
            </a: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r>
              <a:rPr lang="en-US" sz="1400" dirty="0">
                <a:latin typeface="Karla" pitchFamily="2" charset="0"/>
              </a:rPr>
              <a:t>* 3 practicums and  1 final project (2 weeks long)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5: 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96268-19C2-489F-AA87-2D6A0808AD2E}"/>
              </a:ext>
            </a:extLst>
          </p:cNvPr>
          <p:cNvSpPr/>
          <p:nvPr/>
        </p:nvSpPr>
        <p:spPr>
          <a:xfrm>
            <a:off x="556326" y="1851476"/>
            <a:ext cx="55396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Karla" pitchFamily="2" charset="0"/>
              </a:rPr>
              <a:t>Regular Week</a:t>
            </a:r>
          </a:p>
          <a:p>
            <a:pPr algn="ctr"/>
            <a:endParaRPr lang="en-US" b="1" dirty="0">
              <a:latin typeface="Karla" pitchFamily="2" charset="0"/>
            </a:endParaRPr>
          </a:p>
          <a:p>
            <a:pPr algn="ctr"/>
            <a:r>
              <a:rPr lang="en-US" dirty="0">
                <a:latin typeface="Karla" pitchFamily="2" charset="0"/>
              </a:rPr>
              <a:t>3 hours in class</a:t>
            </a:r>
          </a:p>
          <a:p>
            <a:pPr algn="ctr"/>
            <a:r>
              <a:rPr lang="en-US" dirty="0">
                <a:latin typeface="Karla" pitchFamily="2" charset="0"/>
              </a:rPr>
              <a:t>3 hours reading</a:t>
            </a:r>
          </a:p>
          <a:p>
            <a:pPr algn="ctr"/>
            <a:r>
              <a:rPr lang="en-US" dirty="0">
                <a:latin typeface="Karla" pitchFamily="2" charset="0"/>
              </a:rPr>
              <a:t>2 hours exercise</a:t>
            </a:r>
          </a:p>
          <a:p>
            <a:pPr algn="ctr"/>
            <a:r>
              <a:rPr lang="en-US" dirty="0">
                <a:latin typeface="Karla" pitchFamily="2" charset="0"/>
              </a:rPr>
              <a:t>2 hours presentation*</a:t>
            </a: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r>
              <a:rPr lang="en-US" dirty="0">
                <a:latin typeface="Karla" pitchFamily="2" charset="0"/>
              </a:rPr>
              <a:t>~ 10 hours/week</a:t>
            </a: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r>
              <a:rPr lang="en-US" sz="1400" dirty="0">
                <a:latin typeface="Karla" pitchFamily="2" charset="0"/>
              </a:rPr>
              <a:t>* 1 presentation per module per group (3 total)</a:t>
            </a:r>
          </a:p>
        </p:txBody>
      </p:sp>
    </p:spTree>
    <p:extLst>
      <p:ext uri="{BB962C8B-B14F-4D97-AF65-F5344CB8AC3E}">
        <p14:creationId xmlns:p14="http://schemas.microsoft.com/office/powerpoint/2010/main" val="427512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1821235"/>
            <a:ext cx="6794500" cy="4074739"/>
          </a:xfrm>
        </p:spPr>
        <p:txBody>
          <a:bodyPr>
            <a:normAutofit/>
          </a:bodyPr>
          <a:lstStyle/>
          <a:p>
            <a:r>
              <a:rPr lang="en-US" dirty="0"/>
              <a:t>&gt; Fill up forms &lt;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Make group </a:t>
            </a:r>
            <a:r>
              <a:rPr lang="en-US" dirty="0"/>
              <a:t>*</a:t>
            </a:r>
          </a:p>
          <a:p>
            <a:r>
              <a:rPr lang="en-US" dirty="0">
                <a:hlinkClick r:id="rId3"/>
              </a:rPr>
              <a:t>Sign-up presentation</a:t>
            </a:r>
            <a:r>
              <a:rPr lang="en-US" dirty="0"/>
              <a:t>**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1400" dirty="0"/>
              <a:t>* Fill group components in each row</a:t>
            </a:r>
          </a:p>
          <a:p>
            <a:pPr algn="l"/>
            <a:r>
              <a:rPr lang="en-US" sz="1400" dirty="0"/>
              <a:t>** Each group should pick one slot in each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6: Logistics</a:t>
            </a:r>
          </a:p>
        </p:txBody>
      </p:sp>
    </p:spTree>
    <p:extLst>
      <p:ext uri="{BB962C8B-B14F-4D97-AF65-F5344CB8AC3E}">
        <p14:creationId xmlns:p14="http://schemas.microsoft.com/office/powerpoint/2010/main" val="234268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7: Grades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80D34-544B-40D2-AC79-E17AEED2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99" y="1534039"/>
            <a:ext cx="3549502" cy="41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DB55AF4-6E0F-442B-8785-7E80CB2E60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UNK: from Data Science Series to Real World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84B8B-B072-4A04-9675-C4A47532E85E}"/>
              </a:ext>
            </a:extLst>
          </p:cNvPr>
          <p:cNvSpPr/>
          <p:nvPr/>
        </p:nvSpPr>
        <p:spPr>
          <a:xfrm>
            <a:off x="1581753" y="2104569"/>
            <a:ext cx="1686643" cy="77782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Ask Question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1EE9F-D9FF-4A33-BD16-6D46C3D0F731}"/>
              </a:ext>
            </a:extLst>
          </p:cNvPr>
          <p:cNvSpPr/>
          <p:nvPr/>
        </p:nvSpPr>
        <p:spPr>
          <a:xfrm>
            <a:off x="1581752" y="2995362"/>
            <a:ext cx="1686643" cy="77782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Collect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0FDE17-8208-4FCA-8009-8AA0879D180A}"/>
              </a:ext>
            </a:extLst>
          </p:cNvPr>
          <p:cNvSpPr/>
          <p:nvPr/>
        </p:nvSpPr>
        <p:spPr>
          <a:xfrm>
            <a:off x="1581752" y="3886156"/>
            <a:ext cx="1686643" cy="77782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EDA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7F4D79-13D4-4E11-8C97-0B212842792E}"/>
              </a:ext>
            </a:extLst>
          </p:cNvPr>
          <p:cNvSpPr/>
          <p:nvPr/>
        </p:nvSpPr>
        <p:spPr>
          <a:xfrm>
            <a:off x="1581752" y="4776950"/>
            <a:ext cx="1686643" cy="77782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Methodology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A462B7-5B85-426D-AAF3-653FD6FD2622}"/>
              </a:ext>
            </a:extLst>
          </p:cNvPr>
          <p:cNvSpPr/>
          <p:nvPr/>
        </p:nvSpPr>
        <p:spPr>
          <a:xfrm>
            <a:off x="1581750" y="3014941"/>
            <a:ext cx="3447443" cy="738664"/>
          </a:xfrm>
          <a:custGeom>
            <a:avLst/>
            <a:gdLst>
              <a:gd name="connsiteX0" fmla="*/ 0 w 3447443"/>
              <a:gd name="connsiteY0" fmla="*/ 0 h 738664"/>
              <a:gd name="connsiteX1" fmla="*/ 758437 w 3447443"/>
              <a:gd name="connsiteY1" fmla="*/ 0 h 738664"/>
              <a:gd name="connsiteX2" fmla="*/ 1482400 w 3447443"/>
              <a:gd name="connsiteY2" fmla="*/ 0 h 738664"/>
              <a:gd name="connsiteX3" fmla="*/ 2206364 w 3447443"/>
              <a:gd name="connsiteY3" fmla="*/ 0 h 738664"/>
              <a:gd name="connsiteX4" fmla="*/ 2792429 w 3447443"/>
              <a:gd name="connsiteY4" fmla="*/ 0 h 738664"/>
              <a:gd name="connsiteX5" fmla="*/ 3447443 w 3447443"/>
              <a:gd name="connsiteY5" fmla="*/ 0 h 738664"/>
              <a:gd name="connsiteX6" fmla="*/ 3447443 w 3447443"/>
              <a:gd name="connsiteY6" fmla="*/ 376719 h 738664"/>
              <a:gd name="connsiteX7" fmla="*/ 3447443 w 3447443"/>
              <a:gd name="connsiteY7" fmla="*/ 738664 h 738664"/>
              <a:gd name="connsiteX8" fmla="*/ 2757954 w 3447443"/>
              <a:gd name="connsiteY8" fmla="*/ 738664 h 738664"/>
              <a:gd name="connsiteX9" fmla="*/ 2171889 w 3447443"/>
              <a:gd name="connsiteY9" fmla="*/ 738664 h 738664"/>
              <a:gd name="connsiteX10" fmla="*/ 1585824 w 3447443"/>
              <a:gd name="connsiteY10" fmla="*/ 738664 h 738664"/>
              <a:gd name="connsiteX11" fmla="*/ 861861 w 3447443"/>
              <a:gd name="connsiteY11" fmla="*/ 738664 h 738664"/>
              <a:gd name="connsiteX12" fmla="*/ 0 w 3447443"/>
              <a:gd name="connsiteY12" fmla="*/ 738664 h 738664"/>
              <a:gd name="connsiteX13" fmla="*/ 0 w 3447443"/>
              <a:gd name="connsiteY13" fmla="*/ 354559 h 738664"/>
              <a:gd name="connsiteX14" fmla="*/ 0 w 3447443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7443" h="738664" fill="none" extrusionOk="0">
                <a:moveTo>
                  <a:pt x="0" y="0"/>
                </a:moveTo>
                <a:cubicBezTo>
                  <a:pt x="325314" y="-2507"/>
                  <a:pt x="539534" y="-21261"/>
                  <a:pt x="758437" y="0"/>
                </a:cubicBezTo>
                <a:cubicBezTo>
                  <a:pt x="977340" y="21261"/>
                  <a:pt x="1272956" y="-29048"/>
                  <a:pt x="1482400" y="0"/>
                </a:cubicBezTo>
                <a:cubicBezTo>
                  <a:pt x="1691844" y="29048"/>
                  <a:pt x="1962007" y="173"/>
                  <a:pt x="2206364" y="0"/>
                </a:cubicBezTo>
                <a:cubicBezTo>
                  <a:pt x="2450721" y="-173"/>
                  <a:pt x="2582399" y="-16540"/>
                  <a:pt x="2792429" y="0"/>
                </a:cubicBezTo>
                <a:cubicBezTo>
                  <a:pt x="3002459" y="16540"/>
                  <a:pt x="3258534" y="4246"/>
                  <a:pt x="3447443" y="0"/>
                </a:cubicBezTo>
                <a:cubicBezTo>
                  <a:pt x="3443613" y="153045"/>
                  <a:pt x="3429600" y="240429"/>
                  <a:pt x="3447443" y="376719"/>
                </a:cubicBezTo>
                <a:cubicBezTo>
                  <a:pt x="3465286" y="513009"/>
                  <a:pt x="3433776" y="572322"/>
                  <a:pt x="3447443" y="738664"/>
                </a:cubicBezTo>
                <a:cubicBezTo>
                  <a:pt x="3105815" y="770465"/>
                  <a:pt x="2945337" y="772508"/>
                  <a:pt x="2757954" y="738664"/>
                </a:cubicBezTo>
                <a:cubicBezTo>
                  <a:pt x="2570571" y="704820"/>
                  <a:pt x="2445331" y="742386"/>
                  <a:pt x="2171889" y="738664"/>
                </a:cubicBezTo>
                <a:cubicBezTo>
                  <a:pt x="1898448" y="734942"/>
                  <a:pt x="1712028" y="759546"/>
                  <a:pt x="1585824" y="738664"/>
                </a:cubicBezTo>
                <a:cubicBezTo>
                  <a:pt x="1459621" y="717782"/>
                  <a:pt x="1171126" y="736188"/>
                  <a:pt x="861861" y="738664"/>
                </a:cubicBezTo>
                <a:cubicBezTo>
                  <a:pt x="552596" y="741140"/>
                  <a:pt x="310137" y="725462"/>
                  <a:pt x="0" y="738664"/>
                </a:cubicBezTo>
                <a:cubicBezTo>
                  <a:pt x="-8132" y="574420"/>
                  <a:pt x="1280" y="440386"/>
                  <a:pt x="0" y="354559"/>
                </a:cubicBezTo>
                <a:cubicBezTo>
                  <a:pt x="-1280" y="268732"/>
                  <a:pt x="16177" y="164439"/>
                  <a:pt x="0" y="0"/>
                </a:cubicBezTo>
                <a:close/>
              </a:path>
              <a:path w="3447443" h="738664" stroke="0" extrusionOk="0">
                <a:moveTo>
                  <a:pt x="0" y="0"/>
                </a:moveTo>
                <a:cubicBezTo>
                  <a:pt x="268133" y="11328"/>
                  <a:pt x="453197" y="16757"/>
                  <a:pt x="655014" y="0"/>
                </a:cubicBezTo>
                <a:cubicBezTo>
                  <a:pt x="856831" y="-16757"/>
                  <a:pt x="999387" y="-26163"/>
                  <a:pt x="1241079" y="0"/>
                </a:cubicBezTo>
                <a:cubicBezTo>
                  <a:pt x="1482771" y="26163"/>
                  <a:pt x="1725243" y="2323"/>
                  <a:pt x="1999517" y="0"/>
                </a:cubicBezTo>
                <a:cubicBezTo>
                  <a:pt x="2273791" y="-2323"/>
                  <a:pt x="2343034" y="-19666"/>
                  <a:pt x="2654531" y="0"/>
                </a:cubicBezTo>
                <a:cubicBezTo>
                  <a:pt x="2966028" y="19666"/>
                  <a:pt x="3232849" y="27570"/>
                  <a:pt x="3447443" y="0"/>
                </a:cubicBezTo>
                <a:cubicBezTo>
                  <a:pt x="3444536" y="171952"/>
                  <a:pt x="3458725" y="235716"/>
                  <a:pt x="3447443" y="384105"/>
                </a:cubicBezTo>
                <a:cubicBezTo>
                  <a:pt x="3436161" y="532495"/>
                  <a:pt x="3434248" y="631633"/>
                  <a:pt x="3447443" y="738664"/>
                </a:cubicBezTo>
                <a:cubicBezTo>
                  <a:pt x="3156455" y="772605"/>
                  <a:pt x="3038331" y="718029"/>
                  <a:pt x="2757954" y="738664"/>
                </a:cubicBezTo>
                <a:cubicBezTo>
                  <a:pt x="2477577" y="759299"/>
                  <a:pt x="2448718" y="719742"/>
                  <a:pt x="2171889" y="738664"/>
                </a:cubicBezTo>
                <a:cubicBezTo>
                  <a:pt x="1895061" y="757586"/>
                  <a:pt x="1714396" y="735242"/>
                  <a:pt x="1482400" y="738664"/>
                </a:cubicBezTo>
                <a:cubicBezTo>
                  <a:pt x="1250404" y="742086"/>
                  <a:pt x="1115867" y="743404"/>
                  <a:pt x="792912" y="738664"/>
                </a:cubicBezTo>
                <a:cubicBezTo>
                  <a:pt x="469957" y="733924"/>
                  <a:pt x="349359" y="770116"/>
                  <a:pt x="0" y="738664"/>
                </a:cubicBezTo>
                <a:cubicBezTo>
                  <a:pt x="9088" y="606558"/>
                  <a:pt x="13507" y="455153"/>
                  <a:pt x="0" y="354559"/>
                </a:cubicBezTo>
                <a:cubicBezTo>
                  <a:pt x="-13507" y="253966"/>
                  <a:pt x="-7572" y="15955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Karla" charset="0"/>
              </a:rPr>
              <a:t> 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  <a:latin typeface="Karla" charset="0"/>
              </a:rPr>
              <a:t> </a:t>
            </a:r>
          </a:p>
          <a:p>
            <a:endParaRPr lang="en-US" sz="1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ABAE3-5396-4FE0-A106-F443B74D409A}"/>
              </a:ext>
            </a:extLst>
          </p:cNvPr>
          <p:cNvSpPr/>
          <p:nvPr/>
        </p:nvSpPr>
        <p:spPr>
          <a:xfrm>
            <a:off x="1581751" y="5667903"/>
            <a:ext cx="1686643" cy="77782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Story-telling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847763-BDEC-4978-81EF-80B062D21FB6}"/>
              </a:ext>
            </a:extLst>
          </p:cNvPr>
          <p:cNvSpPr/>
          <p:nvPr/>
        </p:nvSpPr>
        <p:spPr>
          <a:xfrm>
            <a:off x="3283798" y="3125039"/>
            <a:ext cx="1745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latin typeface="Karla" charset="0"/>
              </a:rPr>
              <a:t>CSV file, images,</a:t>
            </a:r>
          </a:p>
          <a:p>
            <a:pPr algn="r"/>
            <a:r>
              <a:rPr lang="en-US" sz="1400" b="1" dirty="0">
                <a:latin typeface="Karla" charset="0"/>
              </a:rPr>
              <a:t>scraping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69BBBF-E9D9-406C-92F7-D82C521A7325}"/>
              </a:ext>
            </a:extLst>
          </p:cNvPr>
          <p:cNvSpPr/>
          <p:nvPr/>
        </p:nvSpPr>
        <p:spPr>
          <a:xfrm>
            <a:off x="1598828" y="3899481"/>
            <a:ext cx="3430366" cy="738664"/>
          </a:xfrm>
          <a:custGeom>
            <a:avLst/>
            <a:gdLst>
              <a:gd name="connsiteX0" fmla="*/ 0 w 3430366"/>
              <a:gd name="connsiteY0" fmla="*/ 0 h 738664"/>
              <a:gd name="connsiteX1" fmla="*/ 754681 w 3430366"/>
              <a:gd name="connsiteY1" fmla="*/ 0 h 738664"/>
              <a:gd name="connsiteX2" fmla="*/ 1475057 w 3430366"/>
              <a:gd name="connsiteY2" fmla="*/ 0 h 738664"/>
              <a:gd name="connsiteX3" fmla="*/ 2195434 w 3430366"/>
              <a:gd name="connsiteY3" fmla="*/ 0 h 738664"/>
              <a:gd name="connsiteX4" fmla="*/ 2778596 w 3430366"/>
              <a:gd name="connsiteY4" fmla="*/ 0 h 738664"/>
              <a:gd name="connsiteX5" fmla="*/ 3430366 w 3430366"/>
              <a:gd name="connsiteY5" fmla="*/ 0 h 738664"/>
              <a:gd name="connsiteX6" fmla="*/ 3430366 w 3430366"/>
              <a:gd name="connsiteY6" fmla="*/ 376719 h 738664"/>
              <a:gd name="connsiteX7" fmla="*/ 3430366 w 3430366"/>
              <a:gd name="connsiteY7" fmla="*/ 738664 h 738664"/>
              <a:gd name="connsiteX8" fmla="*/ 2744293 w 3430366"/>
              <a:gd name="connsiteY8" fmla="*/ 738664 h 738664"/>
              <a:gd name="connsiteX9" fmla="*/ 2161131 w 3430366"/>
              <a:gd name="connsiteY9" fmla="*/ 738664 h 738664"/>
              <a:gd name="connsiteX10" fmla="*/ 1577968 w 3430366"/>
              <a:gd name="connsiteY10" fmla="*/ 738664 h 738664"/>
              <a:gd name="connsiteX11" fmla="*/ 857592 w 3430366"/>
              <a:gd name="connsiteY11" fmla="*/ 738664 h 738664"/>
              <a:gd name="connsiteX12" fmla="*/ 0 w 3430366"/>
              <a:gd name="connsiteY12" fmla="*/ 738664 h 738664"/>
              <a:gd name="connsiteX13" fmla="*/ 0 w 3430366"/>
              <a:gd name="connsiteY13" fmla="*/ 354559 h 738664"/>
              <a:gd name="connsiteX14" fmla="*/ 0 w 3430366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30366" h="738664" fill="none" extrusionOk="0">
                <a:moveTo>
                  <a:pt x="0" y="0"/>
                </a:moveTo>
                <a:cubicBezTo>
                  <a:pt x="219108" y="6993"/>
                  <a:pt x="581768" y="24027"/>
                  <a:pt x="754681" y="0"/>
                </a:cubicBezTo>
                <a:cubicBezTo>
                  <a:pt x="927594" y="-24027"/>
                  <a:pt x="1324711" y="-12898"/>
                  <a:pt x="1475057" y="0"/>
                </a:cubicBezTo>
                <a:cubicBezTo>
                  <a:pt x="1625403" y="12898"/>
                  <a:pt x="1958496" y="-25057"/>
                  <a:pt x="2195434" y="0"/>
                </a:cubicBezTo>
                <a:cubicBezTo>
                  <a:pt x="2432372" y="25057"/>
                  <a:pt x="2522404" y="-15969"/>
                  <a:pt x="2778596" y="0"/>
                </a:cubicBezTo>
                <a:cubicBezTo>
                  <a:pt x="3034788" y="15969"/>
                  <a:pt x="3148608" y="23612"/>
                  <a:pt x="3430366" y="0"/>
                </a:cubicBezTo>
                <a:cubicBezTo>
                  <a:pt x="3426536" y="153045"/>
                  <a:pt x="3412523" y="240429"/>
                  <a:pt x="3430366" y="376719"/>
                </a:cubicBezTo>
                <a:cubicBezTo>
                  <a:pt x="3448209" y="513009"/>
                  <a:pt x="3416699" y="572322"/>
                  <a:pt x="3430366" y="738664"/>
                </a:cubicBezTo>
                <a:cubicBezTo>
                  <a:pt x="3125287" y="770896"/>
                  <a:pt x="3051482" y="732355"/>
                  <a:pt x="2744293" y="738664"/>
                </a:cubicBezTo>
                <a:cubicBezTo>
                  <a:pt x="2437104" y="744973"/>
                  <a:pt x="2388521" y="713322"/>
                  <a:pt x="2161131" y="738664"/>
                </a:cubicBezTo>
                <a:cubicBezTo>
                  <a:pt x="1933741" y="764006"/>
                  <a:pt x="1768298" y="758744"/>
                  <a:pt x="1577968" y="738664"/>
                </a:cubicBezTo>
                <a:cubicBezTo>
                  <a:pt x="1387638" y="718584"/>
                  <a:pt x="1123248" y="731148"/>
                  <a:pt x="857592" y="738664"/>
                </a:cubicBezTo>
                <a:cubicBezTo>
                  <a:pt x="591936" y="746180"/>
                  <a:pt x="183779" y="773386"/>
                  <a:pt x="0" y="738664"/>
                </a:cubicBezTo>
                <a:cubicBezTo>
                  <a:pt x="-8132" y="574420"/>
                  <a:pt x="1280" y="440386"/>
                  <a:pt x="0" y="354559"/>
                </a:cubicBezTo>
                <a:cubicBezTo>
                  <a:pt x="-1280" y="268732"/>
                  <a:pt x="16177" y="164439"/>
                  <a:pt x="0" y="0"/>
                </a:cubicBezTo>
                <a:close/>
              </a:path>
              <a:path w="3430366" h="738664" stroke="0" extrusionOk="0">
                <a:moveTo>
                  <a:pt x="0" y="0"/>
                </a:moveTo>
                <a:cubicBezTo>
                  <a:pt x="189307" y="-29532"/>
                  <a:pt x="449065" y="-6391"/>
                  <a:pt x="651770" y="0"/>
                </a:cubicBezTo>
                <a:cubicBezTo>
                  <a:pt x="854475" y="6391"/>
                  <a:pt x="1103962" y="23012"/>
                  <a:pt x="1234932" y="0"/>
                </a:cubicBezTo>
                <a:cubicBezTo>
                  <a:pt x="1365902" y="-23012"/>
                  <a:pt x="1829872" y="-5293"/>
                  <a:pt x="1989612" y="0"/>
                </a:cubicBezTo>
                <a:cubicBezTo>
                  <a:pt x="2149352" y="5293"/>
                  <a:pt x="2402554" y="-31804"/>
                  <a:pt x="2641382" y="0"/>
                </a:cubicBezTo>
                <a:cubicBezTo>
                  <a:pt x="2880210" y="31804"/>
                  <a:pt x="3069291" y="-19712"/>
                  <a:pt x="3430366" y="0"/>
                </a:cubicBezTo>
                <a:cubicBezTo>
                  <a:pt x="3427459" y="171952"/>
                  <a:pt x="3441648" y="235716"/>
                  <a:pt x="3430366" y="384105"/>
                </a:cubicBezTo>
                <a:cubicBezTo>
                  <a:pt x="3419084" y="532495"/>
                  <a:pt x="3417171" y="631633"/>
                  <a:pt x="3430366" y="738664"/>
                </a:cubicBezTo>
                <a:cubicBezTo>
                  <a:pt x="3275387" y="772400"/>
                  <a:pt x="3060716" y="710332"/>
                  <a:pt x="2744293" y="738664"/>
                </a:cubicBezTo>
                <a:cubicBezTo>
                  <a:pt x="2427870" y="766996"/>
                  <a:pt x="2411107" y="755342"/>
                  <a:pt x="2161131" y="738664"/>
                </a:cubicBezTo>
                <a:cubicBezTo>
                  <a:pt x="1911155" y="721986"/>
                  <a:pt x="1684777" y="760899"/>
                  <a:pt x="1475057" y="738664"/>
                </a:cubicBezTo>
                <a:cubicBezTo>
                  <a:pt x="1265337" y="716429"/>
                  <a:pt x="994167" y="759038"/>
                  <a:pt x="788984" y="738664"/>
                </a:cubicBezTo>
                <a:cubicBezTo>
                  <a:pt x="583801" y="718290"/>
                  <a:pt x="357037" y="751190"/>
                  <a:pt x="0" y="738664"/>
                </a:cubicBezTo>
                <a:cubicBezTo>
                  <a:pt x="9088" y="606558"/>
                  <a:pt x="13507" y="455153"/>
                  <a:pt x="0" y="354559"/>
                </a:cubicBezTo>
                <a:cubicBezTo>
                  <a:pt x="-13507" y="253966"/>
                  <a:pt x="-7572" y="15955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Karla" charset="0"/>
              </a:rPr>
              <a:t> </a:t>
            </a:r>
          </a:p>
          <a:p>
            <a:pPr algn="r"/>
            <a:endParaRPr lang="en-US" sz="1400" b="1" dirty="0">
              <a:solidFill>
                <a:schemeClr val="bg1"/>
              </a:solidFill>
              <a:latin typeface="Karla" charset="0"/>
            </a:endParaRPr>
          </a:p>
          <a:p>
            <a:endParaRPr lang="en-US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63785-0681-49EE-AA53-4314D48F760E}"/>
              </a:ext>
            </a:extLst>
          </p:cNvPr>
          <p:cNvSpPr/>
          <p:nvPr/>
        </p:nvSpPr>
        <p:spPr>
          <a:xfrm>
            <a:off x="3268394" y="4130124"/>
            <a:ext cx="175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latin typeface="Karla" charset="0"/>
              </a:rPr>
              <a:t>Notebook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8E6E4-8302-450F-A617-452F54E35F38}"/>
              </a:ext>
            </a:extLst>
          </p:cNvPr>
          <p:cNvSpPr/>
          <p:nvPr/>
        </p:nvSpPr>
        <p:spPr>
          <a:xfrm>
            <a:off x="1594865" y="4808605"/>
            <a:ext cx="3430366" cy="738664"/>
          </a:xfrm>
          <a:custGeom>
            <a:avLst/>
            <a:gdLst>
              <a:gd name="connsiteX0" fmla="*/ 0 w 3430366"/>
              <a:gd name="connsiteY0" fmla="*/ 0 h 738664"/>
              <a:gd name="connsiteX1" fmla="*/ 754681 w 3430366"/>
              <a:gd name="connsiteY1" fmla="*/ 0 h 738664"/>
              <a:gd name="connsiteX2" fmla="*/ 1475057 w 3430366"/>
              <a:gd name="connsiteY2" fmla="*/ 0 h 738664"/>
              <a:gd name="connsiteX3" fmla="*/ 2195434 w 3430366"/>
              <a:gd name="connsiteY3" fmla="*/ 0 h 738664"/>
              <a:gd name="connsiteX4" fmla="*/ 2778596 w 3430366"/>
              <a:gd name="connsiteY4" fmla="*/ 0 h 738664"/>
              <a:gd name="connsiteX5" fmla="*/ 3430366 w 3430366"/>
              <a:gd name="connsiteY5" fmla="*/ 0 h 738664"/>
              <a:gd name="connsiteX6" fmla="*/ 3430366 w 3430366"/>
              <a:gd name="connsiteY6" fmla="*/ 376719 h 738664"/>
              <a:gd name="connsiteX7" fmla="*/ 3430366 w 3430366"/>
              <a:gd name="connsiteY7" fmla="*/ 738664 h 738664"/>
              <a:gd name="connsiteX8" fmla="*/ 2744293 w 3430366"/>
              <a:gd name="connsiteY8" fmla="*/ 738664 h 738664"/>
              <a:gd name="connsiteX9" fmla="*/ 2161131 w 3430366"/>
              <a:gd name="connsiteY9" fmla="*/ 738664 h 738664"/>
              <a:gd name="connsiteX10" fmla="*/ 1577968 w 3430366"/>
              <a:gd name="connsiteY10" fmla="*/ 738664 h 738664"/>
              <a:gd name="connsiteX11" fmla="*/ 857592 w 3430366"/>
              <a:gd name="connsiteY11" fmla="*/ 738664 h 738664"/>
              <a:gd name="connsiteX12" fmla="*/ 0 w 3430366"/>
              <a:gd name="connsiteY12" fmla="*/ 738664 h 738664"/>
              <a:gd name="connsiteX13" fmla="*/ 0 w 3430366"/>
              <a:gd name="connsiteY13" fmla="*/ 354559 h 738664"/>
              <a:gd name="connsiteX14" fmla="*/ 0 w 3430366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30366" h="738664" fill="none" extrusionOk="0">
                <a:moveTo>
                  <a:pt x="0" y="0"/>
                </a:moveTo>
                <a:cubicBezTo>
                  <a:pt x="219108" y="6993"/>
                  <a:pt x="581768" y="24027"/>
                  <a:pt x="754681" y="0"/>
                </a:cubicBezTo>
                <a:cubicBezTo>
                  <a:pt x="927594" y="-24027"/>
                  <a:pt x="1324711" y="-12898"/>
                  <a:pt x="1475057" y="0"/>
                </a:cubicBezTo>
                <a:cubicBezTo>
                  <a:pt x="1625403" y="12898"/>
                  <a:pt x="1958496" y="-25057"/>
                  <a:pt x="2195434" y="0"/>
                </a:cubicBezTo>
                <a:cubicBezTo>
                  <a:pt x="2432372" y="25057"/>
                  <a:pt x="2522404" y="-15969"/>
                  <a:pt x="2778596" y="0"/>
                </a:cubicBezTo>
                <a:cubicBezTo>
                  <a:pt x="3034788" y="15969"/>
                  <a:pt x="3148608" y="23612"/>
                  <a:pt x="3430366" y="0"/>
                </a:cubicBezTo>
                <a:cubicBezTo>
                  <a:pt x="3426536" y="153045"/>
                  <a:pt x="3412523" y="240429"/>
                  <a:pt x="3430366" y="376719"/>
                </a:cubicBezTo>
                <a:cubicBezTo>
                  <a:pt x="3448209" y="513009"/>
                  <a:pt x="3416699" y="572322"/>
                  <a:pt x="3430366" y="738664"/>
                </a:cubicBezTo>
                <a:cubicBezTo>
                  <a:pt x="3125287" y="770896"/>
                  <a:pt x="3051482" y="732355"/>
                  <a:pt x="2744293" y="738664"/>
                </a:cubicBezTo>
                <a:cubicBezTo>
                  <a:pt x="2437104" y="744973"/>
                  <a:pt x="2388521" y="713322"/>
                  <a:pt x="2161131" y="738664"/>
                </a:cubicBezTo>
                <a:cubicBezTo>
                  <a:pt x="1933741" y="764006"/>
                  <a:pt x="1768298" y="758744"/>
                  <a:pt x="1577968" y="738664"/>
                </a:cubicBezTo>
                <a:cubicBezTo>
                  <a:pt x="1387638" y="718584"/>
                  <a:pt x="1123248" y="731148"/>
                  <a:pt x="857592" y="738664"/>
                </a:cubicBezTo>
                <a:cubicBezTo>
                  <a:pt x="591936" y="746180"/>
                  <a:pt x="183779" y="773386"/>
                  <a:pt x="0" y="738664"/>
                </a:cubicBezTo>
                <a:cubicBezTo>
                  <a:pt x="-8132" y="574420"/>
                  <a:pt x="1280" y="440386"/>
                  <a:pt x="0" y="354559"/>
                </a:cubicBezTo>
                <a:cubicBezTo>
                  <a:pt x="-1280" y="268732"/>
                  <a:pt x="16177" y="164439"/>
                  <a:pt x="0" y="0"/>
                </a:cubicBezTo>
                <a:close/>
              </a:path>
              <a:path w="3430366" h="738664" stroke="0" extrusionOk="0">
                <a:moveTo>
                  <a:pt x="0" y="0"/>
                </a:moveTo>
                <a:cubicBezTo>
                  <a:pt x="189307" y="-29532"/>
                  <a:pt x="449065" y="-6391"/>
                  <a:pt x="651770" y="0"/>
                </a:cubicBezTo>
                <a:cubicBezTo>
                  <a:pt x="854475" y="6391"/>
                  <a:pt x="1103962" y="23012"/>
                  <a:pt x="1234932" y="0"/>
                </a:cubicBezTo>
                <a:cubicBezTo>
                  <a:pt x="1365902" y="-23012"/>
                  <a:pt x="1829872" y="-5293"/>
                  <a:pt x="1989612" y="0"/>
                </a:cubicBezTo>
                <a:cubicBezTo>
                  <a:pt x="2149352" y="5293"/>
                  <a:pt x="2402554" y="-31804"/>
                  <a:pt x="2641382" y="0"/>
                </a:cubicBezTo>
                <a:cubicBezTo>
                  <a:pt x="2880210" y="31804"/>
                  <a:pt x="3069291" y="-19712"/>
                  <a:pt x="3430366" y="0"/>
                </a:cubicBezTo>
                <a:cubicBezTo>
                  <a:pt x="3427459" y="171952"/>
                  <a:pt x="3441648" y="235716"/>
                  <a:pt x="3430366" y="384105"/>
                </a:cubicBezTo>
                <a:cubicBezTo>
                  <a:pt x="3419084" y="532495"/>
                  <a:pt x="3417171" y="631633"/>
                  <a:pt x="3430366" y="738664"/>
                </a:cubicBezTo>
                <a:cubicBezTo>
                  <a:pt x="3275387" y="772400"/>
                  <a:pt x="3060716" y="710332"/>
                  <a:pt x="2744293" y="738664"/>
                </a:cubicBezTo>
                <a:cubicBezTo>
                  <a:pt x="2427870" y="766996"/>
                  <a:pt x="2411107" y="755342"/>
                  <a:pt x="2161131" y="738664"/>
                </a:cubicBezTo>
                <a:cubicBezTo>
                  <a:pt x="1911155" y="721986"/>
                  <a:pt x="1684777" y="760899"/>
                  <a:pt x="1475057" y="738664"/>
                </a:cubicBezTo>
                <a:cubicBezTo>
                  <a:pt x="1265337" y="716429"/>
                  <a:pt x="994167" y="759038"/>
                  <a:pt x="788984" y="738664"/>
                </a:cubicBezTo>
                <a:cubicBezTo>
                  <a:pt x="583801" y="718290"/>
                  <a:pt x="357037" y="751190"/>
                  <a:pt x="0" y="738664"/>
                </a:cubicBezTo>
                <a:cubicBezTo>
                  <a:pt x="9088" y="606558"/>
                  <a:pt x="13507" y="455153"/>
                  <a:pt x="0" y="354559"/>
                </a:cubicBezTo>
                <a:cubicBezTo>
                  <a:pt x="-13507" y="253966"/>
                  <a:pt x="-7572" y="15955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Karla" charset="0"/>
              </a:rPr>
              <a:t> </a:t>
            </a:r>
          </a:p>
          <a:p>
            <a:pPr algn="r"/>
            <a:endParaRPr lang="en-US" sz="1400" b="1" dirty="0">
              <a:solidFill>
                <a:schemeClr val="bg1"/>
              </a:solidFill>
              <a:latin typeface="Karla" charset="0"/>
            </a:endParaRPr>
          </a:p>
          <a:p>
            <a:endParaRPr lang="en-US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6ECC03-A4A6-47A5-BBA3-BC7691DC2DC3}"/>
              </a:ext>
            </a:extLst>
          </p:cNvPr>
          <p:cNvSpPr/>
          <p:nvPr/>
        </p:nvSpPr>
        <p:spPr>
          <a:xfrm>
            <a:off x="3281508" y="5049882"/>
            <a:ext cx="1743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latin typeface="Karla" charset="0"/>
              </a:rPr>
              <a:t>Multiple tasks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F6DC87-A208-4177-97B7-BA833954A8F7}"/>
              </a:ext>
            </a:extLst>
          </p:cNvPr>
          <p:cNvSpPr/>
          <p:nvPr/>
        </p:nvSpPr>
        <p:spPr>
          <a:xfrm>
            <a:off x="1600910" y="5717729"/>
            <a:ext cx="3424321" cy="738664"/>
          </a:xfrm>
          <a:custGeom>
            <a:avLst/>
            <a:gdLst>
              <a:gd name="connsiteX0" fmla="*/ 0 w 3424321"/>
              <a:gd name="connsiteY0" fmla="*/ 0 h 738664"/>
              <a:gd name="connsiteX1" fmla="*/ 753351 w 3424321"/>
              <a:gd name="connsiteY1" fmla="*/ 0 h 738664"/>
              <a:gd name="connsiteX2" fmla="*/ 1472458 w 3424321"/>
              <a:gd name="connsiteY2" fmla="*/ 0 h 738664"/>
              <a:gd name="connsiteX3" fmla="*/ 2191565 w 3424321"/>
              <a:gd name="connsiteY3" fmla="*/ 0 h 738664"/>
              <a:gd name="connsiteX4" fmla="*/ 2773700 w 3424321"/>
              <a:gd name="connsiteY4" fmla="*/ 0 h 738664"/>
              <a:gd name="connsiteX5" fmla="*/ 3424321 w 3424321"/>
              <a:gd name="connsiteY5" fmla="*/ 0 h 738664"/>
              <a:gd name="connsiteX6" fmla="*/ 3424321 w 3424321"/>
              <a:gd name="connsiteY6" fmla="*/ 376719 h 738664"/>
              <a:gd name="connsiteX7" fmla="*/ 3424321 w 3424321"/>
              <a:gd name="connsiteY7" fmla="*/ 738664 h 738664"/>
              <a:gd name="connsiteX8" fmla="*/ 2739457 w 3424321"/>
              <a:gd name="connsiteY8" fmla="*/ 738664 h 738664"/>
              <a:gd name="connsiteX9" fmla="*/ 2157322 w 3424321"/>
              <a:gd name="connsiteY9" fmla="*/ 738664 h 738664"/>
              <a:gd name="connsiteX10" fmla="*/ 1575188 w 3424321"/>
              <a:gd name="connsiteY10" fmla="*/ 738664 h 738664"/>
              <a:gd name="connsiteX11" fmla="*/ 856080 w 3424321"/>
              <a:gd name="connsiteY11" fmla="*/ 738664 h 738664"/>
              <a:gd name="connsiteX12" fmla="*/ 0 w 3424321"/>
              <a:gd name="connsiteY12" fmla="*/ 738664 h 738664"/>
              <a:gd name="connsiteX13" fmla="*/ 0 w 3424321"/>
              <a:gd name="connsiteY13" fmla="*/ 354559 h 738664"/>
              <a:gd name="connsiteX14" fmla="*/ 0 w 3424321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4321" h="738664" fill="none" extrusionOk="0">
                <a:moveTo>
                  <a:pt x="0" y="0"/>
                </a:moveTo>
                <a:cubicBezTo>
                  <a:pt x="350086" y="-17726"/>
                  <a:pt x="438904" y="-37335"/>
                  <a:pt x="753351" y="0"/>
                </a:cubicBezTo>
                <a:cubicBezTo>
                  <a:pt x="1067798" y="37335"/>
                  <a:pt x="1136166" y="19456"/>
                  <a:pt x="1472458" y="0"/>
                </a:cubicBezTo>
                <a:cubicBezTo>
                  <a:pt x="1808750" y="-19456"/>
                  <a:pt x="1938095" y="2490"/>
                  <a:pt x="2191565" y="0"/>
                </a:cubicBezTo>
                <a:cubicBezTo>
                  <a:pt x="2445035" y="-2490"/>
                  <a:pt x="2577687" y="12138"/>
                  <a:pt x="2773700" y="0"/>
                </a:cubicBezTo>
                <a:cubicBezTo>
                  <a:pt x="2969714" y="-12138"/>
                  <a:pt x="3139828" y="-16948"/>
                  <a:pt x="3424321" y="0"/>
                </a:cubicBezTo>
                <a:cubicBezTo>
                  <a:pt x="3420491" y="153045"/>
                  <a:pt x="3406478" y="240429"/>
                  <a:pt x="3424321" y="376719"/>
                </a:cubicBezTo>
                <a:cubicBezTo>
                  <a:pt x="3442164" y="513009"/>
                  <a:pt x="3410654" y="572322"/>
                  <a:pt x="3424321" y="738664"/>
                </a:cubicBezTo>
                <a:cubicBezTo>
                  <a:pt x="3179446" y="741182"/>
                  <a:pt x="2982898" y="763131"/>
                  <a:pt x="2739457" y="738664"/>
                </a:cubicBezTo>
                <a:cubicBezTo>
                  <a:pt x="2496016" y="714197"/>
                  <a:pt x="2354111" y="736568"/>
                  <a:pt x="2157322" y="738664"/>
                </a:cubicBezTo>
                <a:cubicBezTo>
                  <a:pt x="1960534" y="740760"/>
                  <a:pt x="1841043" y="713578"/>
                  <a:pt x="1575188" y="738664"/>
                </a:cubicBezTo>
                <a:cubicBezTo>
                  <a:pt x="1309333" y="763750"/>
                  <a:pt x="1125310" y="773749"/>
                  <a:pt x="856080" y="738664"/>
                </a:cubicBezTo>
                <a:cubicBezTo>
                  <a:pt x="586850" y="703579"/>
                  <a:pt x="288416" y="761200"/>
                  <a:pt x="0" y="738664"/>
                </a:cubicBezTo>
                <a:cubicBezTo>
                  <a:pt x="-8132" y="574420"/>
                  <a:pt x="1280" y="440386"/>
                  <a:pt x="0" y="354559"/>
                </a:cubicBezTo>
                <a:cubicBezTo>
                  <a:pt x="-1280" y="268732"/>
                  <a:pt x="16177" y="164439"/>
                  <a:pt x="0" y="0"/>
                </a:cubicBezTo>
                <a:close/>
              </a:path>
              <a:path w="3424321" h="738664" stroke="0" extrusionOk="0">
                <a:moveTo>
                  <a:pt x="0" y="0"/>
                </a:moveTo>
                <a:cubicBezTo>
                  <a:pt x="241548" y="-24877"/>
                  <a:pt x="373418" y="10559"/>
                  <a:pt x="650621" y="0"/>
                </a:cubicBezTo>
                <a:cubicBezTo>
                  <a:pt x="927824" y="-10559"/>
                  <a:pt x="975820" y="18022"/>
                  <a:pt x="1232756" y="0"/>
                </a:cubicBezTo>
                <a:cubicBezTo>
                  <a:pt x="1489693" y="-18022"/>
                  <a:pt x="1812199" y="26314"/>
                  <a:pt x="1986106" y="0"/>
                </a:cubicBezTo>
                <a:cubicBezTo>
                  <a:pt x="2160013" y="-26314"/>
                  <a:pt x="2391826" y="-12902"/>
                  <a:pt x="2636727" y="0"/>
                </a:cubicBezTo>
                <a:cubicBezTo>
                  <a:pt x="2881628" y="12902"/>
                  <a:pt x="3209342" y="2563"/>
                  <a:pt x="3424321" y="0"/>
                </a:cubicBezTo>
                <a:cubicBezTo>
                  <a:pt x="3421414" y="171952"/>
                  <a:pt x="3435603" y="235716"/>
                  <a:pt x="3424321" y="384105"/>
                </a:cubicBezTo>
                <a:cubicBezTo>
                  <a:pt x="3413039" y="532495"/>
                  <a:pt x="3411126" y="631633"/>
                  <a:pt x="3424321" y="738664"/>
                </a:cubicBezTo>
                <a:cubicBezTo>
                  <a:pt x="3130958" y="714133"/>
                  <a:pt x="3042697" y="761187"/>
                  <a:pt x="2739457" y="738664"/>
                </a:cubicBezTo>
                <a:cubicBezTo>
                  <a:pt x="2436217" y="716141"/>
                  <a:pt x="2364375" y="714528"/>
                  <a:pt x="2157322" y="738664"/>
                </a:cubicBezTo>
                <a:cubicBezTo>
                  <a:pt x="1950270" y="762800"/>
                  <a:pt x="1778875" y="746954"/>
                  <a:pt x="1472458" y="738664"/>
                </a:cubicBezTo>
                <a:cubicBezTo>
                  <a:pt x="1166041" y="730374"/>
                  <a:pt x="1026401" y="716582"/>
                  <a:pt x="787594" y="738664"/>
                </a:cubicBezTo>
                <a:cubicBezTo>
                  <a:pt x="548787" y="760746"/>
                  <a:pt x="248924" y="750770"/>
                  <a:pt x="0" y="738664"/>
                </a:cubicBezTo>
                <a:cubicBezTo>
                  <a:pt x="9088" y="606558"/>
                  <a:pt x="13507" y="455153"/>
                  <a:pt x="0" y="354559"/>
                </a:cubicBezTo>
                <a:cubicBezTo>
                  <a:pt x="-13507" y="253966"/>
                  <a:pt x="-7572" y="15955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Karla" charset="0"/>
              </a:rPr>
              <a:t>  </a:t>
            </a:r>
          </a:p>
          <a:p>
            <a:pPr algn="r"/>
            <a:endParaRPr lang="en-US" sz="1400" b="1" dirty="0">
              <a:solidFill>
                <a:schemeClr val="bg1"/>
              </a:solidFill>
              <a:latin typeface="Karla" charset="0"/>
            </a:endParaRPr>
          </a:p>
          <a:p>
            <a:endParaRPr lang="en-US" sz="1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69D864-A39D-4203-9C1E-11EC566BF3B3}"/>
              </a:ext>
            </a:extLst>
          </p:cNvPr>
          <p:cNvSpPr/>
          <p:nvPr/>
        </p:nvSpPr>
        <p:spPr>
          <a:xfrm>
            <a:off x="3268393" y="5837565"/>
            <a:ext cx="1756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latin typeface="Karla" charset="0"/>
              </a:rPr>
              <a:t>Webpage, blogs,</a:t>
            </a:r>
          </a:p>
          <a:p>
            <a:pPr algn="r"/>
            <a:r>
              <a:rPr lang="en-US" sz="1400" b="1" dirty="0">
                <a:latin typeface="Karla" charset="0"/>
              </a:rPr>
              <a:t>posts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E17613-3BDE-48F5-BB09-D81E65FAF962}"/>
              </a:ext>
            </a:extLst>
          </p:cNvPr>
          <p:cNvSpPr/>
          <p:nvPr/>
        </p:nvSpPr>
        <p:spPr>
          <a:xfrm>
            <a:off x="6054620" y="1479274"/>
            <a:ext cx="558105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Karla" pitchFamily="2" charset="0"/>
              </a:rPr>
              <a:t>&gt;Real World&lt;</a:t>
            </a:r>
          </a:p>
          <a:p>
            <a:pPr algn="ctr"/>
            <a:endParaRPr lang="en-US" sz="2400" b="1" dirty="0">
              <a:latin typeface="Karla" pitchFamily="2" charset="0"/>
            </a:endParaRPr>
          </a:p>
          <a:p>
            <a:pPr algn="ctr"/>
            <a:endParaRPr lang="en-US" sz="2400" b="1" dirty="0">
              <a:latin typeface="Karla" pitchFamily="2" charset="0"/>
            </a:endParaRPr>
          </a:p>
          <a:p>
            <a:pPr algn="ctr"/>
            <a:endParaRPr lang="en-US" sz="2400" b="1" dirty="0">
              <a:latin typeface="Karla" pitchFamily="2" charset="0"/>
            </a:endParaRP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r>
              <a:rPr lang="en-US" b="1" dirty="0">
                <a:latin typeface="Karla" charset="0"/>
              </a:rPr>
              <a:t>Manage larger database</a:t>
            </a:r>
          </a:p>
          <a:p>
            <a:pPr algn="ctr"/>
            <a:endParaRPr lang="en-US" b="1" dirty="0">
              <a:latin typeface="Karla" charset="0"/>
            </a:endParaRPr>
          </a:p>
          <a:p>
            <a:pPr algn="ctr"/>
            <a:endParaRPr lang="en-US" b="1" dirty="0">
              <a:latin typeface="Karla" charset="0"/>
            </a:endParaRPr>
          </a:p>
          <a:p>
            <a:pPr algn="ctr"/>
            <a:r>
              <a:rPr lang="en-US" b="1" dirty="0">
                <a:latin typeface="Karla" charset="0"/>
              </a:rPr>
              <a:t>Learn packages to process larger amount of data</a:t>
            </a:r>
          </a:p>
          <a:p>
            <a:pPr algn="ctr"/>
            <a:endParaRPr lang="en-US" b="1" dirty="0">
              <a:latin typeface="Karla" charset="0"/>
            </a:endParaRPr>
          </a:p>
          <a:p>
            <a:pPr algn="ctr"/>
            <a:endParaRPr lang="en-US" b="1" dirty="0">
              <a:latin typeface="Karla" charset="0"/>
            </a:endParaRPr>
          </a:p>
          <a:p>
            <a:pPr algn="ctr"/>
            <a:r>
              <a:rPr lang="en-US" b="1" dirty="0">
                <a:latin typeface="Karla" charset="0"/>
              </a:rPr>
              <a:t>Handle complex team dynamics and orchestrate applications </a:t>
            </a:r>
          </a:p>
          <a:p>
            <a:pPr algn="ctr"/>
            <a:endParaRPr lang="en-US" sz="1400" dirty="0">
              <a:latin typeface="Karl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887982-9C9C-43B9-AE2B-DE2A2A5D434B}"/>
              </a:ext>
            </a:extLst>
          </p:cNvPr>
          <p:cNvSpPr/>
          <p:nvPr/>
        </p:nvSpPr>
        <p:spPr>
          <a:xfrm>
            <a:off x="556326" y="1486800"/>
            <a:ext cx="55396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Karla" pitchFamily="2" charset="0"/>
              </a:rPr>
              <a:t>&gt;Data Science Series&lt;</a:t>
            </a:r>
          </a:p>
          <a:p>
            <a:pPr algn="ctr"/>
            <a:endParaRPr lang="en-US" b="1" dirty="0">
              <a:latin typeface="Karla" pitchFamily="2" charset="0"/>
            </a:endParaRPr>
          </a:p>
          <a:p>
            <a:pPr algn="ctr"/>
            <a:endParaRPr lang="en-US" sz="1400" dirty="0">
              <a:latin typeface="Karla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2D2973-C7FB-4A66-B5A9-CB7E056E80F8}"/>
              </a:ext>
            </a:extLst>
          </p:cNvPr>
          <p:cNvGrpSpPr/>
          <p:nvPr/>
        </p:nvGrpSpPr>
        <p:grpSpPr>
          <a:xfrm>
            <a:off x="5044597" y="3278242"/>
            <a:ext cx="2185670" cy="477457"/>
            <a:chOff x="5044597" y="3278242"/>
            <a:chExt cx="2185670" cy="4774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B4B64BA-9DD3-4096-AB98-1C46476CCFA8}"/>
                </a:ext>
              </a:extLst>
            </p:cNvPr>
            <p:cNvGrpSpPr/>
            <p:nvPr/>
          </p:nvGrpSpPr>
          <p:grpSpPr>
            <a:xfrm rot="5400000">
              <a:off x="5899875" y="2553023"/>
              <a:ext cx="347398" cy="2057953"/>
              <a:chOff x="6181724" y="3429000"/>
              <a:chExt cx="287543" cy="182041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5B826DD-DFD5-4AC8-8DCF-A692E178FD87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284975"/>
                  <a:gd name="connsiteY0" fmla="*/ 0 h 1739451"/>
                  <a:gd name="connsiteX1" fmla="*/ 284975 w 284975"/>
                  <a:gd name="connsiteY1" fmla="*/ 0 h 1739451"/>
                  <a:gd name="connsiteX2" fmla="*/ 284975 w 284975"/>
                  <a:gd name="connsiteY2" fmla="*/ 597212 h 1739451"/>
                  <a:gd name="connsiteX3" fmla="*/ 284975 w 284975"/>
                  <a:gd name="connsiteY3" fmla="*/ 1211818 h 1739451"/>
                  <a:gd name="connsiteX4" fmla="*/ 284975 w 284975"/>
                  <a:gd name="connsiteY4" fmla="*/ 1739451 h 1739451"/>
                  <a:gd name="connsiteX5" fmla="*/ 0 w 284975"/>
                  <a:gd name="connsiteY5" fmla="*/ 1739451 h 1739451"/>
                  <a:gd name="connsiteX6" fmla="*/ 0 w 284975"/>
                  <a:gd name="connsiteY6" fmla="*/ 1159634 h 1739451"/>
                  <a:gd name="connsiteX7" fmla="*/ 0 w 284975"/>
                  <a:gd name="connsiteY7" fmla="*/ 562422 h 1739451"/>
                  <a:gd name="connsiteX8" fmla="*/ 0 w 284975"/>
                  <a:gd name="connsiteY8" fmla="*/ 0 h 173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975" h="1739451" fill="none" extrusionOk="0">
                    <a:moveTo>
                      <a:pt x="0" y="0"/>
                    </a:moveTo>
                    <a:cubicBezTo>
                      <a:pt x="114565" y="830"/>
                      <a:pt x="159304" y="2965"/>
                      <a:pt x="284975" y="0"/>
                    </a:cubicBezTo>
                    <a:cubicBezTo>
                      <a:pt x="294573" y="121068"/>
                      <a:pt x="314137" y="349578"/>
                      <a:pt x="284975" y="597212"/>
                    </a:cubicBezTo>
                    <a:cubicBezTo>
                      <a:pt x="255813" y="844846"/>
                      <a:pt x="262876" y="1051789"/>
                      <a:pt x="284975" y="1211818"/>
                    </a:cubicBezTo>
                    <a:cubicBezTo>
                      <a:pt x="307074" y="1371847"/>
                      <a:pt x="290376" y="1591004"/>
                      <a:pt x="284975" y="1739451"/>
                    </a:cubicBezTo>
                    <a:cubicBezTo>
                      <a:pt x="196020" y="1750054"/>
                      <a:pt x="91511" y="1742012"/>
                      <a:pt x="0" y="1739451"/>
                    </a:cubicBezTo>
                    <a:cubicBezTo>
                      <a:pt x="13699" y="1453498"/>
                      <a:pt x="26371" y="1299046"/>
                      <a:pt x="0" y="1159634"/>
                    </a:cubicBezTo>
                    <a:cubicBezTo>
                      <a:pt x="-26371" y="1020222"/>
                      <a:pt x="-14042" y="795366"/>
                      <a:pt x="0" y="562422"/>
                    </a:cubicBezTo>
                    <a:cubicBezTo>
                      <a:pt x="14042" y="329478"/>
                      <a:pt x="7118" y="246204"/>
                      <a:pt x="0" y="0"/>
                    </a:cubicBezTo>
                    <a:close/>
                  </a:path>
                  <a:path w="284975" h="1739451" stroke="0" extrusionOk="0">
                    <a:moveTo>
                      <a:pt x="0" y="0"/>
                    </a:moveTo>
                    <a:cubicBezTo>
                      <a:pt x="113501" y="5673"/>
                      <a:pt x="182038" y="6213"/>
                      <a:pt x="284975" y="0"/>
                    </a:cubicBezTo>
                    <a:cubicBezTo>
                      <a:pt x="290582" y="168781"/>
                      <a:pt x="259290" y="388942"/>
                      <a:pt x="284975" y="527633"/>
                    </a:cubicBezTo>
                    <a:cubicBezTo>
                      <a:pt x="310660" y="666324"/>
                      <a:pt x="290860" y="864582"/>
                      <a:pt x="284975" y="1142239"/>
                    </a:cubicBezTo>
                    <a:cubicBezTo>
                      <a:pt x="279090" y="1419896"/>
                      <a:pt x="289278" y="1541980"/>
                      <a:pt x="284975" y="1739451"/>
                    </a:cubicBezTo>
                    <a:cubicBezTo>
                      <a:pt x="147144" y="1753162"/>
                      <a:pt x="141217" y="1751919"/>
                      <a:pt x="0" y="1739451"/>
                    </a:cubicBezTo>
                    <a:cubicBezTo>
                      <a:pt x="-4487" y="1547146"/>
                      <a:pt x="2377" y="1388981"/>
                      <a:pt x="0" y="1124845"/>
                    </a:cubicBezTo>
                    <a:cubicBezTo>
                      <a:pt x="-2377" y="860709"/>
                      <a:pt x="22746" y="658892"/>
                      <a:pt x="0" y="510239"/>
                    </a:cubicBezTo>
                    <a:cubicBezTo>
                      <a:pt x="-22746" y="361586"/>
                      <a:pt x="-5788" y="152282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40D0272-4E0D-41A5-8DF8-76AC10197294}"/>
                  </a:ext>
                </a:extLst>
              </p:cNvPr>
              <p:cNvSpPr/>
              <p:nvPr/>
            </p:nvSpPr>
            <p:spPr>
              <a:xfrm>
                <a:off x="6202492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3778665-CF08-477D-B8CB-BA13A1007958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9CC5DA48-4D10-463C-AB82-6A4366FD1EF4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89E2B56F-5C20-425E-BB7E-2D5EA9D6EE9C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A0209D-0C8A-4A19-9803-C79F8AE5C8AF}"/>
              </a:ext>
            </a:extLst>
          </p:cNvPr>
          <p:cNvGrpSpPr/>
          <p:nvPr/>
        </p:nvGrpSpPr>
        <p:grpSpPr>
          <a:xfrm>
            <a:off x="5108659" y="4063184"/>
            <a:ext cx="980372" cy="477457"/>
            <a:chOff x="5044597" y="3278242"/>
            <a:chExt cx="2185670" cy="4774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390320-68CC-406C-B547-24945F2DF642}"/>
                </a:ext>
              </a:extLst>
            </p:cNvPr>
            <p:cNvGrpSpPr/>
            <p:nvPr/>
          </p:nvGrpSpPr>
          <p:grpSpPr>
            <a:xfrm rot="5400000">
              <a:off x="5899875" y="2553023"/>
              <a:ext cx="347398" cy="2057953"/>
              <a:chOff x="6181724" y="3429000"/>
              <a:chExt cx="287543" cy="182041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871E674-0078-4925-A32D-1E8C31E249B2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284975"/>
                  <a:gd name="connsiteY0" fmla="*/ 0 h 780223"/>
                  <a:gd name="connsiteX1" fmla="*/ 284975 w 284975"/>
                  <a:gd name="connsiteY1" fmla="*/ 0 h 780223"/>
                  <a:gd name="connsiteX2" fmla="*/ 284975 w 284975"/>
                  <a:gd name="connsiteY2" fmla="*/ 374507 h 780223"/>
                  <a:gd name="connsiteX3" fmla="*/ 284975 w 284975"/>
                  <a:gd name="connsiteY3" fmla="*/ 780223 h 780223"/>
                  <a:gd name="connsiteX4" fmla="*/ 0 w 284975"/>
                  <a:gd name="connsiteY4" fmla="*/ 780223 h 780223"/>
                  <a:gd name="connsiteX5" fmla="*/ 0 w 284975"/>
                  <a:gd name="connsiteY5" fmla="*/ 397914 h 780223"/>
                  <a:gd name="connsiteX6" fmla="*/ 0 w 284975"/>
                  <a:gd name="connsiteY6" fmla="*/ 0 h 780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975" h="780223" fill="none" extrusionOk="0">
                    <a:moveTo>
                      <a:pt x="0" y="0"/>
                    </a:moveTo>
                    <a:cubicBezTo>
                      <a:pt x="114056" y="11189"/>
                      <a:pt x="170357" y="13951"/>
                      <a:pt x="284975" y="0"/>
                    </a:cubicBezTo>
                    <a:cubicBezTo>
                      <a:pt x="267453" y="99221"/>
                      <a:pt x="278021" y="211457"/>
                      <a:pt x="284975" y="374507"/>
                    </a:cubicBezTo>
                    <a:cubicBezTo>
                      <a:pt x="291929" y="537557"/>
                      <a:pt x="273604" y="592449"/>
                      <a:pt x="284975" y="780223"/>
                    </a:cubicBezTo>
                    <a:cubicBezTo>
                      <a:pt x="197445" y="776204"/>
                      <a:pt x="108417" y="773352"/>
                      <a:pt x="0" y="780223"/>
                    </a:cubicBezTo>
                    <a:cubicBezTo>
                      <a:pt x="-9140" y="703152"/>
                      <a:pt x="-11333" y="581601"/>
                      <a:pt x="0" y="397914"/>
                    </a:cubicBezTo>
                    <a:cubicBezTo>
                      <a:pt x="11333" y="214227"/>
                      <a:pt x="15419" y="162931"/>
                      <a:pt x="0" y="0"/>
                    </a:cubicBezTo>
                    <a:close/>
                  </a:path>
                  <a:path w="284975" h="780223" stroke="0" extrusionOk="0">
                    <a:moveTo>
                      <a:pt x="0" y="0"/>
                    </a:moveTo>
                    <a:cubicBezTo>
                      <a:pt x="113501" y="5673"/>
                      <a:pt x="182038" y="6213"/>
                      <a:pt x="284975" y="0"/>
                    </a:cubicBezTo>
                    <a:cubicBezTo>
                      <a:pt x="302045" y="123197"/>
                      <a:pt x="287921" y="285614"/>
                      <a:pt x="284975" y="366705"/>
                    </a:cubicBezTo>
                    <a:cubicBezTo>
                      <a:pt x="282029" y="447796"/>
                      <a:pt x="274442" y="574080"/>
                      <a:pt x="284975" y="780223"/>
                    </a:cubicBezTo>
                    <a:cubicBezTo>
                      <a:pt x="165964" y="767352"/>
                      <a:pt x="138501" y="786302"/>
                      <a:pt x="0" y="780223"/>
                    </a:cubicBezTo>
                    <a:cubicBezTo>
                      <a:pt x="19099" y="590569"/>
                      <a:pt x="-12511" y="542615"/>
                      <a:pt x="0" y="397914"/>
                    </a:cubicBezTo>
                    <a:cubicBezTo>
                      <a:pt x="12511" y="253213"/>
                      <a:pt x="13585" y="148762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A576896-2CD7-4FE8-98F2-52BF993EFE89}"/>
                  </a:ext>
                </a:extLst>
              </p:cNvPr>
              <p:cNvSpPr/>
              <p:nvPr/>
            </p:nvSpPr>
            <p:spPr>
              <a:xfrm>
                <a:off x="6202492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05CBC8A-7AA3-4866-A881-2B7A5551C746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5DA2999-94D8-4E39-BDA9-4045A8916070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A89B3EC8-A34E-4F26-A727-A270B6BB17D3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31C8FE-32A5-4DA4-A666-7B7061A37211}"/>
              </a:ext>
            </a:extLst>
          </p:cNvPr>
          <p:cNvGrpSpPr/>
          <p:nvPr/>
        </p:nvGrpSpPr>
        <p:grpSpPr>
          <a:xfrm>
            <a:off x="5093202" y="5003228"/>
            <a:ext cx="980372" cy="477457"/>
            <a:chOff x="5044597" y="3278242"/>
            <a:chExt cx="2185670" cy="47745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3E3343-813D-43C7-9E0E-F00DB1C8FE79}"/>
                </a:ext>
              </a:extLst>
            </p:cNvPr>
            <p:cNvGrpSpPr/>
            <p:nvPr/>
          </p:nvGrpSpPr>
          <p:grpSpPr>
            <a:xfrm rot="5400000">
              <a:off x="5899875" y="2553023"/>
              <a:ext cx="347398" cy="2057953"/>
              <a:chOff x="6181724" y="3429000"/>
              <a:chExt cx="287543" cy="182041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C13FF9E-5109-4945-90A4-E4C236CF86C9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284975"/>
                  <a:gd name="connsiteY0" fmla="*/ 0 h 780223"/>
                  <a:gd name="connsiteX1" fmla="*/ 284975 w 284975"/>
                  <a:gd name="connsiteY1" fmla="*/ 0 h 780223"/>
                  <a:gd name="connsiteX2" fmla="*/ 284975 w 284975"/>
                  <a:gd name="connsiteY2" fmla="*/ 374507 h 780223"/>
                  <a:gd name="connsiteX3" fmla="*/ 284975 w 284975"/>
                  <a:gd name="connsiteY3" fmla="*/ 780223 h 780223"/>
                  <a:gd name="connsiteX4" fmla="*/ 0 w 284975"/>
                  <a:gd name="connsiteY4" fmla="*/ 780223 h 780223"/>
                  <a:gd name="connsiteX5" fmla="*/ 0 w 284975"/>
                  <a:gd name="connsiteY5" fmla="*/ 397914 h 780223"/>
                  <a:gd name="connsiteX6" fmla="*/ 0 w 284975"/>
                  <a:gd name="connsiteY6" fmla="*/ 0 h 780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975" h="780223" fill="none" extrusionOk="0">
                    <a:moveTo>
                      <a:pt x="0" y="0"/>
                    </a:moveTo>
                    <a:cubicBezTo>
                      <a:pt x="114056" y="11189"/>
                      <a:pt x="170357" y="13951"/>
                      <a:pt x="284975" y="0"/>
                    </a:cubicBezTo>
                    <a:cubicBezTo>
                      <a:pt x="267453" y="99221"/>
                      <a:pt x="278021" y="211457"/>
                      <a:pt x="284975" y="374507"/>
                    </a:cubicBezTo>
                    <a:cubicBezTo>
                      <a:pt x="291929" y="537557"/>
                      <a:pt x="273604" y="592449"/>
                      <a:pt x="284975" y="780223"/>
                    </a:cubicBezTo>
                    <a:cubicBezTo>
                      <a:pt x="197445" y="776204"/>
                      <a:pt x="108417" y="773352"/>
                      <a:pt x="0" y="780223"/>
                    </a:cubicBezTo>
                    <a:cubicBezTo>
                      <a:pt x="-9140" y="703152"/>
                      <a:pt x="-11333" y="581601"/>
                      <a:pt x="0" y="397914"/>
                    </a:cubicBezTo>
                    <a:cubicBezTo>
                      <a:pt x="11333" y="214227"/>
                      <a:pt x="15419" y="162931"/>
                      <a:pt x="0" y="0"/>
                    </a:cubicBezTo>
                    <a:close/>
                  </a:path>
                  <a:path w="284975" h="780223" stroke="0" extrusionOk="0">
                    <a:moveTo>
                      <a:pt x="0" y="0"/>
                    </a:moveTo>
                    <a:cubicBezTo>
                      <a:pt x="113501" y="5673"/>
                      <a:pt x="182038" y="6213"/>
                      <a:pt x="284975" y="0"/>
                    </a:cubicBezTo>
                    <a:cubicBezTo>
                      <a:pt x="302045" y="123197"/>
                      <a:pt x="287921" y="285614"/>
                      <a:pt x="284975" y="366705"/>
                    </a:cubicBezTo>
                    <a:cubicBezTo>
                      <a:pt x="282029" y="447796"/>
                      <a:pt x="274442" y="574080"/>
                      <a:pt x="284975" y="780223"/>
                    </a:cubicBezTo>
                    <a:cubicBezTo>
                      <a:pt x="165964" y="767352"/>
                      <a:pt x="138501" y="786302"/>
                      <a:pt x="0" y="780223"/>
                    </a:cubicBezTo>
                    <a:cubicBezTo>
                      <a:pt x="19099" y="590569"/>
                      <a:pt x="-12511" y="542615"/>
                      <a:pt x="0" y="397914"/>
                    </a:cubicBezTo>
                    <a:cubicBezTo>
                      <a:pt x="12511" y="253213"/>
                      <a:pt x="13585" y="148762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F8CAC2B-2417-483B-9B6F-F3D27B6A483E}"/>
                  </a:ext>
                </a:extLst>
              </p:cNvPr>
              <p:cNvSpPr/>
              <p:nvPr/>
            </p:nvSpPr>
            <p:spPr>
              <a:xfrm>
                <a:off x="6202492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13E27-DAA3-4C8E-B2B0-2049CBB16778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1C80DA9-7BB3-462D-B787-13362EE2BBCC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8EE5DA84-5C97-44F9-AFA0-24C4FBB3CB15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2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CF7EBC5-3EB3-4801-A31D-D82D880B7C8A}"/>
              </a:ext>
            </a:extLst>
          </p:cNvPr>
          <p:cNvGrpSpPr/>
          <p:nvPr/>
        </p:nvGrpSpPr>
        <p:grpSpPr>
          <a:xfrm rot="8276911">
            <a:off x="8333881" y="4779918"/>
            <a:ext cx="1542797" cy="477457"/>
            <a:chOff x="5044597" y="3278242"/>
            <a:chExt cx="2185670" cy="47745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EB19F83-A03A-463E-9436-F98419B65454}"/>
                </a:ext>
              </a:extLst>
            </p:cNvPr>
            <p:cNvGrpSpPr/>
            <p:nvPr/>
          </p:nvGrpSpPr>
          <p:grpSpPr>
            <a:xfrm rot="5400000">
              <a:off x="5899875" y="2553023"/>
              <a:ext cx="347398" cy="2057953"/>
              <a:chOff x="6181724" y="3429000"/>
              <a:chExt cx="287543" cy="1820416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3906825-B116-4538-8EBD-3DBD03DC49E0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284975"/>
                  <a:gd name="connsiteY0" fmla="*/ 0 h 1227825"/>
                  <a:gd name="connsiteX1" fmla="*/ 284975 w 284975"/>
                  <a:gd name="connsiteY1" fmla="*/ 0 h 1227825"/>
                  <a:gd name="connsiteX2" fmla="*/ 284975 w 284975"/>
                  <a:gd name="connsiteY2" fmla="*/ 589356 h 1227825"/>
                  <a:gd name="connsiteX3" fmla="*/ 284975 w 284975"/>
                  <a:gd name="connsiteY3" fmla="*/ 1227825 h 1227825"/>
                  <a:gd name="connsiteX4" fmla="*/ 0 w 284975"/>
                  <a:gd name="connsiteY4" fmla="*/ 1227825 h 1227825"/>
                  <a:gd name="connsiteX5" fmla="*/ 0 w 284975"/>
                  <a:gd name="connsiteY5" fmla="*/ 626191 h 1227825"/>
                  <a:gd name="connsiteX6" fmla="*/ 0 w 284975"/>
                  <a:gd name="connsiteY6" fmla="*/ 0 h 122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975" h="1227825" fill="none" extrusionOk="0">
                    <a:moveTo>
                      <a:pt x="0" y="0"/>
                    </a:moveTo>
                    <a:cubicBezTo>
                      <a:pt x="114056" y="11189"/>
                      <a:pt x="170357" y="13951"/>
                      <a:pt x="284975" y="0"/>
                    </a:cubicBezTo>
                    <a:cubicBezTo>
                      <a:pt x="301152" y="246673"/>
                      <a:pt x="294145" y="444947"/>
                      <a:pt x="284975" y="589356"/>
                    </a:cubicBezTo>
                    <a:cubicBezTo>
                      <a:pt x="275805" y="733765"/>
                      <a:pt x="314629" y="1073863"/>
                      <a:pt x="284975" y="1227825"/>
                    </a:cubicBezTo>
                    <a:cubicBezTo>
                      <a:pt x="197445" y="1223806"/>
                      <a:pt x="108417" y="1220954"/>
                      <a:pt x="0" y="1227825"/>
                    </a:cubicBezTo>
                    <a:cubicBezTo>
                      <a:pt x="18482" y="1103515"/>
                      <a:pt x="25058" y="880621"/>
                      <a:pt x="0" y="626191"/>
                    </a:cubicBezTo>
                    <a:cubicBezTo>
                      <a:pt x="-25058" y="371761"/>
                      <a:pt x="-23732" y="251987"/>
                      <a:pt x="0" y="0"/>
                    </a:cubicBezTo>
                    <a:close/>
                  </a:path>
                  <a:path w="284975" h="1227825" stroke="0" extrusionOk="0">
                    <a:moveTo>
                      <a:pt x="0" y="0"/>
                    </a:moveTo>
                    <a:cubicBezTo>
                      <a:pt x="113501" y="5673"/>
                      <a:pt x="182038" y="6213"/>
                      <a:pt x="284975" y="0"/>
                    </a:cubicBezTo>
                    <a:cubicBezTo>
                      <a:pt x="298172" y="255051"/>
                      <a:pt x="297824" y="302374"/>
                      <a:pt x="284975" y="577078"/>
                    </a:cubicBezTo>
                    <a:cubicBezTo>
                      <a:pt x="272126" y="851782"/>
                      <a:pt x="312543" y="1027040"/>
                      <a:pt x="284975" y="1227825"/>
                    </a:cubicBezTo>
                    <a:cubicBezTo>
                      <a:pt x="165964" y="1214954"/>
                      <a:pt x="138501" y="1233904"/>
                      <a:pt x="0" y="1227825"/>
                    </a:cubicBezTo>
                    <a:cubicBezTo>
                      <a:pt x="2140" y="939080"/>
                      <a:pt x="2164" y="909663"/>
                      <a:pt x="0" y="626191"/>
                    </a:cubicBezTo>
                    <a:cubicBezTo>
                      <a:pt x="-2164" y="342719"/>
                      <a:pt x="-11443" y="155699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443B7B-0BB1-46D4-9852-BA523820F5D5}"/>
                  </a:ext>
                </a:extLst>
              </p:cNvPr>
              <p:cNvSpPr/>
              <p:nvPr/>
            </p:nvSpPr>
            <p:spPr>
              <a:xfrm>
                <a:off x="6202492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A0727AB-5933-4FC9-994F-F46F077AF58A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EAC578D4-CCA3-4DA2-B0C9-F30340A2DDF2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3B28A776-6CD9-496E-97C0-0B9FE39DE994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E1FEBC5-A13D-438F-AFFC-C34DC0D9C2DF}"/>
              </a:ext>
            </a:extLst>
          </p:cNvPr>
          <p:cNvGrpSpPr/>
          <p:nvPr/>
        </p:nvGrpSpPr>
        <p:grpSpPr>
          <a:xfrm rot="2644903">
            <a:off x="8734448" y="3060481"/>
            <a:ext cx="980372" cy="477457"/>
            <a:chOff x="5044597" y="3278242"/>
            <a:chExt cx="2185670" cy="47745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6CAEE6A-2265-4C96-A9C9-05C740B27EA1}"/>
                </a:ext>
              </a:extLst>
            </p:cNvPr>
            <p:cNvGrpSpPr/>
            <p:nvPr/>
          </p:nvGrpSpPr>
          <p:grpSpPr>
            <a:xfrm rot="5400000">
              <a:off x="5899875" y="2553023"/>
              <a:ext cx="347398" cy="2057953"/>
              <a:chOff x="6181724" y="3429000"/>
              <a:chExt cx="287543" cy="182041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DEECEE7-0B78-4888-8EDF-6672FFF75F83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284975"/>
                  <a:gd name="connsiteY0" fmla="*/ 0 h 780223"/>
                  <a:gd name="connsiteX1" fmla="*/ 284975 w 284975"/>
                  <a:gd name="connsiteY1" fmla="*/ 0 h 780223"/>
                  <a:gd name="connsiteX2" fmla="*/ 284975 w 284975"/>
                  <a:gd name="connsiteY2" fmla="*/ 374507 h 780223"/>
                  <a:gd name="connsiteX3" fmla="*/ 284975 w 284975"/>
                  <a:gd name="connsiteY3" fmla="*/ 780223 h 780223"/>
                  <a:gd name="connsiteX4" fmla="*/ 0 w 284975"/>
                  <a:gd name="connsiteY4" fmla="*/ 780223 h 780223"/>
                  <a:gd name="connsiteX5" fmla="*/ 0 w 284975"/>
                  <a:gd name="connsiteY5" fmla="*/ 397914 h 780223"/>
                  <a:gd name="connsiteX6" fmla="*/ 0 w 284975"/>
                  <a:gd name="connsiteY6" fmla="*/ 0 h 780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975" h="780223" fill="none" extrusionOk="0">
                    <a:moveTo>
                      <a:pt x="0" y="0"/>
                    </a:moveTo>
                    <a:cubicBezTo>
                      <a:pt x="114056" y="11189"/>
                      <a:pt x="170357" y="13951"/>
                      <a:pt x="284975" y="0"/>
                    </a:cubicBezTo>
                    <a:cubicBezTo>
                      <a:pt x="267453" y="99221"/>
                      <a:pt x="278021" y="211457"/>
                      <a:pt x="284975" y="374507"/>
                    </a:cubicBezTo>
                    <a:cubicBezTo>
                      <a:pt x="291929" y="537557"/>
                      <a:pt x="273604" y="592449"/>
                      <a:pt x="284975" y="780223"/>
                    </a:cubicBezTo>
                    <a:cubicBezTo>
                      <a:pt x="197445" y="776204"/>
                      <a:pt x="108417" y="773352"/>
                      <a:pt x="0" y="780223"/>
                    </a:cubicBezTo>
                    <a:cubicBezTo>
                      <a:pt x="-9140" y="703152"/>
                      <a:pt x="-11333" y="581601"/>
                      <a:pt x="0" y="397914"/>
                    </a:cubicBezTo>
                    <a:cubicBezTo>
                      <a:pt x="11333" y="214227"/>
                      <a:pt x="15419" y="162931"/>
                      <a:pt x="0" y="0"/>
                    </a:cubicBezTo>
                    <a:close/>
                  </a:path>
                  <a:path w="284975" h="780223" stroke="0" extrusionOk="0">
                    <a:moveTo>
                      <a:pt x="0" y="0"/>
                    </a:moveTo>
                    <a:cubicBezTo>
                      <a:pt x="113501" y="5673"/>
                      <a:pt x="182038" y="6213"/>
                      <a:pt x="284975" y="0"/>
                    </a:cubicBezTo>
                    <a:cubicBezTo>
                      <a:pt x="302045" y="123197"/>
                      <a:pt x="287921" y="285614"/>
                      <a:pt x="284975" y="366705"/>
                    </a:cubicBezTo>
                    <a:cubicBezTo>
                      <a:pt x="282029" y="447796"/>
                      <a:pt x="274442" y="574080"/>
                      <a:pt x="284975" y="780223"/>
                    </a:cubicBezTo>
                    <a:cubicBezTo>
                      <a:pt x="165964" y="767352"/>
                      <a:pt x="138501" y="786302"/>
                      <a:pt x="0" y="780223"/>
                    </a:cubicBezTo>
                    <a:cubicBezTo>
                      <a:pt x="19099" y="590569"/>
                      <a:pt x="-12511" y="542615"/>
                      <a:pt x="0" y="397914"/>
                    </a:cubicBezTo>
                    <a:cubicBezTo>
                      <a:pt x="12511" y="253213"/>
                      <a:pt x="13585" y="148762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6B41874-76D7-4CFA-A30C-FE15FBFB72CC}"/>
                  </a:ext>
                </a:extLst>
              </p:cNvPr>
              <p:cNvSpPr/>
              <p:nvPr/>
            </p:nvSpPr>
            <p:spPr>
              <a:xfrm>
                <a:off x="6202492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4F7E296-D92F-4BE0-B873-773ACA718C71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3A2A5DDC-287C-4E1A-B0E8-80AB28477D2A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D9DA441E-83E9-4C74-9A16-14A29E1E2D6A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DB55AF4-6E0F-442B-8785-7E80CB2E60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UNK: Real World Example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84B8B-B072-4A04-9675-C4A47532E85E}"/>
              </a:ext>
            </a:extLst>
          </p:cNvPr>
          <p:cNvSpPr/>
          <p:nvPr/>
        </p:nvSpPr>
        <p:spPr>
          <a:xfrm>
            <a:off x="4753625" y="3704513"/>
            <a:ext cx="1686643" cy="77782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Developer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887982-9C9C-43B9-AE2B-DE2A2A5D434B}"/>
              </a:ext>
            </a:extLst>
          </p:cNvPr>
          <p:cNvSpPr/>
          <p:nvPr/>
        </p:nvSpPr>
        <p:spPr>
          <a:xfrm>
            <a:off x="701749" y="1808967"/>
            <a:ext cx="32237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Karla" pitchFamily="2" charset="0"/>
              </a:rPr>
              <a:t>Fragmented </a:t>
            </a:r>
          </a:p>
          <a:p>
            <a:pPr algn="ctr"/>
            <a:r>
              <a:rPr lang="en-US" sz="2400" dirty="0">
                <a:latin typeface="Karla" pitchFamily="2" charset="0"/>
              </a:rPr>
              <a:t>database</a:t>
            </a:r>
          </a:p>
          <a:p>
            <a:pPr algn="ctr"/>
            <a:endParaRPr lang="en-US" sz="2400" dirty="0">
              <a:latin typeface="Karla" pitchFamily="2" charset="0"/>
            </a:endParaRPr>
          </a:p>
          <a:p>
            <a:pPr algn="ctr"/>
            <a:endParaRPr lang="en-US" sz="2400" dirty="0">
              <a:latin typeface="Karla" pitchFamily="2" charset="0"/>
            </a:endParaRPr>
          </a:p>
          <a:p>
            <a:pPr algn="ctr"/>
            <a:endParaRPr lang="en-US" sz="2400" dirty="0">
              <a:latin typeface="Karla" pitchFamily="2" charset="0"/>
            </a:endParaRPr>
          </a:p>
          <a:p>
            <a:pPr algn="ctr"/>
            <a:r>
              <a:rPr lang="en-US" sz="2400" dirty="0">
                <a:latin typeface="Karla" pitchFamily="2" charset="0"/>
              </a:rPr>
              <a:t>Multitude </a:t>
            </a:r>
          </a:p>
          <a:p>
            <a:pPr algn="ctr"/>
            <a:r>
              <a:rPr lang="en-US" sz="2400" dirty="0">
                <a:latin typeface="Karla" pitchFamily="2" charset="0"/>
              </a:rPr>
              <a:t>requirements and applications</a:t>
            </a:r>
          </a:p>
          <a:p>
            <a:pPr algn="ctr"/>
            <a:endParaRPr lang="en-US" sz="2400" dirty="0">
              <a:latin typeface="Karla" pitchFamily="2" charset="0"/>
            </a:endParaRPr>
          </a:p>
          <a:p>
            <a:pPr algn="ctr"/>
            <a:endParaRPr lang="en-US" sz="2400" dirty="0">
              <a:latin typeface="Karla" pitchFamily="2" charset="0"/>
            </a:endParaRPr>
          </a:p>
          <a:p>
            <a:pPr algn="ctr"/>
            <a:r>
              <a:rPr lang="en-US" sz="2400" dirty="0">
                <a:latin typeface="Karla" pitchFamily="2" charset="0"/>
              </a:rPr>
              <a:t>Recombine and deploy</a:t>
            </a:r>
          </a:p>
          <a:p>
            <a:pPr algn="ctr"/>
            <a:endParaRPr lang="en-US" dirty="0">
              <a:latin typeface="Karla" pitchFamily="2" charset="0"/>
            </a:endParaRPr>
          </a:p>
          <a:p>
            <a:pPr algn="ctr"/>
            <a:endParaRPr lang="en-US" sz="1400" dirty="0">
              <a:latin typeface="Karla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2D2973-C7FB-4A66-B5A9-CB7E056E80F8}"/>
              </a:ext>
            </a:extLst>
          </p:cNvPr>
          <p:cNvGrpSpPr/>
          <p:nvPr/>
        </p:nvGrpSpPr>
        <p:grpSpPr>
          <a:xfrm rot="5400000">
            <a:off x="6906822" y="2664808"/>
            <a:ext cx="1139386" cy="477460"/>
            <a:chOff x="5044597" y="3278242"/>
            <a:chExt cx="2185670" cy="47746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B4B64BA-9DD3-4096-AB98-1C46476CCFA8}"/>
                </a:ext>
              </a:extLst>
            </p:cNvPr>
            <p:cNvGrpSpPr/>
            <p:nvPr/>
          </p:nvGrpSpPr>
          <p:grpSpPr>
            <a:xfrm rot="5400000">
              <a:off x="5899875" y="2553027"/>
              <a:ext cx="347397" cy="2057953"/>
              <a:chOff x="6181724" y="3429000"/>
              <a:chExt cx="287542" cy="182041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5B826DD-DFD5-4AC8-8DCF-A692E178FD87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284975"/>
                  <a:gd name="connsiteY0" fmla="*/ 0 h 906773"/>
                  <a:gd name="connsiteX1" fmla="*/ 284975 w 284975"/>
                  <a:gd name="connsiteY1" fmla="*/ 0 h 906773"/>
                  <a:gd name="connsiteX2" fmla="*/ 284975 w 284975"/>
                  <a:gd name="connsiteY2" fmla="*/ 435251 h 906773"/>
                  <a:gd name="connsiteX3" fmla="*/ 284975 w 284975"/>
                  <a:gd name="connsiteY3" fmla="*/ 906773 h 906773"/>
                  <a:gd name="connsiteX4" fmla="*/ 0 w 284975"/>
                  <a:gd name="connsiteY4" fmla="*/ 906773 h 906773"/>
                  <a:gd name="connsiteX5" fmla="*/ 0 w 284975"/>
                  <a:gd name="connsiteY5" fmla="*/ 462454 h 906773"/>
                  <a:gd name="connsiteX6" fmla="*/ 0 w 284975"/>
                  <a:gd name="connsiteY6" fmla="*/ 0 h 906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975" h="906773" fill="none" extrusionOk="0">
                    <a:moveTo>
                      <a:pt x="0" y="0"/>
                    </a:moveTo>
                    <a:cubicBezTo>
                      <a:pt x="114056" y="11189"/>
                      <a:pt x="170357" y="13951"/>
                      <a:pt x="284975" y="0"/>
                    </a:cubicBezTo>
                    <a:cubicBezTo>
                      <a:pt x="268035" y="180134"/>
                      <a:pt x="286348" y="337920"/>
                      <a:pt x="284975" y="435251"/>
                    </a:cubicBezTo>
                    <a:cubicBezTo>
                      <a:pt x="283602" y="532582"/>
                      <a:pt x="270834" y="784888"/>
                      <a:pt x="284975" y="906773"/>
                    </a:cubicBezTo>
                    <a:cubicBezTo>
                      <a:pt x="197445" y="902754"/>
                      <a:pt x="108417" y="899902"/>
                      <a:pt x="0" y="906773"/>
                    </a:cubicBezTo>
                    <a:cubicBezTo>
                      <a:pt x="17943" y="808508"/>
                      <a:pt x="-8502" y="607841"/>
                      <a:pt x="0" y="462454"/>
                    </a:cubicBezTo>
                    <a:cubicBezTo>
                      <a:pt x="8502" y="317067"/>
                      <a:pt x="21228" y="109529"/>
                      <a:pt x="0" y="0"/>
                    </a:cubicBezTo>
                    <a:close/>
                  </a:path>
                  <a:path w="284975" h="906773" stroke="0" extrusionOk="0">
                    <a:moveTo>
                      <a:pt x="0" y="0"/>
                    </a:moveTo>
                    <a:cubicBezTo>
                      <a:pt x="113501" y="5673"/>
                      <a:pt x="182038" y="6213"/>
                      <a:pt x="284975" y="0"/>
                    </a:cubicBezTo>
                    <a:cubicBezTo>
                      <a:pt x="297876" y="204179"/>
                      <a:pt x="269747" y="319272"/>
                      <a:pt x="284975" y="426183"/>
                    </a:cubicBezTo>
                    <a:cubicBezTo>
                      <a:pt x="300203" y="533094"/>
                      <a:pt x="292511" y="674102"/>
                      <a:pt x="284975" y="906773"/>
                    </a:cubicBezTo>
                    <a:cubicBezTo>
                      <a:pt x="165964" y="893902"/>
                      <a:pt x="138501" y="912852"/>
                      <a:pt x="0" y="906773"/>
                    </a:cubicBezTo>
                    <a:cubicBezTo>
                      <a:pt x="-20994" y="724844"/>
                      <a:pt x="14216" y="605510"/>
                      <a:pt x="0" y="462454"/>
                    </a:cubicBezTo>
                    <a:cubicBezTo>
                      <a:pt x="-14216" y="319398"/>
                      <a:pt x="-18684" y="117917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40D0272-4E0D-41A5-8DF8-76AC10197294}"/>
                  </a:ext>
                </a:extLst>
              </p:cNvPr>
              <p:cNvSpPr/>
              <p:nvPr/>
            </p:nvSpPr>
            <p:spPr>
              <a:xfrm>
                <a:off x="6202491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3778665-CF08-477D-B8CB-BA13A1007958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9CC5DA48-4D10-463C-AB82-6A4366FD1EF4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89E2B56F-5C20-425E-BB7E-2D5EA9D6EE9C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A0209D-0C8A-4A19-9803-C79F8AE5C8AF}"/>
              </a:ext>
            </a:extLst>
          </p:cNvPr>
          <p:cNvGrpSpPr/>
          <p:nvPr/>
        </p:nvGrpSpPr>
        <p:grpSpPr>
          <a:xfrm rot="7846971">
            <a:off x="5219252" y="2896201"/>
            <a:ext cx="980372" cy="477457"/>
            <a:chOff x="5044597" y="3278242"/>
            <a:chExt cx="2185670" cy="4774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390320-68CC-406C-B547-24945F2DF642}"/>
                </a:ext>
              </a:extLst>
            </p:cNvPr>
            <p:cNvGrpSpPr/>
            <p:nvPr/>
          </p:nvGrpSpPr>
          <p:grpSpPr>
            <a:xfrm rot="5400000">
              <a:off x="5899875" y="2553023"/>
              <a:ext cx="347398" cy="2057953"/>
              <a:chOff x="6181724" y="3429000"/>
              <a:chExt cx="287543" cy="182041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871E674-0078-4925-A32D-1E8C31E249B2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284975"/>
                  <a:gd name="connsiteY0" fmla="*/ 0 h 780223"/>
                  <a:gd name="connsiteX1" fmla="*/ 284975 w 284975"/>
                  <a:gd name="connsiteY1" fmla="*/ 0 h 780223"/>
                  <a:gd name="connsiteX2" fmla="*/ 284975 w 284975"/>
                  <a:gd name="connsiteY2" fmla="*/ 374507 h 780223"/>
                  <a:gd name="connsiteX3" fmla="*/ 284975 w 284975"/>
                  <a:gd name="connsiteY3" fmla="*/ 780223 h 780223"/>
                  <a:gd name="connsiteX4" fmla="*/ 0 w 284975"/>
                  <a:gd name="connsiteY4" fmla="*/ 780223 h 780223"/>
                  <a:gd name="connsiteX5" fmla="*/ 0 w 284975"/>
                  <a:gd name="connsiteY5" fmla="*/ 397914 h 780223"/>
                  <a:gd name="connsiteX6" fmla="*/ 0 w 284975"/>
                  <a:gd name="connsiteY6" fmla="*/ 0 h 780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975" h="780223" fill="none" extrusionOk="0">
                    <a:moveTo>
                      <a:pt x="0" y="0"/>
                    </a:moveTo>
                    <a:cubicBezTo>
                      <a:pt x="114056" y="11189"/>
                      <a:pt x="170357" y="13951"/>
                      <a:pt x="284975" y="0"/>
                    </a:cubicBezTo>
                    <a:cubicBezTo>
                      <a:pt x="267453" y="99221"/>
                      <a:pt x="278021" y="211457"/>
                      <a:pt x="284975" y="374507"/>
                    </a:cubicBezTo>
                    <a:cubicBezTo>
                      <a:pt x="291929" y="537557"/>
                      <a:pt x="273604" y="592449"/>
                      <a:pt x="284975" y="780223"/>
                    </a:cubicBezTo>
                    <a:cubicBezTo>
                      <a:pt x="197445" y="776204"/>
                      <a:pt x="108417" y="773352"/>
                      <a:pt x="0" y="780223"/>
                    </a:cubicBezTo>
                    <a:cubicBezTo>
                      <a:pt x="-9140" y="703152"/>
                      <a:pt x="-11333" y="581601"/>
                      <a:pt x="0" y="397914"/>
                    </a:cubicBezTo>
                    <a:cubicBezTo>
                      <a:pt x="11333" y="214227"/>
                      <a:pt x="15419" y="162931"/>
                      <a:pt x="0" y="0"/>
                    </a:cubicBezTo>
                    <a:close/>
                  </a:path>
                  <a:path w="284975" h="780223" stroke="0" extrusionOk="0">
                    <a:moveTo>
                      <a:pt x="0" y="0"/>
                    </a:moveTo>
                    <a:cubicBezTo>
                      <a:pt x="113501" y="5673"/>
                      <a:pt x="182038" y="6213"/>
                      <a:pt x="284975" y="0"/>
                    </a:cubicBezTo>
                    <a:cubicBezTo>
                      <a:pt x="302045" y="123197"/>
                      <a:pt x="287921" y="285614"/>
                      <a:pt x="284975" y="366705"/>
                    </a:cubicBezTo>
                    <a:cubicBezTo>
                      <a:pt x="282029" y="447796"/>
                      <a:pt x="274442" y="574080"/>
                      <a:pt x="284975" y="780223"/>
                    </a:cubicBezTo>
                    <a:cubicBezTo>
                      <a:pt x="165964" y="767352"/>
                      <a:pt x="138501" y="786302"/>
                      <a:pt x="0" y="780223"/>
                    </a:cubicBezTo>
                    <a:cubicBezTo>
                      <a:pt x="19099" y="590569"/>
                      <a:pt x="-12511" y="542615"/>
                      <a:pt x="0" y="397914"/>
                    </a:cubicBezTo>
                    <a:cubicBezTo>
                      <a:pt x="12511" y="253213"/>
                      <a:pt x="13585" y="148762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A576896-2CD7-4FE8-98F2-52BF993EFE89}"/>
                  </a:ext>
                </a:extLst>
              </p:cNvPr>
              <p:cNvSpPr/>
              <p:nvPr/>
            </p:nvSpPr>
            <p:spPr>
              <a:xfrm>
                <a:off x="6202492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05CBC8A-7AA3-4866-A881-2B7A5551C746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5DA2999-94D8-4E39-BDA9-4045A8916070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A89B3EC8-A34E-4F26-A727-A270B6BB17D3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49D79C71-1F0E-43AF-BF94-45ECADB12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4662" y="1993193"/>
            <a:ext cx="914400" cy="914400"/>
          </a:xfrm>
          <a:prstGeom prst="rect">
            <a:avLst/>
          </a:prstGeom>
        </p:spPr>
      </p:pic>
      <p:pic>
        <p:nvPicPr>
          <p:cNvPr id="60" name="Graphic 59" descr="Database">
            <a:extLst>
              <a:ext uri="{FF2B5EF4-FFF2-40B4-BE49-F238E27FC236}">
                <a16:creationId xmlns:a16="http://schemas.microsoft.com/office/drawing/2014/main" id="{19CBF5EF-38F4-447C-B86A-23DBEA9BD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2892" y="1436670"/>
            <a:ext cx="914400" cy="914400"/>
          </a:xfrm>
          <a:prstGeom prst="rect">
            <a:avLst/>
          </a:prstGeom>
        </p:spPr>
      </p:pic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A4920C9D-7625-4475-BE80-EC84D933B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8074" y="1985187"/>
            <a:ext cx="914400" cy="9144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5132692-C58F-42AA-BA8C-204C3941DF87}"/>
              </a:ext>
            </a:extLst>
          </p:cNvPr>
          <p:cNvSpPr/>
          <p:nvPr/>
        </p:nvSpPr>
        <p:spPr>
          <a:xfrm>
            <a:off x="8890737" y="3694792"/>
            <a:ext cx="1686643" cy="77782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Developer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78544F-CE20-4544-9A23-3DE0BCB0ECA3}"/>
              </a:ext>
            </a:extLst>
          </p:cNvPr>
          <p:cNvSpPr/>
          <p:nvPr/>
        </p:nvSpPr>
        <p:spPr>
          <a:xfrm>
            <a:off x="6856145" y="3701360"/>
            <a:ext cx="1686643" cy="77782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Developer 2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B5A3A54D-F47C-4564-889B-034DC9C88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5694" y="5275346"/>
            <a:ext cx="1279158" cy="127915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D72D26F-59BA-46F4-866E-4647E0E82FF7}"/>
              </a:ext>
            </a:extLst>
          </p:cNvPr>
          <p:cNvGrpSpPr/>
          <p:nvPr/>
        </p:nvGrpSpPr>
        <p:grpSpPr>
          <a:xfrm rot="2353352">
            <a:off x="5291501" y="4987117"/>
            <a:ext cx="1591001" cy="477457"/>
            <a:chOff x="5044597" y="3278242"/>
            <a:chExt cx="2185670" cy="47745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18D644E-43F5-4E6C-A640-528243A4A283}"/>
                </a:ext>
              </a:extLst>
            </p:cNvPr>
            <p:cNvGrpSpPr/>
            <p:nvPr/>
          </p:nvGrpSpPr>
          <p:grpSpPr>
            <a:xfrm rot="5400000">
              <a:off x="5899875" y="2553023"/>
              <a:ext cx="347398" cy="2057953"/>
              <a:chOff x="6181724" y="3429000"/>
              <a:chExt cx="287543" cy="182041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568BBFA-BB36-4726-99B8-4B875E359436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284975"/>
                  <a:gd name="connsiteY0" fmla="*/ 0 h 1266188"/>
                  <a:gd name="connsiteX1" fmla="*/ 284975 w 284975"/>
                  <a:gd name="connsiteY1" fmla="*/ 0 h 1266188"/>
                  <a:gd name="connsiteX2" fmla="*/ 284975 w 284975"/>
                  <a:gd name="connsiteY2" fmla="*/ 607770 h 1266188"/>
                  <a:gd name="connsiteX3" fmla="*/ 284975 w 284975"/>
                  <a:gd name="connsiteY3" fmla="*/ 1266188 h 1266188"/>
                  <a:gd name="connsiteX4" fmla="*/ 0 w 284975"/>
                  <a:gd name="connsiteY4" fmla="*/ 1266188 h 1266188"/>
                  <a:gd name="connsiteX5" fmla="*/ 0 w 284975"/>
                  <a:gd name="connsiteY5" fmla="*/ 645756 h 1266188"/>
                  <a:gd name="connsiteX6" fmla="*/ 0 w 284975"/>
                  <a:gd name="connsiteY6" fmla="*/ 0 h 1266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975" h="1266188" fill="none" extrusionOk="0">
                    <a:moveTo>
                      <a:pt x="0" y="0"/>
                    </a:moveTo>
                    <a:cubicBezTo>
                      <a:pt x="114056" y="11189"/>
                      <a:pt x="170357" y="13951"/>
                      <a:pt x="284975" y="0"/>
                    </a:cubicBezTo>
                    <a:cubicBezTo>
                      <a:pt x="262027" y="211773"/>
                      <a:pt x="308102" y="409446"/>
                      <a:pt x="284975" y="607770"/>
                    </a:cubicBezTo>
                    <a:cubicBezTo>
                      <a:pt x="261849" y="806094"/>
                      <a:pt x="287921" y="1075114"/>
                      <a:pt x="284975" y="1266188"/>
                    </a:cubicBezTo>
                    <a:cubicBezTo>
                      <a:pt x="197445" y="1262169"/>
                      <a:pt x="108417" y="1259317"/>
                      <a:pt x="0" y="1266188"/>
                    </a:cubicBezTo>
                    <a:cubicBezTo>
                      <a:pt x="3815" y="1091605"/>
                      <a:pt x="21887" y="782539"/>
                      <a:pt x="0" y="645756"/>
                    </a:cubicBezTo>
                    <a:cubicBezTo>
                      <a:pt x="-21887" y="508973"/>
                      <a:pt x="-31369" y="159758"/>
                      <a:pt x="0" y="0"/>
                    </a:cubicBezTo>
                    <a:close/>
                  </a:path>
                  <a:path w="284975" h="1266188" stroke="0" extrusionOk="0">
                    <a:moveTo>
                      <a:pt x="0" y="0"/>
                    </a:moveTo>
                    <a:cubicBezTo>
                      <a:pt x="113501" y="5673"/>
                      <a:pt x="182038" y="6213"/>
                      <a:pt x="284975" y="0"/>
                    </a:cubicBezTo>
                    <a:cubicBezTo>
                      <a:pt x="281067" y="235769"/>
                      <a:pt x="276617" y="416846"/>
                      <a:pt x="284975" y="595108"/>
                    </a:cubicBezTo>
                    <a:cubicBezTo>
                      <a:pt x="293333" y="773370"/>
                      <a:pt x="276972" y="1096194"/>
                      <a:pt x="284975" y="1266188"/>
                    </a:cubicBezTo>
                    <a:cubicBezTo>
                      <a:pt x="165964" y="1253317"/>
                      <a:pt x="138501" y="1272267"/>
                      <a:pt x="0" y="1266188"/>
                    </a:cubicBezTo>
                    <a:cubicBezTo>
                      <a:pt x="-23597" y="1048987"/>
                      <a:pt x="-425" y="896674"/>
                      <a:pt x="0" y="645756"/>
                    </a:cubicBezTo>
                    <a:cubicBezTo>
                      <a:pt x="425" y="394838"/>
                      <a:pt x="-14178" y="185023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38D90F-AF60-4EC7-BDC7-42EE5FE04F20}"/>
                  </a:ext>
                </a:extLst>
              </p:cNvPr>
              <p:cNvSpPr/>
              <p:nvPr/>
            </p:nvSpPr>
            <p:spPr>
              <a:xfrm>
                <a:off x="6202492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11E57D1-DA84-4EF8-AB29-F1877C39F7A8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B8E1E44-1F56-49DA-8482-583184A7EC31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60A45B1-867E-487D-BF8D-9F383264BC18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5FCA31-4325-4FBC-88CC-3ED25E00F6BC}"/>
              </a:ext>
            </a:extLst>
          </p:cNvPr>
          <p:cNvGrpSpPr/>
          <p:nvPr/>
        </p:nvGrpSpPr>
        <p:grpSpPr>
          <a:xfrm rot="5400000">
            <a:off x="7090660" y="4724619"/>
            <a:ext cx="846916" cy="535023"/>
            <a:chOff x="5044597" y="3278242"/>
            <a:chExt cx="2185670" cy="47746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199FCE-5A6A-4FA8-8E0F-574E82B62998}"/>
                </a:ext>
              </a:extLst>
            </p:cNvPr>
            <p:cNvGrpSpPr/>
            <p:nvPr/>
          </p:nvGrpSpPr>
          <p:grpSpPr>
            <a:xfrm rot="5400000">
              <a:off x="5899875" y="2553027"/>
              <a:ext cx="347397" cy="2057953"/>
              <a:chOff x="6181724" y="3429000"/>
              <a:chExt cx="287542" cy="182041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9EC4EE5-31E6-4447-92C0-053D71FB929E}"/>
                  </a:ext>
                </a:extLst>
              </p:cNvPr>
              <p:cNvSpPr/>
              <p:nvPr/>
            </p:nvSpPr>
            <p:spPr>
              <a:xfrm flipV="1">
                <a:off x="6181724" y="3507940"/>
                <a:ext cx="235875" cy="1538677"/>
              </a:xfrm>
              <a:custGeom>
                <a:avLst/>
                <a:gdLst>
                  <a:gd name="connsiteX0" fmla="*/ 0 w 319331"/>
                  <a:gd name="connsiteY0" fmla="*/ 0 h 674012"/>
                  <a:gd name="connsiteX1" fmla="*/ 319331 w 319331"/>
                  <a:gd name="connsiteY1" fmla="*/ 0 h 674012"/>
                  <a:gd name="connsiteX2" fmla="*/ 319331 w 319331"/>
                  <a:gd name="connsiteY2" fmla="*/ 674012 h 674012"/>
                  <a:gd name="connsiteX3" fmla="*/ 0 w 319331"/>
                  <a:gd name="connsiteY3" fmla="*/ 674012 h 674012"/>
                  <a:gd name="connsiteX4" fmla="*/ 0 w 319331"/>
                  <a:gd name="connsiteY4" fmla="*/ 0 h 67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331" h="674012" fill="none" extrusionOk="0">
                    <a:moveTo>
                      <a:pt x="0" y="0"/>
                    </a:moveTo>
                    <a:cubicBezTo>
                      <a:pt x="75051" y="-1115"/>
                      <a:pt x="171695" y="9580"/>
                      <a:pt x="319331" y="0"/>
                    </a:cubicBezTo>
                    <a:cubicBezTo>
                      <a:pt x="344108" y="138888"/>
                      <a:pt x="319857" y="480292"/>
                      <a:pt x="319331" y="674012"/>
                    </a:cubicBezTo>
                    <a:cubicBezTo>
                      <a:pt x="179558" y="675498"/>
                      <a:pt x="102105" y="664689"/>
                      <a:pt x="0" y="674012"/>
                    </a:cubicBezTo>
                    <a:cubicBezTo>
                      <a:pt x="-28982" y="344484"/>
                      <a:pt x="-25558" y="271967"/>
                      <a:pt x="0" y="0"/>
                    </a:cubicBezTo>
                    <a:close/>
                  </a:path>
                  <a:path w="319331" h="674012" stroke="0" extrusionOk="0">
                    <a:moveTo>
                      <a:pt x="0" y="0"/>
                    </a:moveTo>
                    <a:cubicBezTo>
                      <a:pt x="109404" y="-574"/>
                      <a:pt x="247010" y="-3373"/>
                      <a:pt x="319331" y="0"/>
                    </a:cubicBezTo>
                    <a:cubicBezTo>
                      <a:pt x="290721" y="301732"/>
                      <a:pt x="318884" y="494207"/>
                      <a:pt x="319331" y="674012"/>
                    </a:cubicBezTo>
                    <a:cubicBezTo>
                      <a:pt x="222372" y="687220"/>
                      <a:pt x="103686" y="683706"/>
                      <a:pt x="0" y="674012"/>
                    </a:cubicBezTo>
                    <a:cubicBezTo>
                      <a:pt x="-30758" y="415704"/>
                      <a:pt x="17770" y="192834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sz="1000" b="1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E380C27-5599-4403-B13B-FF4853944CA5}"/>
                  </a:ext>
                </a:extLst>
              </p:cNvPr>
              <p:cNvSpPr/>
              <p:nvPr/>
            </p:nvSpPr>
            <p:spPr>
              <a:xfrm>
                <a:off x="6202491" y="3429000"/>
                <a:ext cx="266775" cy="18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19650CA-94AD-4BFC-AB22-1DB332C44379}"/>
                </a:ext>
              </a:extLst>
            </p:cNvPr>
            <p:cNvGrpSpPr/>
            <p:nvPr/>
          </p:nvGrpSpPr>
          <p:grpSpPr>
            <a:xfrm>
              <a:off x="6955269" y="3278242"/>
              <a:ext cx="274998" cy="260137"/>
              <a:chOff x="7078425" y="3164512"/>
              <a:chExt cx="274998" cy="260137"/>
            </a:xfrm>
          </p:grpSpPr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F0B456A-097A-4215-9300-F59740645894}"/>
                  </a:ext>
                </a:extLst>
              </p:cNvPr>
              <p:cNvSpPr/>
              <p:nvPr/>
            </p:nvSpPr>
            <p:spPr>
              <a:xfrm rot="5114528">
                <a:off x="7113984" y="3182248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511B0502-ED3A-4A3C-AD85-5831A6256F7C}"/>
                  </a:ext>
                </a:extLst>
              </p:cNvPr>
              <p:cNvSpPr/>
              <p:nvPr/>
            </p:nvSpPr>
            <p:spPr>
              <a:xfrm rot="5114528">
                <a:off x="7060689" y="3185210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40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9E9732-DC5F-4E31-AE99-47AF6D30A725}"/>
              </a:ext>
            </a:extLst>
          </p:cNvPr>
          <p:cNvGrpSpPr/>
          <p:nvPr/>
        </p:nvGrpSpPr>
        <p:grpSpPr>
          <a:xfrm>
            <a:off x="3533650" y="3105025"/>
            <a:ext cx="5124700" cy="647949"/>
            <a:chOff x="3708399" y="5562182"/>
            <a:chExt cx="5124700" cy="6479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F9C45-FF07-4721-888A-CDC8D2C9F429}"/>
                </a:ext>
              </a:extLst>
            </p:cNvPr>
            <p:cNvSpPr/>
            <p:nvPr/>
          </p:nvSpPr>
          <p:spPr>
            <a:xfrm>
              <a:off x="3708400" y="5562182"/>
              <a:ext cx="1295898" cy="647949"/>
            </a:xfrm>
            <a:prstGeom prst="rect">
              <a:avLst/>
            </a:prstGeom>
            <a:solidFill>
              <a:srgbClr val="94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EC03D37-031E-4AFA-B1FF-7E1E0DB75EDA}"/>
                </a:ext>
              </a:extLst>
            </p:cNvPr>
            <p:cNvSpPr txBox="1">
              <a:spLocks/>
            </p:cNvSpPr>
            <p:nvPr/>
          </p:nvSpPr>
          <p:spPr>
            <a:xfrm>
              <a:off x="3708399" y="5699174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8140DE-DF19-4E67-BA8B-FDEFA75CDC53}"/>
                </a:ext>
              </a:extLst>
            </p:cNvPr>
            <p:cNvSpPr/>
            <p:nvPr/>
          </p:nvSpPr>
          <p:spPr>
            <a:xfrm>
              <a:off x="5004298" y="5593768"/>
              <a:ext cx="3828801" cy="584775"/>
            </a:xfrm>
            <a:custGeom>
              <a:avLst/>
              <a:gdLst>
                <a:gd name="connsiteX0" fmla="*/ 0 w 3828801"/>
                <a:gd name="connsiteY0" fmla="*/ 0 h 584775"/>
                <a:gd name="connsiteX1" fmla="*/ 714710 w 3828801"/>
                <a:gd name="connsiteY1" fmla="*/ 0 h 584775"/>
                <a:gd name="connsiteX2" fmla="*/ 1391131 w 3828801"/>
                <a:gd name="connsiteY2" fmla="*/ 0 h 584775"/>
                <a:gd name="connsiteX3" fmla="*/ 2067553 w 3828801"/>
                <a:gd name="connsiteY3" fmla="*/ 0 h 584775"/>
                <a:gd name="connsiteX4" fmla="*/ 2590822 w 3828801"/>
                <a:gd name="connsiteY4" fmla="*/ 0 h 584775"/>
                <a:gd name="connsiteX5" fmla="*/ 3152379 w 3828801"/>
                <a:gd name="connsiteY5" fmla="*/ 0 h 584775"/>
                <a:gd name="connsiteX6" fmla="*/ 3828801 w 3828801"/>
                <a:gd name="connsiteY6" fmla="*/ 0 h 584775"/>
                <a:gd name="connsiteX7" fmla="*/ 3828801 w 3828801"/>
                <a:gd name="connsiteY7" fmla="*/ 584775 h 584775"/>
                <a:gd name="connsiteX8" fmla="*/ 3190668 w 3828801"/>
                <a:gd name="connsiteY8" fmla="*/ 584775 h 584775"/>
                <a:gd name="connsiteX9" fmla="*/ 2667398 w 3828801"/>
                <a:gd name="connsiteY9" fmla="*/ 584775 h 584775"/>
                <a:gd name="connsiteX10" fmla="*/ 2144129 w 3828801"/>
                <a:gd name="connsiteY10" fmla="*/ 584775 h 584775"/>
                <a:gd name="connsiteX11" fmla="*/ 1467707 w 3828801"/>
                <a:gd name="connsiteY11" fmla="*/ 584775 h 584775"/>
                <a:gd name="connsiteX12" fmla="*/ 906150 w 3828801"/>
                <a:gd name="connsiteY12" fmla="*/ 584775 h 584775"/>
                <a:gd name="connsiteX13" fmla="*/ 0 w 3828801"/>
                <a:gd name="connsiteY13" fmla="*/ 584775 h 584775"/>
                <a:gd name="connsiteX14" fmla="*/ 0 w 3828801"/>
                <a:gd name="connsiteY14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8801" h="584775" fill="none" extrusionOk="0">
                  <a:moveTo>
                    <a:pt x="0" y="0"/>
                  </a:moveTo>
                  <a:cubicBezTo>
                    <a:pt x="348003" y="-20745"/>
                    <a:pt x="367434" y="27532"/>
                    <a:pt x="714710" y="0"/>
                  </a:cubicBezTo>
                  <a:cubicBezTo>
                    <a:pt x="1061986" y="-27532"/>
                    <a:pt x="1066457" y="-7668"/>
                    <a:pt x="1391131" y="0"/>
                  </a:cubicBezTo>
                  <a:cubicBezTo>
                    <a:pt x="1715805" y="7668"/>
                    <a:pt x="1897352" y="-31783"/>
                    <a:pt x="2067553" y="0"/>
                  </a:cubicBezTo>
                  <a:cubicBezTo>
                    <a:pt x="2237754" y="31783"/>
                    <a:pt x="2443578" y="9100"/>
                    <a:pt x="2590822" y="0"/>
                  </a:cubicBezTo>
                  <a:cubicBezTo>
                    <a:pt x="2738066" y="-9100"/>
                    <a:pt x="2948803" y="21392"/>
                    <a:pt x="3152379" y="0"/>
                  </a:cubicBezTo>
                  <a:cubicBezTo>
                    <a:pt x="3355955" y="-21392"/>
                    <a:pt x="3531707" y="-32995"/>
                    <a:pt x="3828801" y="0"/>
                  </a:cubicBezTo>
                  <a:cubicBezTo>
                    <a:pt x="3847120" y="145862"/>
                    <a:pt x="3808109" y="433896"/>
                    <a:pt x="3828801" y="584775"/>
                  </a:cubicBezTo>
                  <a:cubicBezTo>
                    <a:pt x="3633808" y="585971"/>
                    <a:pt x="3497714" y="596897"/>
                    <a:pt x="3190668" y="584775"/>
                  </a:cubicBezTo>
                  <a:cubicBezTo>
                    <a:pt x="2883622" y="572653"/>
                    <a:pt x="2788161" y="585870"/>
                    <a:pt x="2667398" y="584775"/>
                  </a:cubicBezTo>
                  <a:cubicBezTo>
                    <a:pt x="2546635" y="583681"/>
                    <a:pt x="2313184" y="572839"/>
                    <a:pt x="2144129" y="584775"/>
                  </a:cubicBezTo>
                  <a:cubicBezTo>
                    <a:pt x="1975074" y="596711"/>
                    <a:pt x="1798810" y="567035"/>
                    <a:pt x="1467707" y="584775"/>
                  </a:cubicBezTo>
                  <a:cubicBezTo>
                    <a:pt x="1136604" y="602515"/>
                    <a:pt x="1135156" y="604702"/>
                    <a:pt x="906150" y="584775"/>
                  </a:cubicBezTo>
                  <a:cubicBezTo>
                    <a:pt x="677144" y="564848"/>
                    <a:pt x="375882" y="604932"/>
                    <a:pt x="0" y="584775"/>
                  </a:cubicBezTo>
                  <a:cubicBezTo>
                    <a:pt x="-6303" y="445539"/>
                    <a:pt x="-13732" y="241777"/>
                    <a:pt x="0" y="0"/>
                  </a:cubicBezTo>
                  <a:close/>
                </a:path>
                <a:path w="3828801" h="584775" stroke="0" extrusionOk="0">
                  <a:moveTo>
                    <a:pt x="0" y="0"/>
                  </a:moveTo>
                  <a:cubicBezTo>
                    <a:pt x="244066" y="-18668"/>
                    <a:pt x="315116" y="-7371"/>
                    <a:pt x="599845" y="0"/>
                  </a:cubicBezTo>
                  <a:cubicBezTo>
                    <a:pt x="884574" y="7371"/>
                    <a:pt x="862043" y="6614"/>
                    <a:pt x="1123115" y="0"/>
                  </a:cubicBezTo>
                  <a:cubicBezTo>
                    <a:pt x="1384187" y="-6614"/>
                    <a:pt x="1496465" y="-14535"/>
                    <a:pt x="1837824" y="0"/>
                  </a:cubicBezTo>
                  <a:cubicBezTo>
                    <a:pt x="2179183" y="14535"/>
                    <a:pt x="2141354" y="-17438"/>
                    <a:pt x="2437670" y="0"/>
                  </a:cubicBezTo>
                  <a:cubicBezTo>
                    <a:pt x="2733986" y="17438"/>
                    <a:pt x="2873325" y="11806"/>
                    <a:pt x="3037515" y="0"/>
                  </a:cubicBezTo>
                  <a:cubicBezTo>
                    <a:pt x="3201705" y="-11806"/>
                    <a:pt x="3439546" y="-5188"/>
                    <a:pt x="3828801" y="0"/>
                  </a:cubicBezTo>
                  <a:cubicBezTo>
                    <a:pt x="3826040" y="282673"/>
                    <a:pt x="3828418" y="341227"/>
                    <a:pt x="3828801" y="584775"/>
                  </a:cubicBezTo>
                  <a:cubicBezTo>
                    <a:pt x="3651954" y="582316"/>
                    <a:pt x="3387391" y="614455"/>
                    <a:pt x="3190668" y="584775"/>
                  </a:cubicBezTo>
                  <a:cubicBezTo>
                    <a:pt x="2993945" y="555095"/>
                    <a:pt x="2793334" y="604406"/>
                    <a:pt x="2667398" y="584775"/>
                  </a:cubicBezTo>
                  <a:cubicBezTo>
                    <a:pt x="2541462" y="565145"/>
                    <a:pt x="2207504" y="585378"/>
                    <a:pt x="2029265" y="584775"/>
                  </a:cubicBezTo>
                  <a:cubicBezTo>
                    <a:pt x="1851026" y="584172"/>
                    <a:pt x="1632137" y="595298"/>
                    <a:pt x="1391131" y="584775"/>
                  </a:cubicBezTo>
                  <a:cubicBezTo>
                    <a:pt x="1150125" y="574252"/>
                    <a:pt x="1026340" y="581042"/>
                    <a:pt x="791286" y="584775"/>
                  </a:cubicBezTo>
                  <a:cubicBezTo>
                    <a:pt x="556233" y="588508"/>
                    <a:pt x="235797" y="598758"/>
                    <a:pt x="0" y="584775"/>
                  </a:cubicBezTo>
                  <a:cubicBezTo>
                    <a:pt x="8947" y="456293"/>
                    <a:pt x="29051" y="250004"/>
                    <a:pt x="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charset="0"/>
                </a:rPr>
                <a:t>Advanced Practical Data Science</a:t>
              </a:r>
            </a:p>
            <a:p>
              <a:r>
                <a:rPr lang="en-US" sz="1400" b="1" dirty="0" err="1">
                  <a:latin typeface="Karla" charset="0"/>
                </a:rPr>
                <a:t>Pavlos</a:t>
              </a:r>
              <a:r>
                <a:rPr lang="en-US" sz="1400" b="1" dirty="0">
                  <a:latin typeface="Karla" charset="0"/>
                </a:rPr>
                <a:t> </a:t>
              </a:r>
              <a:r>
                <a:rPr lang="en-US" sz="1400" b="1" dirty="0" err="1">
                  <a:latin typeface="Karla" charset="0"/>
                </a:rPr>
                <a:t>Protopapas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6469" y="1821235"/>
            <a:ext cx="7827962" cy="4052791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1 : Why you should take this class and (why not)</a:t>
            </a:r>
          </a:p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  <a:p>
            <a:pPr>
              <a:spcAft>
                <a:spcPts val="1800"/>
              </a:spcAft>
            </a:pPr>
            <a:r>
              <a:rPr lang="en-US" dirty="0"/>
              <a:t>3: Course Structure and Activities</a:t>
            </a:r>
          </a:p>
          <a:p>
            <a:pPr>
              <a:spcAft>
                <a:spcPts val="1800"/>
              </a:spcAft>
            </a:pPr>
            <a:r>
              <a:rPr lang="en-US" dirty="0"/>
              <a:t>4: Expectations</a:t>
            </a:r>
          </a:p>
          <a:p>
            <a:pPr>
              <a:spcAft>
                <a:spcPts val="1800"/>
              </a:spcAft>
            </a:pPr>
            <a:r>
              <a:rPr lang="en-US" dirty="0"/>
              <a:t>5: Workload</a:t>
            </a:r>
          </a:p>
          <a:p>
            <a:pPr>
              <a:spcAft>
                <a:spcPts val="1800"/>
              </a:spcAft>
            </a:pPr>
            <a:r>
              <a:rPr lang="en-US" dirty="0"/>
              <a:t>6: Logistics</a:t>
            </a:r>
          </a:p>
          <a:p>
            <a:pPr>
              <a:spcAft>
                <a:spcPts val="1800"/>
              </a:spcAft>
            </a:pPr>
            <a:r>
              <a:rPr lang="en-US" dirty="0"/>
              <a:t>7: Grades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523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49" y="1821235"/>
            <a:ext cx="10106025" cy="4074739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Learn how to:</a:t>
            </a:r>
          </a:p>
          <a:p>
            <a:pPr>
              <a:spcAft>
                <a:spcPts val="1800"/>
              </a:spcAft>
            </a:pPr>
            <a:r>
              <a:rPr lang="en-US" dirty="0"/>
              <a:t>&gt; put your model in production</a:t>
            </a:r>
          </a:p>
          <a:p>
            <a:pPr>
              <a:spcAft>
                <a:spcPts val="1800"/>
              </a:spcAft>
            </a:pPr>
            <a:r>
              <a:rPr lang="en-US" dirty="0"/>
              <a:t>&gt; integrate and orchestrate applications</a:t>
            </a:r>
          </a:p>
          <a:p>
            <a:pPr>
              <a:spcAft>
                <a:spcPts val="1800"/>
              </a:spcAft>
            </a:pPr>
            <a:r>
              <a:rPr lang="en-US" dirty="0"/>
              <a:t>&gt; deploy increasing amount of data</a:t>
            </a:r>
          </a:p>
          <a:p>
            <a:pPr>
              <a:spcAft>
                <a:spcPts val="1800"/>
              </a:spcAft>
            </a:pPr>
            <a:r>
              <a:rPr lang="en-US" dirty="0"/>
              <a:t>&gt; take advantage of available models</a:t>
            </a:r>
          </a:p>
          <a:p>
            <a:pPr>
              <a:spcAft>
                <a:spcPts val="1800"/>
              </a:spcAft>
            </a:pPr>
            <a:r>
              <a:rPr lang="en-US" dirty="0"/>
              <a:t>&gt; evaluate and debug model using visualization</a:t>
            </a:r>
          </a:p>
          <a:p>
            <a:pPr algn="r"/>
            <a:r>
              <a:rPr lang="en-US" dirty="0"/>
              <a:t>&gt; </a:t>
            </a:r>
            <a:r>
              <a:rPr lang="en-US" i="1" dirty="0">
                <a:hlinkClick r:id="rId2"/>
              </a:rPr>
              <a:t>Syllabus</a:t>
            </a:r>
            <a:r>
              <a:rPr lang="en-US" i="1" dirty="0"/>
              <a:t> </a:t>
            </a:r>
            <a:r>
              <a:rPr lang="en-US" dirty="0"/>
              <a:t>&lt;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1 : Why you should take this class and (why not)</a:t>
            </a:r>
          </a:p>
        </p:txBody>
      </p:sp>
    </p:spTree>
    <p:extLst>
      <p:ext uri="{BB962C8B-B14F-4D97-AF65-F5344CB8AC3E}">
        <p14:creationId xmlns:p14="http://schemas.microsoft.com/office/powerpoint/2010/main" val="25409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54208A9-C2E2-44E3-9863-C76E9E75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824493"/>
            <a:ext cx="5705475" cy="3837477"/>
          </a:xfrm>
        </p:spPr>
        <p:txBody>
          <a:bodyPr/>
          <a:lstStyle/>
          <a:p>
            <a:pPr algn="l"/>
            <a:r>
              <a:rPr lang="en-US" dirty="0"/>
              <a:t>Scientific Director IACS</a:t>
            </a:r>
          </a:p>
          <a:p>
            <a:pPr algn="l"/>
            <a:r>
              <a:rPr lang="en-US" dirty="0"/>
              <a:t>…</a:t>
            </a:r>
          </a:p>
        </p:txBody>
      </p:sp>
      <p:pic>
        <p:nvPicPr>
          <p:cNvPr id="7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D928676-E2F6-46F3-9F4D-42E9093E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23" y="1824493"/>
            <a:ext cx="3187377" cy="38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D147BBB-ADB1-4553-9A48-E6889B4AF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23" y="1824493"/>
            <a:ext cx="3187377" cy="38956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54208A9-C2E2-44E3-9863-C76E9E75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824493"/>
            <a:ext cx="5705475" cy="3837477"/>
          </a:xfrm>
        </p:spPr>
        <p:txBody>
          <a:bodyPr/>
          <a:lstStyle/>
          <a:p>
            <a:pPr algn="l"/>
            <a:r>
              <a:rPr lang="en-US" dirty="0"/>
              <a:t>Michael </a:t>
            </a:r>
          </a:p>
        </p:txBody>
      </p:sp>
    </p:spTree>
    <p:extLst>
      <p:ext uri="{BB962C8B-B14F-4D97-AF65-F5344CB8AC3E}">
        <p14:creationId xmlns:p14="http://schemas.microsoft.com/office/powerpoint/2010/main" val="77841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2E99205-59B9-445B-A065-4DEA8AF6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22" y="1824494"/>
            <a:ext cx="3187377" cy="38956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54208A9-C2E2-44E3-9863-C76E9E75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824493"/>
            <a:ext cx="5705475" cy="3837477"/>
          </a:xfrm>
        </p:spPr>
        <p:txBody>
          <a:bodyPr/>
          <a:lstStyle/>
          <a:p>
            <a:pPr algn="l"/>
            <a:r>
              <a:rPr lang="en-US" dirty="0"/>
              <a:t>Andrea</a:t>
            </a:r>
          </a:p>
        </p:txBody>
      </p:sp>
    </p:spTree>
    <p:extLst>
      <p:ext uri="{BB962C8B-B14F-4D97-AF65-F5344CB8AC3E}">
        <p14:creationId xmlns:p14="http://schemas.microsoft.com/office/powerpoint/2010/main" val="18196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A0C058-0566-4A43-8D6D-11FF6642AE11}"/>
              </a:ext>
            </a:extLst>
          </p:cNvPr>
          <p:cNvSpPr/>
          <p:nvPr/>
        </p:nvSpPr>
        <p:spPr>
          <a:xfrm>
            <a:off x="8471222" y="1824494"/>
            <a:ext cx="3187377" cy="3895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Placeholder for profile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54208A9-C2E2-44E3-9863-C76E9E75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824493"/>
            <a:ext cx="5705475" cy="3837477"/>
          </a:xfrm>
        </p:spPr>
        <p:txBody>
          <a:bodyPr/>
          <a:lstStyle/>
          <a:p>
            <a:pPr algn="l"/>
            <a:r>
              <a:rPr lang="en-US" dirty="0"/>
              <a:t>Giulia</a:t>
            </a:r>
          </a:p>
        </p:txBody>
      </p:sp>
    </p:spTree>
    <p:extLst>
      <p:ext uri="{BB962C8B-B14F-4D97-AF65-F5344CB8AC3E}">
        <p14:creationId xmlns:p14="http://schemas.microsoft.com/office/powerpoint/2010/main" val="36914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8225" y="1821235"/>
            <a:ext cx="10039350" cy="4293815"/>
          </a:xfrm>
        </p:spPr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&gt; </a:t>
            </a:r>
            <a:r>
              <a:rPr lang="en-US" b="1" dirty="0"/>
              <a:t>Modules: </a:t>
            </a:r>
            <a:r>
              <a:rPr lang="en-US" dirty="0"/>
              <a:t>1. Deploy data science (integration + scalability)</a:t>
            </a:r>
          </a:p>
          <a:p>
            <a:pPr>
              <a:spcAft>
                <a:spcPts val="1800"/>
              </a:spcAft>
            </a:pPr>
            <a:r>
              <a:rPr lang="en-US" dirty="0"/>
              <a:t>2. Transfer learning and distillation </a:t>
            </a:r>
          </a:p>
          <a:p>
            <a:pPr>
              <a:spcAft>
                <a:spcPts val="1800"/>
              </a:spcAft>
            </a:pPr>
            <a:r>
              <a:rPr lang="en-US" dirty="0"/>
              <a:t>3. Visualization as investigative tool</a:t>
            </a:r>
          </a:p>
          <a:p>
            <a:pPr>
              <a:spcAft>
                <a:spcPts val="1800"/>
              </a:spcAft>
            </a:pPr>
            <a:r>
              <a:rPr lang="en-US" dirty="0"/>
              <a:t>&gt; </a:t>
            </a:r>
            <a:r>
              <a:rPr lang="en-US" b="1" dirty="0"/>
              <a:t>Activities: </a:t>
            </a:r>
            <a:r>
              <a:rPr lang="en-US" dirty="0"/>
              <a:t>lectures, reading discussions, practicums, projects</a:t>
            </a:r>
          </a:p>
          <a:p>
            <a:pPr>
              <a:spcAft>
                <a:spcPts val="1800"/>
              </a:spcAft>
            </a:pPr>
            <a:r>
              <a:rPr lang="en-US" dirty="0"/>
              <a:t>&gt; </a:t>
            </a:r>
            <a:r>
              <a:rPr lang="en-US" b="1" dirty="0"/>
              <a:t>Lectures: </a:t>
            </a:r>
            <a:r>
              <a:rPr lang="en-US" dirty="0"/>
              <a:t>Tuesday and Thursday 4:30‐5:45 pm in Cruft 309</a:t>
            </a:r>
          </a:p>
          <a:p>
            <a:pPr algn="r">
              <a:spcAft>
                <a:spcPts val="1800"/>
              </a:spcAft>
            </a:pPr>
            <a:r>
              <a:rPr lang="en-US" dirty="0"/>
              <a:t>&gt; </a:t>
            </a:r>
            <a:r>
              <a:rPr lang="en-US" i="1" dirty="0">
                <a:hlinkClick r:id="rId2"/>
              </a:rPr>
              <a:t>Calendar</a:t>
            </a:r>
            <a:r>
              <a:rPr lang="en-US" dirty="0"/>
              <a:t> &lt;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3: Course Structure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428945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550" y="1619974"/>
            <a:ext cx="11734800" cy="40747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&gt; </a:t>
            </a:r>
            <a:r>
              <a:rPr lang="en-US" b="1" dirty="0"/>
              <a:t>Regular week schedule </a:t>
            </a:r>
            <a:r>
              <a:rPr lang="en-US" dirty="0"/>
              <a:t>&lt;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3: Course Structure and Activities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E70B4-6F47-4375-8249-34C81C29B910}"/>
              </a:ext>
            </a:extLst>
          </p:cNvPr>
          <p:cNvGrpSpPr/>
          <p:nvPr/>
        </p:nvGrpSpPr>
        <p:grpSpPr>
          <a:xfrm>
            <a:off x="1836744" y="2568886"/>
            <a:ext cx="8916166" cy="3125827"/>
            <a:chOff x="1719786" y="2690433"/>
            <a:chExt cx="8916166" cy="312582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22FB730-B977-45FD-B5B3-0D679DE09039}"/>
                </a:ext>
              </a:extLst>
            </p:cNvPr>
            <p:cNvGrpSpPr/>
            <p:nvPr/>
          </p:nvGrpSpPr>
          <p:grpSpPr>
            <a:xfrm>
              <a:off x="3846835" y="3590925"/>
              <a:ext cx="1796377" cy="1853685"/>
              <a:chOff x="3846835" y="3590925"/>
              <a:chExt cx="1796377" cy="185368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8A7C3AA-7302-4F97-9D6E-9A1AAC0733E4}"/>
                  </a:ext>
                </a:extLst>
              </p:cNvPr>
              <p:cNvGrpSpPr/>
              <p:nvPr/>
            </p:nvGrpSpPr>
            <p:grpSpPr>
              <a:xfrm>
                <a:off x="3976325" y="3590925"/>
                <a:ext cx="1666887" cy="1853685"/>
                <a:chOff x="4004900" y="3675220"/>
                <a:chExt cx="1666887" cy="1493165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DAD9623-ABDC-4F3F-BB9E-475750BD36CA}"/>
                    </a:ext>
                  </a:extLst>
                </p:cNvPr>
                <p:cNvSpPr/>
                <p:nvPr/>
              </p:nvSpPr>
              <p:spPr>
                <a:xfrm flipV="1">
                  <a:off x="4004900" y="3928963"/>
                  <a:ext cx="1106393" cy="1239422"/>
                </a:xfrm>
                <a:custGeom>
                  <a:avLst/>
                  <a:gdLst>
                    <a:gd name="connsiteX0" fmla="*/ 0 w 1106393"/>
                    <a:gd name="connsiteY0" fmla="*/ 0 h 1538677"/>
                    <a:gd name="connsiteX1" fmla="*/ 542133 w 1106393"/>
                    <a:gd name="connsiteY1" fmla="*/ 0 h 1538677"/>
                    <a:gd name="connsiteX2" fmla="*/ 1106393 w 1106393"/>
                    <a:gd name="connsiteY2" fmla="*/ 0 h 1538677"/>
                    <a:gd name="connsiteX3" fmla="*/ 1106393 w 1106393"/>
                    <a:gd name="connsiteY3" fmla="*/ 512892 h 1538677"/>
                    <a:gd name="connsiteX4" fmla="*/ 1106393 w 1106393"/>
                    <a:gd name="connsiteY4" fmla="*/ 1025785 h 1538677"/>
                    <a:gd name="connsiteX5" fmla="*/ 1106393 w 1106393"/>
                    <a:gd name="connsiteY5" fmla="*/ 1538677 h 1538677"/>
                    <a:gd name="connsiteX6" fmla="*/ 553197 w 1106393"/>
                    <a:gd name="connsiteY6" fmla="*/ 1538677 h 1538677"/>
                    <a:gd name="connsiteX7" fmla="*/ 0 w 1106393"/>
                    <a:gd name="connsiteY7" fmla="*/ 1538677 h 1538677"/>
                    <a:gd name="connsiteX8" fmla="*/ 0 w 1106393"/>
                    <a:gd name="connsiteY8" fmla="*/ 1056558 h 1538677"/>
                    <a:gd name="connsiteX9" fmla="*/ 0 w 1106393"/>
                    <a:gd name="connsiteY9" fmla="*/ 559053 h 1538677"/>
                    <a:gd name="connsiteX10" fmla="*/ 0 w 1106393"/>
                    <a:gd name="connsiteY10" fmla="*/ 0 h 153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06393" h="1538677" fill="none" extrusionOk="0">
                      <a:moveTo>
                        <a:pt x="0" y="0"/>
                      </a:moveTo>
                      <a:cubicBezTo>
                        <a:pt x="247253" y="9445"/>
                        <a:pt x="337473" y="20985"/>
                        <a:pt x="542133" y="0"/>
                      </a:cubicBezTo>
                      <a:cubicBezTo>
                        <a:pt x="746793" y="-20985"/>
                        <a:pt x="971064" y="1078"/>
                        <a:pt x="1106393" y="0"/>
                      </a:cubicBezTo>
                      <a:cubicBezTo>
                        <a:pt x="1098215" y="109815"/>
                        <a:pt x="1107781" y="371233"/>
                        <a:pt x="1106393" y="512892"/>
                      </a:cubicBezTo>
                      <a:cubicBezTo>
                        <a:pt x="1105005" y="654551"/>
                        <a:pt x="1089255" y="914124"/>
                        <a:pt x="1106393" y="1025785"/>
                      </a:cubicBezTo>
                      <a:cubicBezTo>
                        <a:pt x="1123531" y="1137446"/>
                        <a:pt x="1126524" y="1338947"/>
                        <a:pt x="1106393" y="1538677"/>
                      </a:cubicBezTo>
                      <a:cubicBezTo>
                        <a:pt x="871869" y="1527753"/>
                        <a:pt x="692261" y="1549936"/>
                        <a:pt x="553197" y="1538677"/>
                      </a:cubicBezTo>
                      <a:cubicBezTo>
                        <a:pt x="414133" y="1527418"/>
                        <a:pt x="224954" y="1520143"/>
                        <a:pt x="0" y="1538677"/>
                      </a:cubicBezTo>
                      <a:cubicBezTo>
                        <a:pt x="17365" y="1332347"/>
                        <a:pt x="-13554" y="1206720"/>
                        <a:pt x="0" y="1056558"/>
                      </a:cubicBezTo>
                      <a:cubicBezTo>
                        <a:pt x="13554" y="906396"/>
                        <a:pt x="-15468" y="703731"/>
                        <a:pt x="0" y="559053"/>
                      </a:cubicBezTo>
                      <a:cubicBezTo>
                        <a:pt x="15468" y="414375"/>
                        <a:pt x="-27273" y="186257"/>
                        <a:pt x="0" y="0"/>
                      </a:cubicBezTo>
                      <a:close/>
                    </a:path>
                    <a:path w="1106393" h="1538677" stroke="0" extrusionOk="0">
                      <a:moveTo>
                        <a:pt x="0" y="0"/>
                      </a:moveTo>
                      <a:cubicBezTo>
                        <a:pt x="238728" y="11683"/>
                        <a:pt x="340124" y="-14253"/>
                        <a:pt x="542133" y="0"/>
                      </a:cubicBezTo>
                      <a:cubicBezTo>
                        <a:pt x="744142" y="14253"/>
                        <a:pt x="960474" y="-15016"/>
                        <a:pt x="1106393" y="0"/>
                      </a:cubicBezTo>
                      <a:cubicBezTo>
                        <a:pt x="1095492" y="123125"/>
                        <a:pt x="1109382" y="358568"/>
                        <a:pt x="1106393" y="543666"/>
                      </a:cubicBezTo>
                      <a:cubicBezTo>
                        <a:pt x="1103404" y="728764"/>
                        <a:pt x="1127646" y="893148"/>
                        <a:pt x="1106393" y="1056558"/>
                      </a:cubicBezTo>
                      <a:cubicBezTo>
                        <a:pt x="1085140" y="1219968"/>
                        <a:pt x="1098008" y="1427262"/>
                        <a:pt x="1106393" y="1538677"/>
                      </a:cubicBezTo>
                      <a:cubicBezTo>
                        <a:pt x="918396" y="1546852"/>
                        <a:pt x="813844" y="1548329"/>
                        <a:pt x="575324" y="1538677"/>
                      </a:cubicBezTo>
                      <a:cubicBezTo>
                        <a:pt x="336804" y="1529025"/>
                        <a:pt x="118044" y="1555540"/>
                        <a:pt x="0" y="1538677"/>
                      </a:cubicBezTo>
                      <a:cubicBezTo>
                        <a:pt x="-13203" y="1281468"/>
                        <a:pt x="-6045" y="1131638"/>
                        <a:pt x="0" y="995011"/>
                      </a:cubicBezTo>
                      <a:cubicBezTo>
                        <a:pt x="6045" y="858384"/>
                        <a:pt x="-20292" y="703673"/>
                        <a:pt x="0" y="451345"/>
                      </a:cubicBezTo>
                      <a:cubicBezTo>
                        <a:pt x="20292" y="199017"/>
                        <a:pt x="18751" y="150196"/>
                        <a:pt x="0" y="0"/>
                      </a:cubicBezTo>
                      <a:close/>
                    </a:path>
                  </a:pathLst>
                </a:custGeom>
                <a:ln w="19050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endParaRPr lang="en-US" sz="1000" b="1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51AB393-FD5D-422E-A2E2-A00F04484BEF}"/>
                    </a:ext>
                  </a:extLst>
                </p:cNvPr>
                <p:cNvSpPr/>
                <p:nvPr/>
              </p:nvSpPr>
              <p:spPr>
                <a:xfrm>
                  <a:off x="4023950" y="3675220"/>
                  <a:ext cx="1647837" cy="93145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93BDDCB7-939E-47C6-9761-2C46175D0638}"/>
                  </a:ext>
                </a:extLst>
              </p:cNvPr>
              <p:cNvSpPr/>
              <p:nvPr/>
            </p:nvSpPr>
            <p:spPr>
              <a:xfrm>
                <a:off x="3847368" y="3747752"/>
                <a:ext cx="257175" cy="2217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2140D056-614F-4B0B-8CDE-9000B71D1500}"/>
                  </a:ext>
                </a:extLst>
              </p:cNvPr>
              <p:cNvSpPr/>
              <p:nvPr/>
            </p:nvSpPr>
            <p:spPr>
              <a:xfrm>
                <a:off x="3846835" y="3799915"/>
                <a:ext cx="257175" cy="221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0228E6-B59C-46DE-816A-2CBB9C151F70}"/>
                </a:ext>
              </a:extLst>
            </p:cNvPr>
            <p:cNvGrpSpPr/>
            <p:nvPr/>
          </p:nvGrpSpPr>
          <p:grpSpPr>
            <a:xfrm>
              <a:off x="2676498" y="3068029"/>
              <a:ext cx="6478531" cy="583206"/>
              <a:chOff x="2676498" y="3722094"/>
              <a:chExt cx="6478531" cy="58320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B7CC9-0A8F-4D7F-B181-FB0605322490}"/>
                  </a:ext>
                </a:extLst>
              </p:cNvPr>
              <p:cNvSpPr/>
              <p:nvPr/>
            </p:nvSpPr>
            <p:spPr>
              <a:xfrm>
                <a:off x="2676498" y="3722094"/>
                <a:ext cx="1264635" cy="5832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0DA08B-E690-4DC7-B909-8061089341ED}"/>
                  </a:ext>
                </a:extLst>
              </p:cNvPr>
              <p:cNvSpPr/>
              <p:nvPr/>
            </p:nvSpPr>
            <p:spPr>
              <a:xfrm>
                <a:off x="3979972" y="3722094"/>
                <a:ext cx="1264635" cy="5832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Karla" pitchFamily="2" charset="0"/>
                  </a:rPr>
                  <a:t>Lecture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21933C-C544-4546-A15E-86773E85152F}"/>
                  </a:ext>
                </a:extLst>
              </p:cNvPr>
              <p:cNvSpPr/>
              <p:nvPr/>
            </p:nvSpPr>
            <p:spPr>
              <a:xfrm>
                <a:off x="5283446" y="3722094"/>
                <a:ext cx="1264635" cy="5832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4847F3-5835-4474-8086-11F6FA55FEAA}"/>
                  </a:ext>
                </a:extLst>
              </p:cNvPr>
              <p:cNvSpPr/>
              <p:nvPr/>
            </p:nvSpPr>
            <p:spPr>
              <a:xfrm>
                <a:off x="6586920" y="3722094"/>
                <a:ext cx="1264635" cy="5832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Karla" pitchFamily="2" charset="0"/>
                  </a:rPr>
                  <a:t>Reading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F909EC-A886-4588-8F2D-B62A8142DDFC}"/>
                  </a:ext>
                </a:extLst>
              </p:cNvPr>
              <p:cNvSpPr/>
              <p:nvPr/>
            </p:nvSpPr>
            <p:spPr>
              <a:xfrm>
                <a:off x="7890394" y="3722094"/>
                <a:ext cx="1264635" cy="5832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6425CB-DD3A-4A67-ABC6-C35FD91B4839}"/>
                  </a:ext>
                </a:extLst>
              </p:cNvPr>
              <p:cNvSpPr/>
              <p:nvPr/>
            </p:nvSpPr>
            <p:spPr>
              <a:xfrm>
                <a:off x="2752725" y="3790349"/>
                <a:ext cx="1114425" cy="4466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F9D40A-C8AE-448C-86CA-90E3DCC88AED}"/>
                  </a:ext>
                </a:extLst>
              </p:cNvPr>
              <p:cNvSpPr/>
              <p:nvPr/>
            </p:nvSpPr>
            <p:spPr>
              <a:xfrm>
                <a:off x="5358550" y="3790349"/>
                <a:ext cx="1114425" cy="4466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687684-C74B-498A-A865-D5F73DE85E19}"/>
                  </a:ext>
                </a:extLst>
              </p:cNvPr>
              <p:cNvSpPr/>
              <p:nvPr/>
            </p:nvSpPr>
            <p:spPr>
              <a:xfrm>
                <a:off x="7965498" y="3790349"/>
                <a:ext cx="1114425" cy="4466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989D5B-2F17-4451-BA4B-6ABE845DDC95}"/>
                </a:ext>
              </a:extLst>
            </p:cNvPr>
            <p:cNvSpPr/>
            <p:nvPr/>
          </p:nvSpPr>
          <p:spPr>
            <a:xfrm>
              <a:off x="3161979" y="2690433"/>
              <a:ext cx="55419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M                    T                    W                   T                    F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F8C88A-6344-490D-BECE-EB8BD5D62BC4}"/>
                </a:ext>
              </a:extLst>
            </p:cNvPr>
            <p:cNvSpPr/>
            <p:nvPr/>
          </p:nvSpPr>
          <p:spPr>
            <a:xfrm>
              <a:off x="4876799" y="3688171"/>
              <a:ext cx="367807" cy="591470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85AFE0-3A99-4AC7-9E77-2C6174E2674E}"/>
                </a:ext>
              </a:extLst>
            </p:cNvPr>
            <p:cNvSpPr/>
            <p:nvPr/>
          </p:nvSpPr>
          <p:spPr>
            <a:xfrm>
              <a:off x="6986235" y="3688171"/>
              <a:ext cx="865320" cy="5914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3EDDA2-B987-4623-A307-1EA588AEE619}"/>
                </a:ext>
              </a:extLst>
            </p:cNvPr>
            <p:cNvSpPr/>
            <p:nvPr/>
          </p:nvSpPr>
          <p:spPr>
            <a:xfrm>
              <a:off x="2308691" y="3688171"/>
              <a:ext cx="367807" cy="591470"/>
            </a:xfrm>
            <a:prstGeom prst="rect">
              <a:avLst/>
            </a:prstGeom>
            <a:solidFill>
              <a:srgbClr val="4DB84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99F843-C5FC-484D-8103-5883F8084CC1}"/>
                </a:ext>
              </a:extLst>
            </p:cNvPr>
            <p:cNvSpPr/>
            <p:nvPr/>
          </p:nvSpPr>
          <p:spPr>
            <a:xfrm>
              <a:off x="1719786" y="4337475"/>
              <a:ext cx="15456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Karla" pitchFamily="2" charset="0"/>
                </a:rPr>
                <a:t>Release</a:t>
              </a:r>
            </a:p>
            <a:p>
              <a:pPr algn="ctr"/>
              <a:r>
                <a:rPr lang="en-US" b="1" dirty="0">
                  <a:latin typeface="Karla" pitchFamily="2" charset="0"/>
                </a:rPr>
                <a:t>Reading List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B981BD-E51F-4F06-A508-06712155D691}"/>
                </a:ext>
              </a:extLst>
            </p:cNvPr>
            <p:cNvSpPr/>
            <p:nvPr/>
          </p:nvSpPr>
          <p:spPr>
            <a:xfrm>
              <a:off x="4507505" y="4339274"/>
              <a:ext cx="11063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Exercise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9290BC-71CC-4F12-91D8-2A4D4D796208}"/>
                </a:ext>
              </a:extLst>
            </p:cNvPr>
            <p:cNvSpPr/>
            <p:nvPr/>
          </p:nvSpPr>
          <p:spPr>
            <a:xfrm>
              <a:off x="6579589" y="3688171"/>
              <a:ext cx="367807" cy="591470"/>
            </a:xfrm>
            <a:prstGeom prst="rect">
              <a:avLst/>
            </a:prstGeom>
            <a:solidFill>
              <a:srgbClr val="ED1B3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788F3C-B34A-4758-BA96-E47E7554AB55}"/>
                </a:ext>
              </a:extLst>
            </p:cNvPr>
            <p:cNvSpPr/>
            <p:nvPr/>
          </p:nvSpPr>
          <p:spPr>
            <a:xfrm>
              <a:off x="6309447" y="4325108"/>
              <a:ext cx="2420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Quiz + Presentation*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5B87CA-9F30-4DE5-8BFB-4475AEB51822}"/>
                </a:ext>
              </a:extLst>
            </p:cNvPr>
            <p:cNvSpPr/>
            <p:nvPr/>
          </p:nvSpPr>
          <p:spPr>
            <a:xfrm>
              <a:off x="8256775" y="5503701"/>
              <a:ext cx="23791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Karla" pitchFamily="2" charset="0"/>
                </a:rPr>
                <a:t>*one per module per group</a:t>
              </a:r>
              <a:endParaRPr lang="en-US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45904F-A480-4A9E-A1D5-617D7AB8D210}"/>
                </a:ext>
              </a:extLst>
            </p:cNvPr>
            <p:cNvSpPr/>
            <p:nvPr/>
          </p:nvSpPr>
          <p:spPr>
            <a:xfrm>
              <a:off x="2813654" y="5508483"/>
              <a:ext cx="39116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Karla" pitchFamily="2" charset="0"/>
                </a:rPr>
                <a:t>due next week by the beginning of the lecture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36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424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Arial</vt:lpstr>
      <vt:lpstr>Calibri Light</vt:lpstr>
      <vt:lpstr>Karla</vt:lpstr>
      <vt:lpstr>Office Theme</vt:lpstr>
      <vt:lpstr>Custom Design</vt:lpstr>
      <vt:lpstr>1_Custom Design</vt:lpstr>
      <vt:lpstr>Lecture #1: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  INTRODUCTION</dc:title>
  <dc:creator>andrea porelli</dc:creator>
  <cp:lastModifiedBy>andrea porelli</cp:lastModifiedBy>
  <cp:revision>54</cp:revision>
  <dcterms:created xsi:type="dcterms:W3CDTF">2020-01-23T20:36:42Z</dcterms:created>
  <dcterms:modified xsi:type="dcterms:W3CDTF">2020-01-27T16:56:39Z</dcterms:modified>
</cp:coreProperties>
</file>