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Karla" panose="020F0502020204030204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D16A-4BE1-4324-9465-EA5372E54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A4463-C390-4D80-8900-E3783BBA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748D-A959-4741-B0CB-E2258A82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9003-AAF3-4BFC-A67F-DF6F953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10D9-9443-435E-BA0D-07B5F6E3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E991-E69A-4C2F-A2DE-1AB8623D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032AB-CDFA-4E84-91DC-DE1DC9CE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D805-7A06-4010-88E5-2CB6DF40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C210-F250-4D5E-8614-4552E5E2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3B74-0BCB-4F7E-93E6-24BF665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D342C-9D4C-4751-AA48-3B04CA77E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47EC-D66B-4968-807F-6FA2C53B3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F0A7-CD6A-483F-A8F6-A4024CA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4D3A-B555-472B-9376-3610B37F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ECC8-9A57-42B2-B13D-F5995FFD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6602-090E-4DBB-A985-D0641537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E9E5-CC6D-4409-910F-81C05A13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4E907-E3C2-465F-AEF2-3C465239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11D1-158B-4589-870D-361B5776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F40-B884-4EB9-990B-7ACFD9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AE0E-3D2D-4DD3-A088-54A6ABD2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17B5-0375-4E58-BD11-7116442B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34B77-129B-4E29-931D-491AD03C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3681-3B4B-4A76-A8D0-8C9BE7C5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7D2B-8EBB-441C-8E47-18446BDF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F2ED-72BE-4DD8-94CE-4B0C2D80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CF6B-4002-4738-A7AF-0302A3B19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8283B-2D96-4C78-92BF-4892A85ED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23919-CD51-420A-B1E2-8E50F913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F7044-4DCC-44A1-9D44-55A8F0A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D7C0-E187-428E-AF27-0D6CF26B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571D-C72D-46B8-B8A2-31612A2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ADE5-5D63-4679-BB12-76841445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16A70-32A5-4774-9011-E98E854D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4A42C-EF50-4484-8107-6865AE04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403B5-D1E9-4893-858D-700F1F59D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E89E4-0597-4FCA-B2CC-5C39952F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AA24C-983E-4574-AD2E-DEAAC94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95CF7-C47D-479A-95D5-FB24982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5941-5F0C-4AF3-9FF7-C62EB777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3418F-F5DC-4AB8-BF33-D1B66442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B7C-070D-45FE-854B-ED3509BA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D0B33-892C-49C2-BCFA-F29E20B5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A04FA-829E-4FC4-8ACF-72571B09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93669-279A-4E0B-9EBF-5AF9509F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A363F-1CF0-4CB1-A63A-E70B3D81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34E-8963-40FF-808A-14CFB7FD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783E-CD4B-4660-B052-BFF30CFD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1BEE9-3ED7-4618-8C2D-2883FC1B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42EC-4C22-416A-BEE7-650A959D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760D-DDBD-45A4-B48E-D2004F21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BF4FA-A4D6-4027-8E2F-0E5F0274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8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2C64-96F4-4DDB-95A3-0EE21725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579AD-6947-4508-B337-F81F982B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17FDC-8507-40EB-904B-26CB767B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2E074-D0FA-4489-A028-2A306A6D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C6B5C-BB7C-46A1-B23E-81138510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D839-EBBE-42B1-ADD8-50D4DB81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5A242-39D5-4B7C-9B92-CC2C6995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8C6CF-CE09-4E90-B6D3-B52EE359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9812-0BAE-4197-A8ED-0ECA69802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FDEE-31B2-4A81-9764-6BBEE99A1C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BF50-69FB-4CCB-B287-12951961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4D4B-AD91-4485-8D71-964F0EE9D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5448051" y="2212820"/>
            <a:ext cx="1295898" cy="647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288" y="449737"/>
            <a:ext cx="6793424" cy="1388361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Lecture #1</a:t>
            </a:r>
            <a:br>
              <a:rPr lang="en-US" sz="4800" b="1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4800" b="1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5106-558C-4A6C-94DC-B85D920F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768" y="2349811"/>
            <a:ext cx="6452461" cy="17713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  <a:p>
            <a:r>
              <a:rPr lang="en-US" b="1" dirty="0">
                <a:latin typeface="Karla" charset="0"/>
              </a:rPr>
              <a:t> </a:t>
            </a:r>
          </a:p>
          <a:p>
            <a:r>
              <a:rPr lang="en-US" b="1" dirty="0">
                <a:latin typeface="Karla" charset="0"/>
              </a:rPr>
              <a:t>Advance Practical Data Science</a:t>
            </a:r>
          </a:p>
          <a:p>
            <a:r>
              <a:rPr lang="en-US" sz="2000" b="1" dirty="0" err="1">
                <a:latin typeface="Karla" charset="0"/>
              </a:rPr>
              <a:t>Pavlos</a:t>
            </a:r>
            <a:r>
              <a:rPr lang="en-US" sz="2000" b="1" dirty="0">
                <a:latin typeface="Karla" charset="0"/>
              </a:rPr>
              <a:t> </a:t>
            </a:r>
            <a:r>
              <a:rPr lang="en-US" sz="2000" b="1" dirty="0" err="1">
                <a:latin typeface="Karla" charset="0"/>
              </a:rPr>
              <a:t>Protopapas</a:t>
            </a:r>
            <a:endParaRPr lang="en-US" sz="1200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70" y="4632883"/>
            <a:ext cx="3075258" cy="1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37FB94-059C-4EA6-A553-1FB978C79D3F}"/>
              </a:ext>
            </a:extLst>
          </p:cNvPr>
          <p:cNvSpPr/>
          <p:nvPr/>
        </p:nvSpPr>
        <p:spPr>
          <a:xfrm>
            <a:off x="3733551" y="3939108"/>
            <a:ext cx="1295898" cy="64794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288" y="449737"/>
            <a:ext cx="6793424" cy="647949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Logos B/W</a:t>
            </a:r>
            <a:endParaRPr lang="en-US" sz="48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5106-558C-4A6C-94DC-B85D920F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3550" y="4076100"/>
            <a:ext cx="1295899" cy="5109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349" y="4635632"/>
            <a:ext cx="3075258" cy="18599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A97827-087C-4611-9EF9-BA2AD1F36B36}"/>
              </a:ext>
            </a:extLst>
          </p:cNvPr>
          <p:cNvSpPr/>
          <p:nvPr/>
        </p:nvSpPr>
        <p:spPr>
          <a:xfrm>
            <a:off x="5029449" y="3970694"/>
            <a:ext cx="3828801" cy="584775"/>
          </a:xfrm>
          <a:prstGeom prst="rect">
            <a:avLst/>
          </a:pr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latin typeface="Karla" charset="0"/>
              </a:rPr>
              <a:t>Pavlos</a:t>
            </a:r>
            <a:r>
              <a:rPr lang="en-US" sz="1400" b="1" dirty="0">
                <a:latin typeface="Karla" charset="0"/>
              </a:rPr>
              <a:t> </a:t>
            </a:r>
            <a:r>
              <a:rPr lang="en-US" sz="1400" b="1" dirty="0" err="1">
                <a:latin typeface="Karla" charset="0"/>
              </a:rPr>
              <a:t>Protopapas</a:t>
            </a:r>
            <a:endParaRPr lang="en-US" sz="1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76961-937E-477E-A3A0-CD112E2A957B}"/>
              </a:ext>
            </a:extLst>
          </p:cNvPr>
          <p:cNvSpPr/>
          <p:nvPr/>
        </p:nvSpPr>
        <p:spPr>
          <a:xfrm>
            <a:off x="3708400" y="2719901"/>
            <a:ext cx="1295898" cy="647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C66B1D-1A08-4347-8398-FEFE78CF3166}"/>
              </a:ext>
            </a:extLst>
          </p:cNvPr>
          <p:cNvSpPr txBox="1">
            <a:spLocks/>
          </p:cNvSpPr>
          <p:nvPr/>
        </p:nvSpPr>
        <p:spPr>
          <a:xfrm>
            <a:off x="3708399" y="2856893"/>
            <a:ext cx="1295899" cy="51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8A0965-BF9D-4A98-8B9E-B6033C4B4D32}"/>
              </a:ext>
            </a:extLst>
          </p:cNvPr>
          <p:cNvSpPr/>
          <p:nvPr/>
        </p:nvSpPr>
        <p:spPr>
          <a:xfrm>
            <a:off x="5004298" y="2751487"/>
            <a:ext cx="3828801" cy="584775"/>
          </a:xfrm>
          <a:custGeom>
            <a:avLst/>
            <a:gdLst>
              <a:gd name="connsiteX0" fmla="*/ 0 w 3828801"/>
              <a:gd name="connsiteY0" fmla="*/ 0 h 584775"/>
              <a:gd name="connsiteX1" fmla="*/ 714710 w 3828801"/>
              <a:gd name="connsiteY1" fmla="*/ 0 h 584775"/>
              <a:gd name="connsiteX2" fmla="*/ 1391131 w 3828801"/>
              <a:gd name="connsiteY2" fmla="*/ 0 h 584775"/>
              <a:gd name="connsiteX3" fmla="*/ 2067553 w 3828801"/>
              <a:gd name="connsiteY3" fmla="*/ 0 h 584775"/>
              <a:gd name="connsiteX4" fmla="*/ 2590822 w 3828801"/>
              <a:gd name="connsiteY4" fmla="*/ 0 h 584775"/>
              <a:gd name="connsiteX5" fmla="*/ 3152379 w 3828801"/>
              <a:gd name="connsiteY5" fmla="*/ 0 h 584775"/>
              <a:gd name="connsiteX6" fmla="*/ 3828801 w 3828801"/>
              <a:gd name="connsiteY6" fmla="*/ 0 h 584775"/>
              <a:gd name="connsiteX7" fmla="*/ 3828801 w 3828801"/>
              <a:gd name="connsiteY7" fmla="*/ 584775 h 584775"/>
              <a:gd name="connsiteX8" fmla="*/ 3190668 w 3828801"/>
              <a:gd name="connsiteY8" fmla="*/ 584775 h 584775"/>
              <a:gd name="connsiteX9" fmla="*/ 2667398 w 3828801"/>
              <a:gd name="connsiteY9" fmla="*/ 584775 h 584775"/>
              <a:gd name="connsiteX10" fmla="*/ 2144129 w 3828801"/>
              <a:gd name="connsiteY10" fmla="*/ 584775 h 584775"/>
              <a:gd name="connsiteX11" fmla="*/ 1467707 w 3828801"/>
              <a:gd name="connsiteY11" fmla="*/ 584775 h 584775"/>
              <a:gd name="connsiteX12" fmla="*/ 906150 w 3828801"/>
              <a:gd name="connsiteY12" fmla="*/ 584775 h 584775"/>
              <a:gd name="connsiteX13" fmla="*/ 0 w 3828801"/>
              <a:gd name="connsiteY13" fmla="*/ 584775 h 584775"/>
              <a:gd name="connsiteX14" fmla="*/ 0 w 3828801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8801" h="584775" fill="none" extrusionOk="0">
                <a:moveTo>
                  <a:pt x="0" y="0"/>
                </a:moveTo>
                <a:cubicBezTo>
                  <a:pt x="348003" y="-20745"/>
                  <a:pt x="367434" y="27532"/>
                  <a:pt x="714710" y="0"/>
                </a:cubicBezTo>
                <a:cubicBezTo>
                  <a:pt x="1061986" y="-27532"/>
                  <a:pt x="1066457" y="-7668"/>
                  <a:pt x="1391131" y="0"/>
                </a:cubicBezTo>
                <a:cubicBezTo>
                  <a:pt x="1715805" y="7668"/>
                  <a:pt x="1897352" y="-31783"/>
                  <a:pt x="2067553" y="0"/>
                </a:cubicBezTo>
                <a:cubicBezTo>
                  <a:pt x="2237754" y="31783"/>
                  <a:pt x="2443578" y="9100"/>
                  <a:pt x="2590822" y="0"/>
                </a:cubicBezTo>
                <a:cubicBezTo>
                  <a:pt x="2738066" y="-9100"/>
                  <a:pt x="2948803" y="21392"/>
                  <a:pt x="3152379" y="0"/>
                </a:cubicBezTo>
                <a:cubicBezTo>
                  <a:pt x="3355955" y="-21392"/>
                  <a:pt x="3531707" y="-32995"/>
                  <a:pt x="3828801" y="0"/>
                </a:cubicBezTo>
                <a:cubicBezTo>
                  <a:pt x="3847120" y="145862"/>
                  <a:pt x="3808109" y="433896"/>
                  <a:pt x="3828801" y="584775"/>
                </a:cubicBezTo>
                <a:cubicBezTo>
                  <a:pt x="3633808" y="585971"/>
                  <a:pt x="3497714" y="596897"/>
                  <a:pt x="3190668" y="584775"/>
                </a:cubicBezTo>
                <a:cubicBezTo>
                  <a:pt x="2883622" y="572653"/>
                  <a:pt x="2788161" y="585870"/>
                  <a:pt x="2667398" y="584775"/>
                </a:cubicBezTo>
                <a:cubicBezTo>
                  <a:pt x="2546635" y="583681"/>
                  <a:pt x="2313184" y="572839"/>
                  <a:pt x="2144129" y="584775"/>
                </a:cubicBezTo>
                <a:cubicBezTo>
                  <a:pt x="1975074" y="596711"/>
                  <a:pt x="1798810" y="567035"/>
                  <a:pt x="1467707" y="584775"/>
                </a:cubicBezTo>
                <a:cubicBezTo>
                  <a:pt x="1136604" y="602515"/>
                  <a:pt x="1135156" y="604702"/>
                  <a:pt x="906150" y="584775"/>
                </a:cubicBezTo>
                <a:cubicBezTo>
                  <a:pt x="677144" y="564848"/>
                  <a:pt x="375882" y="60493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828801" h="584775" stroke="0" extrusionOk="0">
                <a:moveTo>
                  <a:pt x="0" y="0"/>
                </a:moveTo>
                <a:cubicBezTo>
                  <a:pt x="244066" y="-18668"/>
                  <a:pt x="315116" y="-7371"/>
                  <a:pt x="599845" y="0"/>
                </a:cubicBezTo>
                <a:cubicBezTo>
                  <a:pt x="884574" y="7371"/>
                  <a:pt x="862043" y="6614"/>
                  <a:pt x="1123115" y="0"/>
                </a:cubicBezTo>
                <a:cubicBezTo>
                  <a:pt x="1384187" y="-6614"/>
                  <a:pt x="1496465" y="-14535"/>
                  <a:pt x="1837824" y="0"/>
                </a:cubicBezTo>
                <a:cubicBezTo>
                  <a:pt x="2179183" y="14535"/>
                  <a:pt x="2141354" y="-17438"/>
                  <a:pt x="2437670" y="0"/>
                </a:cubicBezTo>
                <a:cubicBezTo>
                  <a:pt x="2733986" y="17438"/>
                  <a:pt x="2873325" y="11806"/>
                  <a:pt x="3037515" y="0"/>
                </a:cubicBezTo>
                <a:cubicBezTo>
                  <a:pt x="3201705" y="-11806"/>
                  <a:pt x="3439546" y="-5188"/>
                  <a:pt x="3828801" y="0"/>
                </a:cubicBezTo>
                <a:cubicBezTo>
                  <a:pt x="3826040" y="282673"/>
                  <a:pt x="3828418" y="341227"/>
                  <a:pt x="3828801" y="584775"/>
                </a:cubicBezTo>
                <a:cubicBezTo>
                  <a:pt x="3651954" y="582316"/>
                  <a:pt x="3387391" y="614455"/>
                  <a:pt x="3190668" y="584775"/>
                </a:cubicBezTo>
                <a:cubicBezTo>
                  <a:pt x="2993945" y="555095"/>
                  <a:pt x="2793334" y="604406"/>
                  <a:pt x="2667398" y="584775"/>
                </a:cubicBezTo>
                <a:cubicBezTo>
                  <a:pt x="2541462" y="565145"/>
                  <a:pt x="2207504" y="585378"/>
                  <a:pt x="2029265" y="584775"/>
                </a:cubicBezTo>
                <a:cubicBezTo>
                  <a:pt x="1851026" y="584172"/>
                  <a:pt x="1632137" y="595298"/>
                  <a:pt x="1391131" y="584775"/>
                </a:cubicBezTo>
                <a:cubicBezTo>
                  <a:pt x="1150125" y="574252"/>
                  <a:pt x="1026340" y="581042"/>
                  <a:pt x="791286" y="584775"/>
                </a:cubicBezTo>
                <a:cubicBezTo>
                  <a:pt x="556233" y="588508"/>
                  <a:pt x="235797" y="598758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Karla" charset="0"/>
              </a:rPr>
              <a:t>Advance Practical Data Science</a:t>
            </a:r>
          </a:p>
          <a:p>
            <a:r>
              <a:rPr lang="en-US" sz="1400" b="1" dirty="0" err="1">
                <a:latin typeface="Karla" charset="0"/>
              </a:rPr>
              <a:t>Pavlos</a:t>
            </a:r>
            <a:r>
              <a:rPr lang="en-US" sz="1400" b="1" dirty="0">
                <a:latin typeface="Karla" charset="0"/>
              </a:rPr>
              <a:t> </a:t>
            </a:r>
            <a:r>
              <a:rPr lang="en-US" sz="1400" b="1" dirty="0" err="1">
                <a:latin typeface="Karla" charset="0"/>
              </a:rPr>
              <a:t>Protopapas</a:t>
            </a:r>
            <a:endParaRPr lang="en-US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D32EE-4587-4C8B-8E14-3A6937F91D38}"/>
              </a:ext>
            </a:extLst>
          </p:cNvPr>
          <p:cNvSpPr/>
          <p:nvPr/>
        </p:nvSpPr>
        <p:spPr>
          <a:xfrm>
            <a:off x="3708400" y="1456080"/>
            <a:ext cx="1295898" cy="647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5029A45-9E18-4508-BADA-5F780B42BD62}"/>
              </a:ext>
            </a:extLst>
          </p:cNvPr>
          <p:cNvSpPr txBox="1">
            <a:spLocks/>
          </p:cNvSpPr>
          <p:nvPr/>
        </p:nvSpPr>
        <p:spPr>
          <a:xfrm>
            <a:off x="3708399" y="1593072"/>
            <a:ext cx="1295899" cy="51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CF9C45-FF07-4721-888A-CDC8D2C9F429}"/>
              </a:ext>
            </a:extLst>
          </p:cNvPr>
          <p:cNvSpPr/>
          <p:nvPr/>
        </p:nvSpPr>
        <p:spPr>
          <a:xfrm>
            <a:off x="3708400" y="5376652"/>
            <a:ext cx="1295898" cy="647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EC03D37-031E-4AFA-B1FF-7E1E0DB75EDA}"/>
              </a:ext>
            </a:extLst>
          </p:cNvPr>
          <p:cNvSpPr txBox="1">
            <a:spLocks/>
          </p:cNvSpPr>
          <p:nvPr/>
        </p:nvSpPr>
        <p:spPr>
          <a:xfrm>
            <a:off x="3708399" y="5513644"/>
            <a:ext cx="1295899" cy="51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140DE-DF19-4E67-BA8B-FDEFA75CDC53}"/>
              </a:ext>
            </a:extLst>
          </p:cNvPr>
          <p:cNvSpPr/>
          <p:nvPr/>
        </p:nvSpPr>
        <p:spPr>
          <a:xfrm>
            <a:off x="5004298" y="5408238"/>
            <a:ext cx="3828801" cy="584775"/>
          </a:xfrm>
          <a:custGeom>
            <a:avLst/>
            <a:gdLst>
              <a:gd name="connsiteX0" fmla="*/ 0 w 3828801"/>
              <a:gd name="connsiteY0" fmla="*/ 0 h 584775"/>
              <a:gd name="connsiteX1" fmla="*/ 714710 w 3828801"/>
              <a:gd name="connsiteY1" fmla="*/ 0 h 584775"/>
              <a:gd name="connsiteX2" fmla="*/ 1391131 w 3828801"/>
              <a:gd name="connsiteY2" fmla="*/ 0 h 584775"/>
              <a:gd name="connsiteX3" fmla="*/ 2067553 w 3828801"/>
              <a:gd name="connsiteY3" fmla="*/ 0 h 584775"/>
              <a:gd name="connsiteX4" fmla="*/ 2590822 w 3828801"/>
              <a:gd name="connsiteY4" fmla="*/ 0 h 584775"/>
              <a:gd name="connsiteX5" fmla="*/ 3152379 w 3828801"/>
              <a:gd name="connsiteY5" fmla="*/ 0 h 584775"/>
              <a:gd name="connsiteX6" fmla="*/ 3828801 w 3828801"/>
              <a:gd name="connsiteY6" fmla="*/ 0 h 584775"/>
              <a:gd name="connsiteX7" fmla="*/ 3828801 w 3828801"/>
              <a:gd name="connsiteY7" fmla="*/ 584775 h 584775"/>
              <a:gd name="connsiteX8" fmla="*/ 3190668 w 3828801"/>
              <a:gd name="connsiteY8" fmla="*/ 584775 h 584775"/>
              <a:gd name="connsiteX9" fmla="*/ 2667398 w 3828801"/>
              <a:gd name="connsiteY9" fmla="*/ 584775 h 584775"/>
              <a:gd name="connsiteX10" fmla="*/ 2144129 w 3828801"/>
              <a:gd name="connsiteY10" fmla="*/ 584775 h 584775"/>
              <a:gd name="connsiteX11" fmla="*/ 1467707 w 3828801"/>
              <a:gd name="connsiteY11" fmla="*/ 584775 h 584775"/>
              <a:gd name="connsiteX12" fmla="*/ 906150 w 3828801"/>
              <a:gd name="connsiteY12" fmla="*/ 584775 h 584775"/>
              <a:gd name="connsiteX13" fmla="*/ 0 w 3828801"/>
              <a:gd name="connsiteY13" fmla="*/ 584775 h 584775"/>
              <a:gd name="connsiteX14" fmla="*/ 0 w 3828801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8801" h="584775" fill="none" extrusionOk="0">
                <a:moveTo>
                  <a:pt x="0" y="0"/>
                </a:moveTo>
                <a:cubicBezTo>
                  <a:pt x="348003" y="-20745"/>
                  <a:pt x="367434" y="27532"/>
                  <a:pt x="714710" y="0"/>
                </a:cubicBezTo>
                <a:cubicBezTo>
                  <a:pt x="1061986" y="-27532"/>
                  <a:pt x="1066457" y="-7668"/>
                  <a:pt x="1391131" y="0"/>
                </a:cubicBezTo>
                <a:cubicBezTo>
                  <a:pt x="1715805" y="7668"/>
                  <a:pt x="1897352" y="-31783"/>
                  <a:pt x="2067553" y="0"/>
                </a:cubicBezTo>
                <a:cubicBezTo>
                  <a:pt x="2237754" y="31783"/>
                  <a:pt x="2443578" y="9100"/>
                  <a:pt x="2590822" y="0"/>
                </a:cubicBezTo>
                <a:cubicBezTo>
                  <a:pt x="2738066" y="-9100"/>
                  <a:pt x="2948803" y="21392"/>
                  <a:pt x="3152379" y="0"/>
                </a:cubicBezTo>
                <a:cubicBezTo>
                  <a:pt x="3355955" y="-21392"/>
                  <a:pt x="3531707" y="-32995"/>
                  <a:pt x="3828801" y="0"/>
                </a:cubicBezTo>
                <a:cubicBezTo>
                  <a:pt x="3847120" y="145862"/>
                  <a:pt x="3808109" y="433896"/>
                  <a:pt x="3828801" y="584775"/>
                </a:cubicBezTo>
                <a:cubicBezTo>
                  <a:pt x="3633808" y="585971"/>
                  <a:pt x="3497714" y="596897"/>
                  <a:pt x="3190668" y="584775"/>
                </a:cubicBezTo>
                <a:cubicBezTo>
                  <a:pt x="2883622" y="572653"/>
                  <a:pt x="2788161" y="585870"/>
                  <a:pt x="2667398" y="584775"/>
                </a:cubicBezTo>
                <a:cubicBezTo>
                  <a:pt x="2546635" y="583681"/>
                  <a:pt x="2313184" y="572839"/>
                  <a:pt x="2144129" y="584775"/>
                </a:cubicBezTo>
                <a:cubicBezTo>
                  <a:pt x="1975074" y="596711"/>
                  <a:pt x="1798810" y="567035"/>
                  <a:pt x="1467707" y="584775"/>
                </a:cubicBezTo>
                <a:cubicBezTo>
                  <a:pt x="1136604" y="602515"/>
                  <a:pt x="1135156" y="604702"/>
                  <a:pt x="906150" y="584775"/>
                </a:cubicBezTo>
                <a:cubicBezTo>
                  <a:pt x="677144" y="564848"/>
                  <a:pt x="375882" y="60493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828801" h="584775" stroke="0" extrusionOk="0">
                <a:moveTo>
                  <a:pt x="0" y="0"/>
                </a:moveTo>
                <a:cubicBezTo>
                  <a:pt x="244066" y="-18668"/>
                  <a:pt x="315116" y="-7371"/>
                  <a:pt x="599845" y="0"/>
                </a:cubicBezTo>
                <a:cubicBezTo>
                  <a:pt x="884574" y="7371"/>
                  <a:pt x="862043" y="6614"/>
                  <a:pt x="1123115" y="0"/>
                </a:cubicBezTo>
                <a:cubicBezTo>
                  <a:pt x="1384187" y="-6614"/>
                  <a:pt x="1496465" y="-14535"/>
                  <a:pt x="1837824" y="0"/>
                </a:cubicBezTo>
                <a:cubicBezTo>
                  <a:pt x="2179183" y="14535"/>
                  <a:pt x="2141354" y="-17438"/>
                  <a:pt x="2437670" y="0"/>
                </a:cubicBezTo>
                <a:cubicBezTo>
                  <a:pt x="2733986" y="17438"/>
                  <a:pt x="2873325" y="11806"/>
                  <a:pt x="3037515" y="0"/>
                </a:cubicBezTo>
                <a:cubicBezTo>
                  <a:pt x="3201705" y="-11806"/>
                  <a:pt x="3439546" y="-5188"/>
                  <a:pt x="3828801" y="0"/>
                </a:cubicBezTo>
                <a:cubicBezTo>
                  <a:pt x="3826040" y="282673"/>
                  <a:pt x="3828418" y="341227"/>
                  <a:pt x="3828801" y="584775"/>
                </a:cubicBezTo>
                <a:cubicBezTo>
                  <a:pt x="3651954" y="582316"/>
                  <a:pt x="3387391" y="614455"/>
                  <a:pt x="3190668" y="584775"/>
                </a:cubicBezTo>
                <a:cubicBezTo>
                  <a:pt x="2993945" y="555095"/>
                  <a:pt x="2793334" y="604406"/>
                  <a:pt x="2667398" y="584775"/>
                </a:cubicBezTo>
                <a:cubicBezTo>
                  <a:pt x="2541462" y="565145"/>
                  <a:pt x="2207504" y="585378"/>
                  <a:pt x="2029265" y="584775"/>
                </a:cubicBezTo>
                <a:cubicBezTo>
                  <a:pt x="1851026" y="584172"/>
                  <a:pt x="1632137" y="595298"/>
                  <a:pt x="1391131" y="584775"/>
                </a:cubicBezTo>
                <a:cubicBezTo>
                  <a:pt x="1150125" y="574252"/>
                  <a:pt x="1026340" y="581042"/>
                  <a:pt x="791286" y="584775"/>
                </a:cubicBezTo>
                <a:cubicBezTo>
                  <a:pt x="556233" y="588508"/>
                  <a:pt x="235797" y="598758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latin typeface="Karla" charset="0"/>
              </a:rPr>
              <a:t>Pavlos</a:t>
            </a:r>
            <a:r>
              <a:rPr lang="en-US" sz="1400" b="1" dirty="0">
                <a:latin typeface="Karla" charset="0"/>
              </a:rPr>
              <a:t> </a:t>
            </a:r>
            <a:r>
              <a:rPr lang="en-US" sz="1400" b="1" dirty="0" err="1">
                <a:latin typeface="Karla" charset="0"/>
              </a:rPr>
              <a:t>Protopapas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85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0211E88-F98D-42F2-A6F4-6418B5BC196F}"/>
              </a:ext>
            </a:extLst>
          </p:cNvPr>
          <p:cNvSpPr/>
          <p:nvPr/>
        </p:nvSpPr>
        <p:spPr>
          <a:xfrm>
            <a:off x="7601572" y="5205510"/>
            <a:ext cx="3828801" cy="584775"/>
          </a:xfrm>
          <a:custGeom>
            <a:avLst/>
            <a:gdLst>
              <a:gd name="connsiteX0" fmla="*/ 0 w 3828801"/>
              <a:gd name="connsiteY0" fmla="*/ 0 h 584775"/>
              <a:gd name="connsiteX1" fmla="*/ 714710 w 3828801"/>
              <a:gd name="connsiteY1" fmla="*/ 0 h 584775"/>
              <a:gd name="connsiteX2" fmla="*/ 1391131 w 3828801"/>
              <a:gd name="connsiteY2" fmla="*/ 0 h 584775"/>
              <a:gd name="connsiteX3" fmla="*/ 2067553 w 3828801"/>
              <a:gd name="connsiteY3" fmla="*/ 0 h 584775"/>
              <a:gd name="connsiteX4" fmla="*/ 2590822 w 3828801"/>
              <a:gd name="connsiteY4" fmla="*/ 0 h 584775"/>
              <a:gd name="connsiteX5" fmla="*/ 3152379 w 3828801"/>
              <a:gd name="connsiteY5" fmla="*/ 0 h 584775"/>
              <a:gd name="connsiteX6" fmla="*/ 3828801 w 3828801"/>
              <a:gd name="connsiteY6" fmla="*/ 0 h 584775"/>
              <a:gd name="connsiteX7" fmla="*/ 3828801 w 3828801"/>
              <a:gd name="connsiteY7" fmla="*/ 584775 h 584775"/>
              <a:gd name="connsiteX8" fmla="*/ 3190668 w 3828801"/>
              <a:gd name="connsiteY8" fmla="*/ 584775 h 584775"/>
              <a:gd name="connsiteX9" fmla="*/ 2667398 w 3828801"/>
              <a:gd name="connsiteY9" fmla="*/ 584775 h 584775"/>
              <a:gd name="connsiteX10" fmla="*/ 2144129 w 3828801"/>
              <a:gd name="connsiteY10" fmla="*/ 584775 h 584775"/>
              <a:gd name="connsiteX11" fmla="*/ 1467707 w 3828801"/>
              <a:gd name="connsiteY11" fmla="*/ 584775 h 584775"/>
              <a:gd name="connsiteX12" fmla="*/ 906150 w 3828801"/>
              <a:gd name="connsiteY12" fmla="*/ 584775 h 584775"/>
              <a:gd name="connsiteX13" fmla="*/ 0 w 3828801"/>
              <a:gd name="connsiteY13" fmla="*/ 584775 h 584775"/>
              <a:gd name="connsiteX14" fmla="*/ 0 w 3828801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8801" h="584775" fill="none" extrusionOk="0">
                <a:moveTo>
                  <a:pt x="0" y="0"/>
                </a:moveTo>
                <a:cubicBezTo>
                  <a:pt x="348003" y="-20745"/>
                  <a:pt x="367434" y="27532"/>
                  <a:pt x="714710" y="0"/>
                </a:cubicBezTo>
                <a:cubicBezTo>
                  <a:pt x="1061986" y="-27532"/>
                  <a:pt x="1066457" y="-7668"/>
                  <a:pt x="1391131" y="0"/>
                </a:cubicBezTo>
                <a:cubicBezTo>
                  <a:pt x="1715805" y="7668"/>
                  <a:pt x="1897352" y="-31783"/>
                  <a:pt x="2067553" y="0"/>
                </a:cubicBezTo>
                <a:cubicBezTo>
                  <a:pt x="2237754" y="31783"/>
                  <a:pt x="2443578" y="9100"/>
                  <a:pt x="2590822" y="0"/>
                </a:cubicBezTo>
                <a:cubicBezTo>
                  <a:pt x="2738066" y="-9100"/>
                  <a:pt x="2948803" y="21392"/>
                  <a:pt x="3152379" y="0"/>
                </a:cubicBezTo>
                <a:cubicBezTo>
                  <a:pt x="3355955" y="-21392"/>
                  <a:pt x="3531707" y="-32995"/>
                  <a:pt x="3828801" y="0"/>
                </a:cubicBezTo>
                <a:cubicBezTo>
                  <a:pt x="3847120" y="145862"/>
                  <a:pt x="3808109" y="433896"/>
                  <a:pt x="3828801" y="584775"/>
                </a:cubicBezTo>
                <a:cubicBezTo>
                  <a:pt x="3633808" y="585971"/>
                  <a:pt x="3497714" y="596897"/>
                  <a:pt x="3190668" y="584775"/>
                </a:cubicBezTo>
                <a:cubicBezTo>
                  <a:pt x="2883622" y="572653"/>
                  <a:pt x="2788161" y="585870"/>
                  <a:pt x="2667398" y="584775"/>
                </a:cubicBezTo>
                <a:cubicBezTo>
                  <a:pt x="2546635" y="583681"/>
                  <a:pt x="2313184" y="572839"/>
                  <a:pt x="2144129" y="584775"/>
                </a:cubicBezTo>
                <a:cubicBezTo>
                  <a:pt x="1975074" y="596711"/>
                  <a:pt x="1798810" y="567035"/>
                  <a:pt x="1467707" y="584775"/>
                </a:cubicBezTo>
                <a:cubicBezTo>
                  <a:pt x="1136604" y="602515"/>
                  <a:pt x="1135156" y="604702"/>
                  <a:pt x="906150" y="584775"/>
                </a:cubicBezTo>
                <a:cubicBezTo>
                  <a:pt x="677144" y="564848"/>
                  <a:pt x="375882" y="60493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828801" h="584775" stroke="0" extrusionOk="0">
                <a:moveTo>
                  <a:pt x="0" y="0"/>
                </a:moveTo>
                <a:cubicBezTo>
                  <a:pt x="244066" y="-18668"/>
                  <a:pt x="315116" y="-7371"/>
                  <a:pt x="599845" y="0"/>
                </a:cubicBezTo>
                <a:cubicBezTo>
                  <a:pt x="884574" y="7371"/>
                  <a:pt x="862043" y="6614"/>
                  <a:pt x="1123115" y="0"/>
                </a:cubicBezTo>
                <a:cubicBezTo>
                  <a:pt x="1384187" y="-6614"/>
                  <a:pt x="1496465" y="-14535"/>
                  <a:pt x="1837824" y="0"/>
                </a:cubicBezTo>
                <a:cubicBezTo>
                  <a:pt x="2179183" y="14535"/>
                  <a:pt x="2141354" y="-17438"/>
                  <a:pt x="2437670" y="0"/>
                </a:cubicBezTo>
                <a:cubicBezTo>
                  <a:pt x="2733986" y="17438"/>
                  <a:pt x="2873325" y="11806"/>
                  <a:pt x="3037515" y="0"/>
                </a:cubicBezTo>
                <a:cubicBezTo>
                  <a:pt x="3201705" y="-11806"/>
                  <a:pt x="3439546" y="-5188"/>
                  <a:pt x="3828801" y="0"/>
                </a:cubicBezTo>
                <a:cubicBezTo>
                  <a:pt x="3826040" y="282673"/>
                  <a:pt x="3828418" y="341227"/>
                  <a:pt x="3828801" y="584775"/>
                </a:cubicBezTo>
                <a:cubicBezTo>
                  <a:pt x="3651954" y="582316"/>
                  <a:pt x="3387391" y="614455"/>
                  <a:pt x="3190668" y="584775"/>
                </a:cubicBezTo>
                <a:cubicBezTo>
                  <a:pt x="2993945" y="555095"/>
                  <a:pt x="2793334" y="604406"/>
                  <a:pt x="2667398" y="584775"/>
                </a:cubicBezTo>
                <a:cubicBezTo>
                  <a:pt x="2541462" y="565145"/>
                  <a:pt x="2207504" y="585378"/>
                  <a:pt x="2029265" y="584775"/>
                </a:cubicBezTo>
                <a:cubicBezTo>
                  <a:pt x="1851026" y="584172"/>
                  <a:pt x="1632137" y="595298"/>
                  <a:pt x="1391131" y="584775"/>
                </a:cubicBezTo>
                <a:cubicBezTo>
                  <a:pt x="1150125" y="574252"/>
                  <a:pt x="1026340" y="581042"/>
                  <a:pt x="791286" y="584775"/>
                </a:cubicBezTo>
                <a:cubicBezTo>
                  <a:pt x="556233" y="588508"/>
                  <a:pt x="235797" y="598758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Karla" charset="0"/>
              </a:rPr>
              <a:t>Advance Practical Data Science</a:t>
            </a:r>
          </a:p>
          <a:p>
            <a:r>
              <a:rPr lang="en-US" sz="1400" b="1" dirty="0" err="1">
                <a:solidFill>
                  <a:srgbClr val="0070C0"/>
                </a:solidFill>
                <a:latin typeface="Karla" charset="0"/>
              </a:rPr>
              <a:t>Pavlos</a:t>
            </a:r>
            <a:r>
              <a:rPr lang="en-US" sz="1400" b="1" dirty="0">
                <a:solidFill>
                  <a:srgbClr val="0070C0"/>
                </a:solidFill>
                <a:latin typeface="Karla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Karla" charset="0"/>
              </a:rPr>
              <a:t>Protopapas</a:t>
            </a:r>
            <a:endParaRPr lang="en-US" sz="10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E3CF982-7B90-4F60-BA02-29E3CB42734A}"/>
              </a:ext>
            </a:extLst>
          </p:cNvPr>
          <p:cNvSpPr/>
          <p:nvPr/>
        </p:nvSpPr>
        <p:spPr>
          <a:xfrm>
            <a:off x="6305672" y="5953972"/>
            <a:ext cx="5124701" cy="647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5D8AD5-3C59-4C8A-A648-1AD22B6CBD4C}"/>
              </a:ext>
            </a:extLst>
          </p:cNvPr>
          <p:cNvSpPr/>
          <p:nvPr/>
        </p:nvSpPr>
        <p:spPr>
          <a:xfrm>
            <a:off x="7601572" y="5980347"/>
            <a:ext cx="3828801" cy="584775"/>
          </a:xfrm>
          <a:custGeom>
            <a:avLst/>
            <a:gdLst>
              <a:gd name="connsiteX0" fmla="*/ 0 w 3828801"/>
              <a:gd name="connsiteY0" fmla="*/ 0 h 584775"/>
              <a:gd name="connsiteX1" fmla="*/ 714710 w 3828801"/>
              <a:gd name="connsiteY1" fmla="*/ 0 h 584775"/>
              <a:gd name="connsiteX2" fmla="*/ 1391131 w 3828801"/>
              <a:gd name="connsiteY2" fmla="*/ 0 h 584775"/>
              <a:gd name="connsiteX3" fmla="*/ 2067553 w 3828801"/>
              <a:gd name="connsiteY3" fmla="*/ 0 h 584775"/>
              <a:gd name="connsiteX4" fmla="*/ 2590822 w 3828801"/>
              <a:gd name="connsiteY4" fmla="*/ 0 h 584775"/>
              <a:gd name="connsiteX5" fmla="*/ 3152379 w 3828801"/>
              <a:gd name="connsiteY5" fmla="*/ 0 h 584775"/>
              <a:gd name="connsiteX6" fmla="*/ 3828801 w 3828801"/>
              <a:gd name="connsiteY6" fmla="*/ 0 h 584775"/>
              <a:gd name="connsiteX7" fmla="*/ 3828801 w 3828801"/>
              <a:gd name="connsiteY7" fmla="*/ 584775 h 584775"/>
              <a:gd name="connsiteX8" fmla="*/ 3190668 w 3828801"/>
              <a:gd name="connsiteY8" fmla="*/ 584775 h 584775"/>
              <a:gd name="connsiteX9" fmla="*/ 2667398 w 3828801"/>
              <a:gd name="connsiteY9" fmla="*/ 584775 h 584775"/>
              <a:gd name="connsiteX10" fmla="*/ 2144129 w 3828801"/>
              <a:gd name="connsiteY10" fmla="*/ 584775 h 584775"/>
              <a:gd name="connsiteX11" fmla="*/ 1467707 w 3828801"/>
              <a:gd name="connsiteY11" fmla="*/ 584775 h 584775"/>
              <a:gd name="connsiteX12" fmla="*/ 906150 w 3828801"/>
              <a:gd name="connsiteY12" fmla="*/ 584775 h 584775"/>
              <a:gd name="connsiteX13" fmla="*/ 0 w 3828801"/>
              <a:gd name="connsiteY13" fmla="*/ 584775 h 584775"/>
              <a:gd name="connsiteX14" fmla="*/ 0 w 3828801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8801" h="584775" fill="none" extrusionOk="0">
                <a:moveTo>
                  <a:pt x="0" y="0"/>
                </a:moveTo>
                <a:cubicBezTo>
                  <a:pt x="348003" y="-20745"/>
                  <a:pt x="367434" y="27532"/>
                  <a:pt x="714710" y="0"/>
                </a:cubicBezTo>
                <a:cubicBezTo>
                  <a:pt x="1061986" y="-27532"/>
                  <a:pt x="1066457" y="-7668"/>
                  <a:pt x="1391131" y="0"/>
                </a:cubicBezTo>
                <a:cubicBezTo>
                  <a:pt x="1715805" y="7668"/>
                  <a:pt x="1897352" y="-31783"/>
                  <a:pt x="2067553" y="0"/>
                </a:cubicBezTo>
                <a:cubicBezTo>
                  <a:pt x="2237754" y="31783"/>
                  <a:pt x="2443578" y="9100"/>
                  <a:pt x="2590822" y="0"/>
                </a:cubicBezTo>
                <a:cubicBezTo>
                  <a:pt x="2738066" y="-9100"/>
                  <a:pt x="2948803" y="21392"/>
                  <a:pt x="3152379" y="0"/>
                </a:cubicBezTo>
                <a:cubicBezTo>
                  <a:pt x="3355955" y="-21392"/>
                  <a:pt x="3531707" y="-32995"/>
                  <a:pt x="3828801" y="0"/>
                </a:cubicBezTo>
                <a:cubicBezTo>
                  <a:pt x="3847120" y="145862"/>
                  <a:pt x="3808109" y="433896"/>
                  <a:pt x="3828801" y="584775"/>
                </a:cubicBezTo>
                <a:cubicBezTo>
                  <a:pt x="3633808" y="585971"/>
                  <a:pt x="3497714" y="596897"/>
                  <a:pt x="3190668" y="584775"/>
                </a:cubicBezTo>
                <a:cubicBezTo>
                  <a:pt x="2883622" y="572653"/>
                  <a:pt x="2788161" y="585870"/>
                  <a:pt x="2667398" y="584775"/>
                </a:cubicBezTo>
                <a:cubicBezTo>
                  <a:pt x="2546635" y="583681"/>
                  <a:pt x="2313184" y="572839"/>
                  <a:pt x="2144129" y="584775"/>
                </a:cubicBezTo>
                <a:cubicBezTo>
                  <a:pt x="1975074" y="596711"/>
                  <a:pt x="1798810" y="567035"/>
                  <a:pt x="1467707" y="584775"/>
                </a:cubicBezTo>
                <a:cubicBezTo>
                  <a:pt x="1136604" y="602515"/>
                  <a:pt x="1135156" y="604702"/>
                  <a:pt x="906150" y="584775"/>
                </a:cubicBezTo>
                <a:cubicBezTo>
                  <a:pt x="677144" y="564848"/>
                  <a:pt x="375882" y="60493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828801" h="584775" stroke="0" extrusionOk="0">
                <a:moveTo>
                  <a:pt x="0" y="0"/>
                </a:moveTo>
                <a:cubicBezTo>
                  <a:pt x="244066" y="-18668"/>
                  <a:pt x="315116" y="-7371"/>
                  <a:pt x="599845" y="0"/>
                </a:cubicBezTo>
                <a:cubicBezTo>
                  <a:pt x="884574" y="7371"/>
                  <a:pt x="862043" y="6614"/>
                  <a:pt x="1123115" y="0"/>
                </a:cubicBezTo>
                <a:cubicBezTo>
                  <a:pt x="1384187" y="-6614"/>
                  <a:pt x="1496465" y="-14535"/>
                  <a:pt x="1837824" y="0"/>
                </a:cubicBezTo>
                <a:cubicBezTo>
                  <a:pt x="2179183" y="14535"/>
                  <a:pt x="2141354" y="-17438"/>
                  <a:pt x="2437670" y="0"/>
                </a:cubicBezTo>
                <a:cubicBezTo>
                  <a:pt x="2733986" y="17438"/>
                  <a:pt x="2873325" y="11806"/>
                  <a:pt x="3037515" y="0"/>
                </a:cubicBezTo>
                <a:cubicBezTo>
                  <a:pt x="3201705" y="-11806"/>
                  <a:pt x="3439546" y="-5188"/>
                  <a:pt x="3828801" y="0"/>
                </a:cubicBezTo>
                <a:cubicBezTo>
                  <a:pt x="3826040" y="282673"/>
                  <a:pt x="3828418" y="341227"/>
                  <a:pt x="3828801" y="584775"/>
                </a:cubicBezTo>
                <a:cubicBezTo>
                  <a:pt x="3651954" y="582316"/>
                  <a:pt x="3387391" y="614455"/>
                  <a:pt x="3190668" y="584775"/>
                </a:cubicBezTo>
                <a:cubicBezTo>
                  <a:pt x="2993945" y="555095"/>
                  <a:pt x="2793334" y="604406"/>
                  <a:pt x="2667398" y="584775"/>
                </a:cubicBezTo>
                <a:cubicBezTo>
                  <a:pt x="2541462" y="565145"/>
                  <a:pt x="2207504" y="585378"/>
                  <a:pt x="2029265" y="584775"/>
                </a:cubicBezTo>
                <a:cubicBezTo>
                  <a:pt x="1851026" y="584172"/>
                  <a:pt x="1632137" y="595298"/>
                  <a:pt x="1391131" y="584775"/>
                </a:cubicBezTo>
                <a:cubicBezTo>
                  <a:pt x="1150125" y="574252"/>
                  <a:pt x="1026340" y="581042"/>
                  <a:pt x="791286" y="584775"/>
                </a:cubicBezTo>
                <a:cubicBezTo>
                  <a:pt x="556233" y="588508"/>
                  <a:pt x="235797" y="598758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Karla" charset="0"/>
              </a:rPr>
              <a:t>Advance Practical Data Science</a:t>
            </a:r>
          </a:p>
          <a:p>
            <a:r>
              <a:rPr lang="en-US" sz="1400" b="1" dirty="0" err="1">
                <a:solidFill>
                  <a:srgbClr val="FF0000"/>
                </a:solidFill>
                <a:latin typeface="Karla" charset="0"/>
              </a:rPr>
              <a:t>Pavlos</a:t>
            </a:r>
            <a:r>
              <a:rPr lang="en-US" sz="1400" b="1" dirty="0">
                <a:solidFill>
                  <a:srgbClr val="FF0000"/>
                </a:solidFill>
                <a:latin typeface="Karla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Karla" charset="0"/>
              </a:rPr>
              <a:t>Protopapas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604A00-66F6-4AF5-8A4B-424B51A0126C}"/>
              </a:ext>
            </a:extLst>
          </p:cNvPr>
          <p:cNvSpPr/>
          <p:nvPr/>
        </p:nvSpPr>
        <p:spPr>
          <a:xfrm>
            <a:off x="6273798" y="1938680"/>
            <a:ext cx="5124701" cy="6479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288" y="449737"/>
            <a:ext cx="6793424" cy="647949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Logos w color</a:t>
            </a:r>
            <a:endParaRPr lang="en-US" sz="48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8A0965-BF9D-4A98-8B9E-B6033C4B4D32}"/>
              </a:ext>
            </a:extLst>
          </p:cNvPr>
          <p:cNvSpPr/>
          <p:nvPr/>
        </p:nvSpPr>
        <p:spPr>
          <a:xfrm>
            <a:off x="7569698" y="1965055"/>
            <a:ext cx="3828801" cy="584775"/>
          </a:xfrm>
          <a:custGeom>
            <a:avLst/>
            <a:gdLst>
              <a:gd name="connsiteX0" fmla="*/ 0 w 3828801"/>
              <a:gd name="connsiteY0" fmla="*/ 0 h 584775"/>
              <a:gd name="connsiteX1" fmla="*/ 714710 w 3828801"/>
              <a:gd name="connsiteY1" fmla="*/ 0 h 584775"/>
              <a:gd name="connsiteX2" fmla="*/ 1391131 w 3828801"/>
              <a:gd name="connsiteY2" fmla="*/ 0 h 584775"/>
              <a:gd name="connsiteX3" fmla="*/ 2067553 w 3828801"/>
              <a:gd name="connsiteY3" fmla="*/ 0 h 584775"/>
              <a:gd name="connsiteX4" fmla="*/ 2590822 w 3828801"/>
              <a:gd name="connsiteY4" fmla="*/ 0 h 584775"/>
              <a:gd name="connsiteX5" fmla="*/ 3152379 w 3828801"/>
              <a:gd name="connsiteY5" fmla="*/ 0 h 584775"/>
              <a:gd name="connsiteX6" fmla="*/ 3828801 w 3828801"/>
              <a:gd name="connsiteY6" fmla="*/ 0 h 584775"/>
              <a:gd name="connsiteX7" fmla="*/ 3828801 w 3828801"/>
              <a:gd name="connsiteY7" fmla="*/ 584775 h 584775"/>
              <a:gd name="connsiteX8" fmla="*/ 3190668 w 3828801"/>
              <a:gd name="connsiteY8" fmla="*/ 584775 h 584775"/>
              <a:gd name="connsiteX9" fmla="*/ 2667398 w 3828801"/>
              <a:gd name="connsiteY9" fmla="*/ 584775 h 584775"/>
              <a:gd name="connsiteX10" fmla="*/ 2144129 w 3828801"/>
              <a:gd name="connsiteY10" fmla="*/ 584775 h 584775"/>
              <a:gd name="connsiteX11" fmla="*/ 1467707 w 3828801"/>
              <a:gd name="connsiteY11" fmla="*/ 584775 h 584775"/>
              <a:gd name="connsiteX12" fmla="*/ 906150 w 3828801"/>
              <a:gd name="connsiteY12" fmla="*/ 584775 h 584775"/>
              <a:gd name="connsiteX13" fmla="*/ 0 w 3828801"/>
              <a:gd name="connsiteY13" fmla="*/ 584775 h 584775"/>
              <a:gd name="connsiteX14" fmla="*/ 0 w 3828801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8801" h="584775" fill="none" extrusionOk="0">
                <a:moveTo>
                  <a:pt x="0" y="0"/>
                </a:moveTo>
                <a:cubicBezTo>
                  <a:pt x="348003" y="-20745"/>
                  <a:pt x="367434" y="27532"/>
                  <a:pt x="714710" y="0"/>
                </a:cubicBezTo>
                <a:cubicBezTo>
                  <a:pt x="1061986" y="-27532"/>
                  <a:pt x="1066457" y="-7668"/>
                  <a:pt x="1391131" y="0"/>
                </a:cubicBezTo>
                <a:cubicBezTo>
                  <a:pt x="1715805" y="7668"/>
                  <a:pt x="1897352" y="-31783"/>
                  <a:pt x="2067553" y="0"/>
                </a:cubicBezTo>
                <a:cubicBezTo>
                  <a:pt x="2237754" y="31783"/>
                  <a:pt x="2443578" y="9100"/>
                  <a:pt x="2590822" y="0"/>
                </a:cubicBezTo>
                <a:cubicBezTo>
                  <a:pt x="2738066" y="-9100"/>
                  <a:pt x="2948803" y="21392"/>
                  <a:pt x="3152379" y="0"/>
                </a:cubicBezTo>
                <a:cubicBezTo>
                  <a:pt x="3355955" y="-21392"/>
                  <a:pt x="3531707" y="-32995"/>
                  <a:pt x="3828801" y="0"/>
                </a:cubicBezTo>
                <a:cubicBezTo>
                  <a:pt x="3847120" y="145862"/>
                  <a:pt x="3808109" y="433896"/>
                  <a:pt x="3828801" y="584775"/>
                </a:cubicBezTo>
                <a:cubicBezTo>
                  <a:pt x="3633808" y="585971"/>
                  <a:pt x="3497714" y="596897"/>
                  <a:pt x="3190668" y="584775"/>
                </a:cubicBezTo>
                <a:cubicBezTo>
                  <a:pt x="2883622" y="572653"/>
                  <a:pt x="2788161" y="585870"/>
                  <a:pt x="2667398" y="584775"/>
                </a:cubicBezTo>
                <a:cubicBezTo>
                  <a:pt x="2546635" y="583681"/>
                  <a:pt x="2313184" y="572839"/>
                  <a:pt x="2144129" y="584775"/>
                </a:cubicBezTo>
                <a:cubicBezTo>
                  <a:pt x="1975074" y="596711"/>
                  <a:pt x="1798810" y="567035"/>
                  <a:pt x="1467707" y="584775"/>
                </a:cubicBezTo>
                <a:cubicBezTo>
                  <a:pt x="1136604" y="602515"/>
                  <a:pt x="1135156" y="604702"/>
                  <a:pt x="906150" y="584775"/>
                </a:cubicBezTo>
                <a:cubicBezTo>
                  <a:pt x="677144" y="564848"/>
                  <a:pt x="375882" y="60493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828801" h="584775" stroke="0" extrusionOk="0">
                <a:moveTo>
                  <a:pt x="0" y="0"/>
                </a:moveTo>
                <a:cubicBezTo>
                  <a:pt x="244066" y="-18668"/>
                  <a:pt x="315116" y="-7371"/>
                  <a:pt x="599845" y="0"/>
                </a:cubicBezTo>
                <a:cubicBezTo>
                  <a:pt x="884574" y="7371"/>
                  <a:pt x="862043" y="6614"/>
                  <a:pt x="1123115" y="0"/>
                </a:cubicBezTo>
                <a:cubicBezTo>
                  <a:pt x="1384187" y="-6614"/>
                  <a:pt x="1496465" y="-14535"/>
                  <a:pt x="1837824" y="0"/>
                </a:cubicBezTo>
                <a:cubicBezTo>
                  <a:pt x="2179183" y="14535"/>
                  <a:pt x="2141354" y="-17438"/>
                  <a:pt x="2437670" y="0"/>
                </a:cubicBezTo>
                <a:cubicBezTo>
                  <a:pt x="2733986" y="17438"/>
                  <a:pt x="2873325" y="11806"/>
                  <a:pt x="3037515" y="0"/>
                </a:cubicBezTo>
                <a:cubicBezTo>
                  <a:pt x="3201705" y="-11806"/>
                  <a:pt x="3439546" y="-5188"/>
                  <a:pt x="3828801" y="0"/>
                </a:cubicBezTo>
                <a:cubicBezTo>
                  <a:pt x="3826040" y="282673"/>
                  <a:pt x="3828418" y="341227"/>
                  <a:pt x="3828801" y="584775"/>
                </a:cubicBezTo>
                <a:cubicBezTo>
                  <a:pt x="3651954" y="582316"/>
                  <a:pt x="3387391" y="614455"/>
                  <a:pt x="3190668" y="584775"/>
                </a:cubicBezTo>
                <a:cubicBezTo>
                  <a:pt x="2993945" y="555095"/>
                  <a:pt x="2793334" y="604406"/>
                  <a:pt x="2667398" y="584775"/>
                </a:cubicBezTo>
                <a:cubicBezTo>
                  <a:pt x="2541462" y="565145"/>
                  <a:pt x="2207504" y="585378"/>
                  <a:pt x="2029265" y="584775"/>
                </a:cubicBezTo>
                <a:cubicBezTo>
                  <a:pt x="1851026" y="584172"/>
                  <a:pt x="1632137" y="595298"/>
                  <a:pt x="1391131" y="584775"/>
                </a:cubicBezTo>
                <a:cubicBezTo>
                  <a:pt x="1150125" y="574252"/>
                  <a:pt x="1026340" y="581042"/>
                  <a:pt x="791286" y="584775"/>
                </a:cubicBezTo>
                <a:cubicBezTo>
                  <a:pt x="556233" y="588508"/>
                  <a:pt x="235797" y="598758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Karla" charset="0"/>
              </a:rPr>
              <a:t>Advance Practical Data Science</a:t>
            </a:r>
          </a:p>
          <a:p>
            <a:r>
              <a:rPr lang="en-US" sz="1400" b="1" dirty="0" err="1">
                <a:latin typeface="Karla" charset="0"/>
              </a:rPr>
              <a:t>Pavlos</a:t>
            </a:r>
            <a:r>
              <a:rPr lang="en-US" sz="1400" b="1" dirty="0">
                <a:latin typeface="Karla" charset="0"/>
              </a:rPr>
              <a:t> </a:t>
            </a:r>
            <a:r>
              <a:rPr lang="en-US" sz="1400" b="1" dirty="0" err="1">
                <a:latin typeface="Karla" charset="0"/>
              </a:rPr>
              <a:t>Protopapas</a:t>
            </a:r>
            <a:endParaRPr lang="en-US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D32EE-4587-4C8B-8E14-3A6937F91D38}"/>
              </a:ext>
            </a:extLst>
          </p:cNvPr>
          <p:cNvSpPr/>
          <p:nvPr/>
        </p:nvSpPr>
        <p:spPr>
          <a:xfrm>
            <a:off x="6273800" y="1938680"/>
            <a:ext cx="1295898" cy="6479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5029A45-9E18-4508-BADA-5F780B42BD62}"/>
              </a:ext>
            </a:extLst>
          </p:cNvPr>
          <p:cNvSpPr txBox="1">
            <a:spLocks/>
          </p:cNvSpPr>
          <p:nvPr/>
        </p:nvSpPr>
        <p:spPr>
          <a:xfrm>
            <a:off x="6273799" y="2075672"/>
            <a:ext cx="1295899" cy="50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4A04E-4836-410C-90B6-9C42437933F1}"/>
              </a:ext>
            </a:extLst>
          </p:cNvPr>
          <p:cNvSpPr/>
          <p:nvPr/>
        </p:nvSpPr>
        <p:spPr>
          <a:xfrm>
            <a:off x="6273797" y="2744531"/>
            <a:ext cx="5124701" cy="647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5A503-A22C-4C00-AA02-7B7FC194BBD2}"/>
              </a:ext>
            </a:extLst>
          </p:cNvPr>
          <p:cNvSpPr/>
          <p:nvPr/>
        </p:nvSpPr>
        <p:spPr>
          <a:xfrm>
            <a:off x="7569697" y="2770906"/>
            <a:ext cx="3828801" cy="584775"/>
          </a:xfrm>
          <a:custGeom>
            <a:avLst/>
            <a:gdLst>
              <a:gd name="connsiteX0" fmla="*/ 0 w 3828801"/>
              <a:gd name="connsiteY0" fmla="*/ 0 h 584775"/>
              <a:gd name="connsiteX1" fmla="*/ 714710 w 3828801"/>
              <a:gd name="connsiteY1" fmla="*/ 0 h 584775"/>
              <a:gd name="connsiteX2" fmla="*/ 1391131 w 3828801"/>
              <a:gd name="connsiteY2" fmla="*/ 0 h 584775"/>
              <a:gd name="connsiteX3" fmla="*/ 2067553 w 3828801"/>
              <a:gd name="connsiteY3" fmla="*/ 0 h 584775"/>
              <a:gd name="connsiteX4" fmla="*/ 2590822 w 3828801"/>
              <a:gd name="connsiteY4" fmla="*/ 0 h 584775"/>
              <a:gd name="connsiteX5" fmla="*/ 3152379 w 3828801"/>
              <a:gd name="connsiteY5" fmla="*/ 0 h 584775"/>
              <a:gd name="connsiteX6" fmla="*/ 3828801 w 3828801"/>
              <a:gd name="connsiteY6" fmla="*/ 0 h 584775"/>
              <a:gd name="connsiteX7" fmla="*/ 3828801 w 3828801"/>
              <a:gd name="connsiteY7" fmla="*/ 584775 h 584775"/>
              <a:gd name="connsiteX8" fmla="*/ 3190668 w 3828801"/>
              <a:gd name="connsiteY8" fmla="*/ 584775 h 584775"/>
              <a:gd name="connsiteX9" fmla="*/ 2667398 w 3828801"/>
              <a:gd name="connsiteY9" fmla="*/ 584775 h 584775"/>
              <a:gd name="connsiteX10" fmla="*/ 2144129 w 3828801"/>
              <a:gd name="connsiteY10" fmla="*/ 584775 h 584775"/>
              <a:gd name="connsiteX11" fmla="*/ 1467707 w 3828801"/>
              <a:gd name="connsiteY11" fmla="*/ 584775 h 584775"/>
              <a:gd name="connsiteX12" fmla="*/ 906150 w 3828801"/>
              <a:gd name="connsiteY12" fmla="*/ 584775 h 584775"/>
              <a:gd name="connsiteX13" fmla="*/ 0 w 3828801"/>
              <a:gd name="connsiteY13" fmla="*/ 584775 h 584775"/>
              <a:gd name="connsiteX14" fmla="*/ 0 w 3828801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8801" h="584775" fill="none" extrusionOk="0">
                <a:moveTo>
                  <a:pt x="0" y="0"/>
                </a:moveTo>
                <a:cubicBezTo>
                  <a:pt x="348003" y="-20745"/>
                  <a:pt x="367434" y="27532"/>
                  <a:pt x="714710" y="0"/>
                </a:cubicBezTo>
                <a:cubicBezTo>
                  <a:pt x="1061986" y="-27532"/>
                  <a:pt x="1066457" y="-7668"/>
                  <a:pt x="1391131" y="0"/>
                </a:cubicBezTo>
                <a:cubicBezTo>
                  <a:pt x="1715805" y="7668"/>
                  <a:pt x="1897352" y="-31783"/>
                  <a:pt x="2067553" y="0"/>
                </a:cubicBezTo>
                <a:cubicBezTo>
                  <a:pt x="2237754" y="31783"/>
                  <a:pt x="2443578" y="9100"/>
                  <a:pt x="2590822" y="0"/>
                </a:cubicBezTo>
                <a:cubicBezTo>
                  <a:pt x="2738066" y="-9100"/>
                  <a:pt x="2948803" y="21392"/>
                  <a:pt x="3152379" y="0"/>
                </a:cubicBezTo>
                <a:cubicBezTo>
                  <a:pt x="3355955" y="-21392"/>
                  <a:pt x="3531707" y="-32995"/>
                  <a:pt x="3828801" y="0"/>
                </a:cubicBezTo>
                <a:cubicBezTo>
                  <a:pt x="3847120" y="145862"/>
                  <a:pt x="3808109" y="433896"/>
                  <a:pt x="3828801" y="584775"/>
                </a:cubicBezTo>
                <a:cubicBezTo>
                  <a:pt x="3633808" y="585971"/>
                  <a:pt x="3497714" y="596897"/>
                  <a:pt x="3190668" y="584775"/>
                </a:cubicBezTo>
                <a:cubicBezTo>
                  <a:pt x="2883622" y="572653"/>
                  <a:pt x="2788161" y="585870"/>
                  <a:pt x="2667398" y="584775"/>
                </a:cubicBezTo>
                <a:cubicBezTo>
                  <a:pt x="2546635" y="583681"/>
                  <a:pt x="2313184" y="572839"/>
                  <a:pt x="2144129" y="584775"/>
                </a:cubicBezTo>
                <a:cubicBezTo>
                  <a:pt x="1975074" y="596711"/>
                  <a:pt x="1798810" y="567035"/>
                  <a:pt x="1467707" y="584775"/>
                </a:cubicBezTo>
                <a:cubicBezTo>
                  <a:pt x="1136604" y="602515"/>
                  <a:pt x="1135156" y="604702"/>
                  <a:pt x="906150" y="584775"/>
                </a:cubicBezTo>
                <a:cubicBezTo>
                  <a:pt x="677144" y="564848"/>
                  <a:pt x="375882" y="60493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828801" h="584775" stroke="0" extrusionOk="0">
                <a:moveTo>
                  <a:pt x="0" y="0"/>
                </a:moveTo>
                <a:cubicBezTo>
                  <a:pt x="244066" y="-18668"/>
                  <a:pt x="315116" y="-7371"/>
                  <a:pt x="599845" y="0"/>
                </a:cubicBezTo>
                <a:cubicBezTo>
                  <a:pt x="884574" y="7371"/>
                  <a:pt x="862043" y="6614"/>
                  <a:pt x="1123115" y="0"/>
                </a:cubicBezTo>
                <a:cubicBezTo>
                  <a:pt x="1384187" y="-6614"/>
                  <a:pt x="1496465" y="-14535"/>
                  <a:pt x="1837824" y="0"/>
                </a:cubicBezTo>
                <a:cubicBezTo>
                  <a:pt x="2179183" y="14535"/>
                  <a:pt x="2141354" y="-17438"/>
                  <a:pt x="2437670" y="0"/>
                </a:cubicBezTo>
                <a:cubicBezTo>
                  <a:pt x="2733986" y="17438"/>
                  <a:pt x="2873325" y="11806"/>
                  <a:pt x="3037515" y="0"/>
                </a:cubicBezTo>
                <a:cubicBezTo>
                  <a:pt x="3201705" y="-11806"/>
                  <a:pt x="3439546" y="-5188"/>
                  <a:pt x="3828801" y="0"/>
                </a:cubicBezTo>
                <a:cubicBezTo>
                  <a:pt x="3826040" y="282673"/>
                  <a:pt x="3828418" y="341227"/>
                  <a:pt x="3828801" y="584775"/>
                </a:cubicBezTo>
                <a:cubicBezTo>
                  <a:pt x="3651954" y="582316"/>
                  <a:pt x="3387391" y="614455"/>
                  <a:pt x="3190668" y="584775"/>
                </a:cubicBezTo>
                <a:cubicBezTo>
                  <a:pt x="2993945" y="555095"/>
                  <a:pt x="2793334" y="604406"/>
                  <a:pt x="2667398" y="584775"/>
                </a:cubicBezTo>
                <a:cubicBezTo>
                  <a:pt x="2541462" y="565145"/>
                  <a:pt x="2207504" y="585378"/>
                  <a:pt x="2029265" y="584775"/>
                </a:cubicBezTo>
                <a:cubicBezTo>
                  <a:pt x="1851026" y="584172"/>
                  <a:pt x="1632137" y="595298"/>
                  <a:pt x="1391131" y="584775"/>
                </a:cubicBezTo>
                <a:cubicBezTo>
                  <a:pt x="1150125" y="574252"/>
                  <a:pt x="1026340" y="581042"/>
                  <a:pt x="791286" y="584775"/>
                </a:cubicBezTo>
                <a:cubicBezTo>
                  <a:pt x="556233" y="588508"/>
                  <a:pt x="235797" y="598758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Advance Practical Data Science</a:t>
            </a:r>
          </a:p>
          <a:p>
            <a:r>
              <a:rPr lang="en-US" sz="1400" b="1" dirty="0" err="1">
                <a:solidFill>
                  <a:schemeClr val="bg1"/>
                </a:solidFill>
                <a:latin typeface="Karla" charset="0"/>
              </a:rPr>
              <a:t>Pavlos</a:t>
            </a:r>
            <a:r>
              <a:rPr lang="en-US" sz="1400" b="1" dirty="0">
                <a:solidFill>
                  <a:schemeClr val="bg1"/>
                </a:solidFill>
                <a:latin typeface="Karla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Karla" charset="0"/>
              </a:rPr>
              <a:t>Protopapas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628B28-2338-49A6-9388-81CDD1956D12}"/>
              </a:ext>
            </a:extLst>
          </p:cNvPr>
          <p:cNvSpPr/>
          <p:nvPr/>
        </p:nvSpPr>
        <p:spPr>
          <a:xfrm>
            <a:off x="6273799" y="2744531"/>
            <a:ext cx="1295898" cy="6479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9045871-4131-4812-B83D-DABAA03E0E03}"/>
              </a:ext>
            </a:extLst>
          </p:cNvPr>
          <p:cNvSpPr txBox="1">
            <a:spLocks/>
          </p:cNvSpPr>
          <p:nvPr/>
        </p:nvSpPr>
        <p:spPr>
          <a:xfrm>
            <a:off x="6273798" y="2881523"/>
            <a:ext cx="1295899" cy="50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8E10B3-ECC1-43FA-9398-1B0AD43B4382}"/>
              </a:ext>
            </a:extLst>
          </p:cNvPr>
          <p:cNvSpPr/>
          <p:nvPr/>
        </p:nvSpPr>
        <p:spPr>
          <a:xfrm>
            <a:off x="6273797" y="3519368"/>
            <a:ext cx="5124701" cy="6479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23808F-4B20-4D77-8D24-EA111D706623}"/>
              </a:ext>
            </a:extLst>
          </p:cNvPr>
          <p:cNvSpPr/>
          <p:nvPr/>
        </p:nvSpPr>
        <p:spPr>
          <a:xfrm>
            <a:off x="7569697" y="3545743"/>
            <a:ext cx="3828801" cy="584775"/>
          </a:xfrm>
          <a:custGeom>
            <a:avLst/>
            <a:gdLst>
              <a:gd name="connsiteX0" fmla="*/ 0 w 3828801"/>
              <a:gd name="connsiteY0" fmla="*/ 0 h 584775"/>
              <a:gd name="connsiteX1" fmla="*/ 714710 w 3828801"/>
              <a:gd name="connsiteY1" fmla="*/ 0 h 584775"/>
              <a:gd name="connsiteX2" fmla="*/ 1391131 w 3828801"/>
              <a:gd name="connsiteY2" fmla="*/ 0 h 584775"/>
              <a:gd name="connsiteX3" fmla="*/ 2067553 w 3828801"/>
              <a:gd name="connsiteY3" fmla="*/ 0 h 584775"/>
              <a:gd name="connsiteX4" fmla="*/ 2590822 w 3828801"/>
              <a:gd name="connsiteY4" fmla="*/ 0 h 584775"/>
              <a:gd name="connsiteX5" fmla="*/ 3152379 w 3828801"/>
              <a:gd name="connsiteY5" fmla="*/ 0 h 584775"/>
              <a:gd name="connsiteX6" fmla="*/ 3828801 w 3828801"/>
              <a:gd name="connsiteY6" fmla="*/ 0 h 584775"/>
              <a:gd name="connsiteX7" fmla="*/ 3828801 w 3828801"/>
              <a:gd name="connsiteY7" fmla="*/ 584775 h 584775"/>
              <a:gd name="connsiteX8" fmla="*/ 3190668 w 3828801"/>
              <a:gd name="connsiteY8" fmla="*/ 584775 h 584775"/>
              <a:gd name="connsiteX9" fmla="*/ 2667398 w 3828801"/>
              <a:gd name="connsiteY9" fmla="*/ 584775 h 584775"/>
              <a:gd name="connsiteX10" fmla="*/ 2144129 w 3828801"/>
              <a:gd name="connsiteY10" fmla="*/ 584775 h 584775"/>
              <a:gd name="connsiteX11" fmla="*/ 1467707 w 3828801"/>
              <a:gd name="connsiteY11" fmla="*/ 584775 h 584775"/>
              <a:gd name="connsiteX12" fmla="*/ 906150 w 3828801"/>
              <a:gd name="connsiteY12" fmla="*/ 584775 h 584775"/>
              <a:gd name="connsiteX13" fmla="*/ 0 w 3828801"/>
              <a:gd name="connsiteY13" fmla="*/ 584775 h 584775"/>
              <a:gd name="connsiteX14" fmla="*/ 0 w 3828801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8801" h="584775" fill="none" extrusionOk="0">
                <a:moveTo>
                  <a:pt x="0" y="0"/>
                </a:moveTo>
                <a:cubicBezTo>
                  <a:pt x="348003" y="-20745"/>
                  <a:pt x="367434" y="27532"/>
                  <a:pt x="714710" y="0"/>
                </a:cubicBezTo>
                <a:cubicBezTo>
                  <a:pt x="1061986" y="-27532"/>
                  <a:pt x="1066457" y="-7668"/>
                  <a:pt x="1391131" y="0"/>
                </a:cubicBezTo>
                <a:cubicBezTo>
                  <a:pt x="1715805" y="7668"/>
                  <a:pt x="1897352" y="-31783"/>
                  <a:pt x="2067553" y="0"/>
                </a:cubicBezTo>
                <a:cubicBezTo>
                  <a:pt x="2237754" y="31783"/>
                  <a:pt x="2443578" y="9100"/>
                  <a:pt x="2590822" y="0"/>
                </a:cubicBezTo>
                <a:cubicBezTo>
                  <a:pt x="2738066" y="-9100"/>
                  <a:pt x="2948803" y="21392"/>
                  <a:pt x="3152379" y="0"/>
                </a:cubicBezTo>
                <a:cubicBezTo>
                  <a:pt x="3355955" y="-21392"/>
                  <a:pt x="3531707" y="-32995"/>
                  <a:pt x="3828801" y="0"/>
                </a:cubicBezTo>
                <a:cubicBezTo>
                  <a:pt x="3847120" y="145862"/>
                  <a:pt x="3808109" y="433896"/>
                  <a:pt x="3828801" y="584775"/>
                </a:cubicBezTo>
                <a:cubicBezTo>
                  <a:pt x="3633808" y="585971"/>
                  <a:pt x="3497714" y="596897"/>
                  <a:pt x="3190668" y="584775"/>
                </a:cubicBezTo>
                <a:cubicBezTo>
                  <a:pt x="2883622" y="572653"/>
                  <a:pt x="2788161" y="585870"/>
                  <a:pt x="2667398" y="584775"/>
                </a:cubicBezTo>
                <a:cubicBezTo>
                  <a:pt x="2546635" y="583681"/>
                  <a:pt x="2313184" y="572839"/>
                  <a:pt x="2144129" y="584775"/>
                </a:cubicBezTo>
                <a:cubicBezTo>
                  <a:pt x="1975074" y="596711"/>
                  <a:pt x="1798810" y="567035"/>
                  <a:pt x="1467707" y="584775"/>
                </a:cubicBezTo>
                <a:cubicBezTo>
                  <a:pt x="1136604" y="602515"/>
                  <a:pt x="1135156" y="604702"/>
                  <a:pt x="906150" y="584775"/>
                </a:cubicBezTo>
                <a:cubicBezTo>
                  <a:pt x="677144" y="564848"/>
                  <a:pt x="375882" y="60493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828801" h="584775" stroke="0" extrusionOk="0">
                <a:moveTo>
                  <a:pt x="0" y="0"/>
                </a:moveTo>
                <a:cubicBezTo>
                  <a:pt x="244066" y="-18668"/>
                  <a:pt x="315116" y="-7371"/>
                  <a:pt x="599845" y="0"/>
                </a:cubicBezTo>
                <a:cubicBezTo>
                  <a:pt x="884574" y="7371"/>
                  <a:pt x="862043" y="6614"/>
                  <a:pt x="1123115" y="0"/>
                </a:cubicBezTo>
                <a:cubicBezTo>
                  <a:pt x="1384187" y="-6614"/>
                  <a:pt x="1496465" y="-14535"/>
                  <a:pt x="1837824" y="0"/>
                </a:cubicBezTo>
                <a:cubicBezTo>
                  <a:pt x="2179183" y="14535"/>
                  <a:pt x="2141354" y="-17438"/>
                  <a:pt x="2437670" y="0"/>
                </a:cubicBezTo>
                <a:cubicBezTo>
                  <a:pt x="2733986" y="17438"/>
                  <a:pt x="2873325" y="11806"/>
                  <a:pt x="3037515" y="0"/>
                </a:cubicBezTo>
                <a:cubicBezTo>
                  <a:pt x="3201705" y="-11806"/>
                  <a:pt x="3439546" y="-5188"/>
                  <a:pt x="3828801" y="0"/>
                </a:cubicBezTo>
                <a:cubicBezTo>
                  <a:pt x="3826040" y="282673"/>
                  <a:pt x="3828418" y="341227"/>
                  <a:pt x="3828801" y="584775"/>
                </a:cubicBezTo>
                <a:cubicBezTo>
                  <a:pt x="3651954" y="582316"/>
                  <a:pt x="3387391" y="614455"/>
                  <a:pt x="3190668" y="584775"/>
                </a:cubicBezTo>
                <a:cubicBezTo>
                  <a:pt x="2993945" y="555095"/>
                  <a:pt x="2793334" y="604406"/>
                  <a:pt x="2667398" y="584775"/>
                </a:cubicBezTo>
                <a:cubicBezTo>
                  <a:pt x="2541462" y="565145"/>
                  <a:pt x="2207504" y="585378"/>
                  <a:pt x="2029265" y="584775"/>
                </a:cubicBezTo>
                <a:cubicBezTo>
                  <a:pt x="1851026" y="584172"/>
                  <a:pt x="1632137" y="595298"/>
                  <a:pt x="1391131" y="584775"/>
                </a:cubicBezTo>
                <a:cubicBezTo>
                  <a:pt x="1150125" y="574252"/>
                  <a:pt x="1026340" y="581042"/>
                  <a:pt x="791286" y="584775"/>
                </a:cubicBezTo>
                <a:cubicBezTo>
                  <a:pt x="556233" y="588508"/>
                  <a:pt x="235797" y="598758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Advance Practical Data Science</a:t>
            </a:r>
          </a:p>
          <a:p>
            <a:r>
              <a:rPr lang="en-US" sz="1400" b="1" dirty="0" err="1">
                <a:solidFill>
                  <a:schemeClr val="bg1"/>
                </a:solidFill>
                <a:latin typeface="Karla" charset="0"/>
              </a:rPr>
              <a:t>Pavlos</a:t>
            </a:r>
            <a:r>
              <a:rPr lang="en-US" sz="1400" b="1" dirty="0">
                <a:solidFill>
                  <a:schemeClr val="bg1"/>
                </a:solidFill>
                <a:latin typeface="Karla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Karla" charset="0"/>
              </a:rPr>
              <a:t>Protopapas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5F037E-CD5A-4C44-AFE8-63C1E6E49841}"/>
              </a:ext>
            </a:extLst>
          </p:cNvPr>
          <p:cNvSpPr/>
          <p:nvPr/>
        </p:nvSpPr>
        <p:spPr>
          <a:xfrm>
            <a:off x="6273799" y="3519368"/>
            <a:ext cx="1295898" cy="6479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A1FA0FF-448B-4F41-9728-A0469973C2A9}"/>
              </a:ext>
            </a:extLst>
          </p:cNvPr>
          <p:cNvSpPr txBox="1">
            <a:spLocks/>
          </p:cNvSpPr>
          <p:nvPr/>
        </p:nvSpPr>
        <p:spPr>
          <a:xfrm>
            <a:off x="6273798" y="3656360"/>
            <a:ext cx="1295899" cy="50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Karla" charset="0"/>
              </a:rPr>
              <a:t>AC295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EF1B29-143A-4E74-BC0A-E907DEB0C94F}"/>
              </a:ext>
            </a:extLst>
          </p:cNvPr>
          <p:cNvSpPr/>
          <p:nvPr/>
        </p:nvSpPr>
        <p:spPr>
          <a:xfrm>
            <a:off x="6273797" y="4294205"/>
            <a:ext cx="5124701" cy="6479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3CDB26-CEB0-4367-9972-3F8A00122D4C}"/>
              </a:ext>
            </a:extLst>
          </p:cNvPr>
          <p:cNvSpPr/>
          <p:nvPr/>
        </p:nvSpPr>
        <p:spPr>
          <a:xfrm>
            <a:off x="7569697" y="4320580"/>
            <a:ext cx="3828801" cy="584775"/>
          </a:xfrm>
          <a:custGeom>
            <a:avLst/>
            <a:gdLst>
              <a:gd name="connsiteX0" fmla="*/ 0 w 3828801"/>
              <a:gd name="connsiteY0" fmla="*/ 0 h 584775"/>
              <a:gd name="connsiteX1" fmla="*/ 714710 w 3828801"/>
              <a:gd name="connsiteY1" fmla="*/ 0 h 584775"/>
              <a:gd name="connsiteX2" fmla="*/ 1391131 w 3828801"/>
              <a:gd name="connsiteY2" fmla="*/ 0 h 584775"/>
              <a:gd name="connsiteX3" fmla="*/ 2067553 w 3828801"/>
              <a:gd name="connsiteY3" fmla="*/ 0 h 584775"/>
              <a:gd name="connsiteX4" fmla="*/ 2590822 w 3828801"/>
              <a:gd name="connsiteY4" fmla="*/ 0 h 584775"/>
              <a:gd name="connsiteX5" fmla="*/ 3152379 w 3828801"/>
              <a:gd name="connsiteY5" fmla="*/ 0 h 584775"/>
              <a:gd name="connsiteX6" fmla="*/ 3828801 w 3828801"/>
              <a:gd name="connsiteY6" fmla="*/ 0 h 584775"/>
              <a:gd name="connsiteX7" fmla="*/ 3828801 w 3828801"/>
              <a:gd name="connsiteY7" fmla="*/ 584775 h 584775"/>
              <a:gd name="connsiteX8" fmla="*/ 3190668 w 3828801"/>
              <a:gd name="connsiteY8" fmla="*/ 584775 h 584775"/>
              <a:gd name="connsiteX9" fmla="*/ 2667398 w 3828801"/>
              <a:gd name="connsiteY9" fmla="*/ 584775 h 584775"/>
              <a:gd name="connsiteX10" fmla="*/ 2144129 w 3828801"/>
              <a:gd name="connsiteY10" fmla="*/ 584775 h 584775"/>
              <a:gd name="connsiteX11" fmla="*/ 1467707 w 3828801"/>
              <a:gd name="connsiteY11" fmla="*/ 584775 h 584775"/>
              <a:gd name="connsiteX12" fmla="*/ 906150 w 3828801"/>
              <a:gd name="connsiteY12" fmla="*/ 584775 h 584775"/>
              <a:gd name="connsiteX13" fmla="*/ 0 w 3828801"/>
              <a:gd name="connsiteY13" fmla="*/ 584775 h 584775"/>
              <a:gd name="connsiteX14" fmla="*/ 0 w 3828801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8801" h="584775" fill="none" extrusionOk="0">
                <a:moveTo>
                  <a:pt x="0" y="0"/>
                </a:moveTo>
                <a:cubicBezTo>
                  <a:pt x="348003" y="-20745"/>
                  <a:pt x="367434" y="27532"/>
                  <a:pt x="714710" y="0"/>
                </a:cubicBezTo>
                <a:cubicBezTo>
                  <a:pt x="1061986" y="-27532"/>
                  <a:pt x="1066457" y="-7668"/>
                  <a:pt x="1391131" y="0"/>
                </a:cubicBezTo>
                <a:cubicBezTo>
                  <a:pt x="1715805" y="7668"/>
                  <a:pt x="1897352" y="-31783"/>
                  <a:pt x="2067553" y="0"/>
                </a:cubicBezTo>
                <a:cubicBezTo>
                  <a:pt x="2237754" y="31783"/>
                  <a:pt x="2443578" y="9100"/>
                  <a:pt x="2590822" y="0"/>
                </a:cubicBezTo>
                <a:cubicBezTo>
                  <a:pt x="2738066" y="-9100"/>
                  <a:pt x="2948803" y="21392"/>
                  <a:pt x="3152379" y="0"/>
                </a:cubicBezTo>
                <a:cubicBezTo>
                  <a:pt x="3355955" y="-21392"/>
                  <a:pt x="3531707" y="-32995"/>
                  <a:pt x="3828801" y="0"/>
                </a:cubicBezTo>
                <a:cubicBezTo>
                  <a:pt x="3847120" y="145862"/>
                  <a:pt x="3808109" y="433896"/>
                  <a:pt x="3828801" y="584775"/>
                </a:cubicBezTo>
                <a:cubicBezTo>
                  <a:pt x="3633808" y="585971"/>
                  <a:pt x="3497714" y="596897"/>
                  <a:pt x="3190668" y="584775"/>
                </a:cubicBezTo>
                <a:cubicBezTo>
                  <a:pt x="2883622" y="572653"/>
                  <a:pt x="2788161" y="585870"/>
                  <a:pt x="2667398" y="584775"/>
                </a:cubicBezTo>
                <a:cubicBezTo>
                  <a:pt x="2546635" y="583681"/>
                  <a:pt x="2313184" y="572839"/>
                  <a:pt x="2144129" y="584775"/>
                </a:cubicBezTo>
                <a:cubicBezTo>
                  <a:pt x="1975074" y="596711"/>
                  <a:pt x="1798810" y="567035"/>
                  <a:pt x="1467707" y="584775"/>
                </a:cubicBezTo>
                <a:cubicBezTo>
                  <a:pt x="1136604" y="602515"/>
                  <a:pt x="1135156" y="604702"/>
                  <a:pt x="906150" y="584775"/>
                </a:cubicBezTo>
                <a:cubicBezTo>
                  <a:pt x="677144" y="564848"/>
                  <a:pt x="375882" y="60493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828801" h="584775" stroke="0" extrusionOk="0">
                <a:moveTo>
                  <a:pt x="0" y="0"/>
                </a:moveTo>
                <a:cubicBezTo>
                  <a:pt x="244066" y="-18668"/>
                  <a:pt x="315116" y="-7371"/>
                  <a:pt x="599845" y="0"/>
                </a:cubicBezTo>
                <a:cubicBezTo>
                  <a:pt x="884574" y="7371"/>
                  <a:pt x="862043" y="6614"/>
                  <a:pt x="1123115" y="0"/>
                </a:cubicBezTo>
                <a:cubicBezTo>
                  <a:pt x="1384187" y="-6614"/>
                  <a:pt x="1496465" y="-14535"/>
                  <a:pt x="1837824" y="0"/>
                </a:cubicBezTo>
                <a:cubicBezTo>
                  <a:pt x="2179183" y="14535"/>
                  <a:pt x="2141354" y="-17438"/>
                  <a:pt x="2437670" y="0"/>
                </a:cubicBezTo>
                <a:cubicBezTo>
                  <a:pt x="2733986" y="17438"/>
                  <a:pt x="2873325" y="11806"/>
                  <a:pt x="3037515" y="0"/>
                </a:cubicBezTo>
                <a:cubicBezTo>
                  <a:pt x="3201705" y="-11806"/>
                  <a:pt x="3439546" y="-5188"/>
                  <a:pt x="3828801" y="0"/>
                </a:cubicBezTo>
                <a:cubicBezTo>
                  <a:pt x="3826040" y="282673"/>
                  <a:pt x="3828418" y="341227"/>
                  <a:pt x="3828801" y="584775"/>
                </a:cubicBezTo>
                <a:cubicBezTo>
                  <a:pt x="3651954" y="582316"/>
                  <a:pt x="3387391" y="614455"/>
                  <a:pt x="3190668" y="584775"/>
                </a:cubicBezTo>
                <a:cubicBezTo>
                  <a:pt x="2993945" y="555095"/>
                  <a:pt x="2793334" y="604406"/>
                  <a:pt x="2667398" y="584775"/>
                </a:cubicBezTo>
                <a:cubicBezTo>
                  <a:pt x="2541462" y="565145"/>
                  <a:pt x="2207504" y="585378"/>
                  <a:pt x="2029265" y="584775"/>
                </a:cubicBezTo>
                <a:cubicBezTo>
                  <a:pt x="1851026" y="584172"/>
                  <a:pt x="1632137" y="595298"/>
                  <a:pt x="1391131" y="584775"/>
                </a:cubicBezTo>
                <a:cubicBezTo>
                  <a:pt x="1150125" y="574252"/>
                  <a:pt x="1026340" y="581042"/>
                  <a:pt x="791286" y="584775"/>
                </a:cubicBezTo>
                <a:cubicBezTo>
                  <a:pt x="556233" y="588508"/>
                  <a:pt x="235797" y="598758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Karla" charset="0"/>
              </a:rPr>
              <a:t>Advance Practical Data Science</a:t>
            </a:r>
          </a:p>
          <a:p>
            <a:r>
              <a:rPr lang="en-US" sz="1400" b="1" dirty="0" err="1">
                <a:latin typeface="Karla" charset="0"/>
              </a:rPr>
              <a:t>Pavlos</a:t>
            </a:r>
            <a:r>
              <a:rPr lang="en-US" sz="1400" b="1" dirty="0">
                <a:latin typeface="Karla" charset="0"/>
              </a:rPr>
              <a:t> </a:t>
            </a:r>
            <a:r>
              <a:rPr lang="en-US" sz="1400" b="1" dirty="0" err="1">
                <a:latin typeface="Karla" charset="0"/>
              </a:rPr>
              <a:t>Protopapas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8307A-A5D9-4346-B329-7C88C9174C33}"/>
              </a:ext>
            </a:extLst>
          </p:cNvPr>
          <p:cNvSpPr/>
          <p:nvPr/>
        </p:nvSpPr>
        <p:spPr>
          <a:xfrm>
            <a:off x="6273799" y="4294205"/>
            <a:ext cx="1295898" cy="647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A49D2FD-EEBC-416B-8FDE-C64B47C7B8CE}"/>
              </a:ext>
            </a:extLst>
          </p:cNvPr>
          <p:cNvSpPr txBox="1">
            <a:spLocks/>
          </p:cNvSpPr>
          <p:nvPr/>
        </p:nvSpPr>
        <p:spPr>
          <a:xfrm>
            <a:off x="6273798" y="4431197"/>
            <a:ext cx="1295899" cy="50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05EB34-D36F-488F-B670-E93D11ECA7F7}"/>
              </a:ext>
            </a:extLst>
          </p:cNvPr>
          <p:cNvSpPr/>
          <p:nvPr/>
        </p:nvSpPr>
        <p:spPr>
          <a:xfrm>
            <a:off x="253997" y="1924632"/>
            <a:ext cx="1295898" cy="64794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9286DE7D-6751-4E74-80C8-71C0D4DC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96" y="2061624"/>
            <a:ext cx="1295899" cy="5109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B5A05C-8A1D-4E96-8F5A-57667BEE636B}"/>
              </a:ext>
            </a:extLst>
          </p:cNvPr>
          <p:cNvSpPr/>
          <p:nvPr/>
        </p:nvSpPr>
        <p:spPr>
          <a:xfrm>
            <a:off x="1549895" y="1956218"/>
            <a:ext cx="3828801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latin typeface="Karla" charset="0"/>
              </a:rPr>
              <a:t>Pavlos</a:t>
            </a:r>
            <a:r>
              <a:rPr lang="en-US" sz="1400" b="1" dirty="0">
                <a:latin typeface="Karla" charset="0"/>
              </a:rPr>
              <a:t> </a:t>
            </a:r>
            <a:r>
              <a:rPr lang="en-US" sz="1400" b="1" dirty="0" err="1">
                <a:latin typeface="Karla" charset="0"/>
              </a:rPr>
              <a:t>Protopapas</a:t>
            </a:r>
            <a:endParaRPr lang="en-US" sz="10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B84DE3-345E-48D6-9778-A2DD64ECBDE7}"/>
              </a:ext>
            </a:extLst>
          </p:cNvPr>
          <p:cNvSpPr/>
          <p:nvPr/>
        </p:nvSpPr>
        <p:spPr>
          <a:xfrm>
            <a:off x="253997" y="2747773"/>
            <a:ext cx="1295898" cy="647949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069C80C-85D5-400B-BC20-5B8CC835AB92}"/>
              </a:ext>
            </a:extLst>
          </p:cNvPr>
          <p:cNvSpPr txBox="1">
            <a:spLocks/>
          </p:cNvSpPr>
          <p:nvPr/>
        </p:nvSpPr>
        <p:spPr>
          <a:xfrm>
            <a:off x="253996" y="2884765"/>
            <a:ext cx="1295899" cy="51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5210F0-31D3-4405-9EAA-F0FF8344E34A}"/>
              </a:ext>
            </a:extLst>
          </p:cNvPr>
          <p:cNvSpPr/>
          <p:nvPr/>
        </p:nvSpPr>
        <p:spPr>
          <a:xfrm>
            <a:off x="1549895" y="2779359"/>
            <a:ext cx="3828801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latin typeface="Karla" charset="0"/>
              </a:rPr>
              <a:t>Pavlos</a:t>
            </a:r>
            <a:r>
              <a:rPr lang="en-US" sz="1400" b="1" dirty="0">
                <a:latin typeface="Karla" charset="0"/>
              </a:rPr>
              <a:t> </a:t>
            </a:r>
            <a:r>
              <a:rPr lang="en-US" sz="1400" b="1" dirty="0" err="1">
                <a:latin typeface="Karla" charset="0"/>
              </a:rPr>
              <a:t>Protopapas</a:t>
            </a:r>
            <a:endParaRPr lang="en-US" sz="1000" b="1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C8351D71-9BAC-4539-8DD5-A911F1DE9232}"/>
              </a:ext>
            </a:extLst>
          </p:cNvPr>
          <p:cNvSpPr txBox="1">
            <a:spLocks/>
          </p:cNvSpPr>
          <p:nvPr/>
        </p:nvSpPr>
        <p:spPr>
          <a:xfrm>
            <a:off x="5439435" y="1088851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RGB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9B74EFE-907D-4F0D-8886-B8BE15AA3FEB}"/>
              </a:ext>
            </a:extLst>
          </p:cNvPr>
          <p:cNvSpPr txBox="1">
            <a:spLocks/>
          </p:cNvSpPr>
          <p:nvPr/>
        </p:nvSpPr>
        <p:spPr>
          <a:xfrm>
            <a:off x="-519627" y="1036998"/>
            <a:ext cx="6793424" cy="647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Black/White + 1 (CMYK)</a:t>
            </a:r>
            <a:endParaRPr lang="en-US" sz="40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E873F7-EFF0-4D9D-97D3-CAE2AB042355}"/>
              </a:ext>
            </a:extLst>
          </p:cNvPr>
          <p:cNvSpPr/>
          <p:nvPr/>
        </p:nvSpPr>
        <p:spPr>
          <a:xfrm>
            <a:off x="253997" y="3602500"/>
            <a:ext cx="1295898" cy="593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8EF2BED9-EBDC-400A-8459-A4564F61775B}"/>
              </a:ext>
            </a:extLst>
          </p:cNvPr>
          <p:cNvSpPr txBox="1">
            <a:spLocks/>
          </p:cNvSpPr>
          <p:nvPr/>
        </p:nvSpPr>
        <p:spPr>
          <a:xfrm>
            <a:off x="253996" y="3716530"/>
            <a:ext cx="1295899" cy="47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Karla" charset="0"/>
              </a:rPr>
              <a:t>AC295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51CD96-686B-4E6D-838C-96C2CBCFFFD8}"/>
              </a:ext>
            </a:extLst>
          </p:cNvPr>
          <p:cNvSpPr/>
          <p:nvPr/>
        </p:nvSpPr>
        <p:spPr>
          <a:xfrm>
            <a:off x="1549895" y="3611124"/>
            <a:ext cx="3828801" cy="584775"/>
          </a:xfrm>
          <a:prstGeom prst="rect">
            <a:avLst/>
          </a:prstGeom>
          <a:solidFill>
            <a:srgbClr val="00B0F0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Karla" charset="0"/>
              </a:rPr>
              <a:t>Pavlos</a:t>
            </a:r>
            <a:r>
              <a:rPr lang="en-US" sz="1400" b="1" dirty="0">
                <a:solidFill>
                  <a:schemeClr val="bg1"/>
                </a:solidFill>
                <a:latin typeface="Karla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Karla" charset="0"/>
              </a:rPr>
              <a:t>Protopapas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E94D0E-14C0-4895-BCD5-E0402B13C663}"/>
              </a:ext>
            </a:extLst>
          </p:cNvPr>
          <p:cNvSpPr/>
          <p:nvPr/>
        </p:nvSpPr>
        <p:spPr>
          <a:xfrm>
            <a:off x="253997" y="4327783"/>
            <a:ext cx="1295898" cy="64794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88065F3D-FDB5-4A46-BF01-03FCBA9B364E}"/>
              </a:ext>
            </a:extLst>
          </p:cNvPr>
          <p:cNvSpPr txBox="1">
            <a:spLocks/>
          </p:cNvSpPr>
          <p:nvPr/>
        </p:nvSpPr>
        <p:spPr>
          <a:xfrm>
            <a:off x="253996" y="4464775"/>
            <a:ext cx="1295899" cy="51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698449-8D2D-435B-BF23-A8EE88F42EE3}"/>
              </a:ext>
            </a:extLst>
          </p:cNvPr>
          <p:cNvSpPr/>
          <p:nvPr/>
        </p:nvSpPr>
        <p:spPr>
          <a:xfrm>
            <a:off x="1549895" y="4359369"/>
            <a:ext cx="3828801" cy="584775"/>
          </a:xfrm>
          <a:prstGeom prst="rect">
            <a:avLst/>
          </a:prstGeom>
          <a:solidFill>
            <a:srgbClr val="F765C3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latin typeface="Karla" charset="0"/>
              </a:rPr>
              <a:t>Pavlos</a:t>
            </a:r>
            <a:r>
              <a:rPr lang="en-US" sz="1400" b="1" dirty="0">
                <a:latin typeface="Karla" charset="0"/>
              </a:rPr>
              <a:t> </a:t>
            </a:r>
            <a:r>
              <a:rPr lang="en-US" sz="1400" b="1" dirty="0" err="1">
                <a:latin typeface="Karla" charset="0"/>
              </a:rPr>
              <a:t>Protopapas</a:t>
            </a:r>
            <a:endParaRPr lang="en-US" sz="10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42EC1-CBA7-4361-967E-8B5563C4F4E2}"/>
              </a:ext>
            </a:extLst>
          </p:cNvPr>
          <p:cNvSpPr/>
          <p:nvPr/>
        </p:nvSpPr>
        <p:spPr>
          <a:xfrm>
            <a:off x="253997" y="5150924"/>
            <a:ext cx="1295898" cy="647949"/>
          </a:xfrm>
          <a:prstGeom prst="rect">
            <a:avLst/>
          </a:prstGeom>
          <a:solidFill>
            <a:srgbClr val="F765C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5001CB44-E387-455D-AEDD-7A32C06D4EEE}"/>
              </a:ext>
            </a:extLst>
          </p:cNvPr>
          <p:cNvSpPr txBox="1">
            <a:spLocks/>
          </p:cNvSpPr>
          <p:nvPr/>
        </p:nvSpPr>
        <p:spPr>
          <a:xfrm>
            <a:off x="253996" y="5287916"/>
            <a:ext cx="1295899" cy="51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017ACF-6344-4B52-862A-8ED4D1217AF9}"/>
              </a:ext>
            </a:extLst>
          </p:cNvPr>
          <p:cNvSpPr/>
          <p:nvPr/>
        </p:nvSpPr>
        <p:spPr>
          <a:xfrm>
            <a:off x="1549895" y="5182510"/>
            <a:ext cx="3828801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latin typeface="Karla" charset="0"/>
              </a:rPr>
              <a:t>Pavlos</a:t>
            </a:r>
            <a:r>
              <a:rPr lang="en-US" sz="1400" b="1" dirty="0">
                <a:latin typeface="Karla" charset="0"/>
              </a:rPr>
              <a:t> </a:t>
            </a:r>
            <a:r>
              <a:rPr lang="en-US" sz="1400" b="1" dirty="0" err="1">
                <a:latin typeface="Karla" charset="0"/>
              </a:rPr>
              <a:t>Protopapas</a:t>
            </a:r>
            <a:endParaRPr lang="en-US" sz="10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26A8A7A-229D-4B06-B374-9FEA14F60934}"/>
              </a:ext>
            </a:extLst>
          </p:cNvPr>
          <p:cNvSpPr/>
          <p:nvPr/>
        </p:nvSpPr>
        <p:spPr>
          <a:xfrm>
            <a:off x="253997" y="6005651"/>
            <a:ext cx="1295898" cy="5933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F88DF6E1-A62C-4B7B-AA3A-68B91C2AA840}"/>
              </a:ext>
            </a:extLst>
          </p:cNvPr>
          <p:cNvSpPr txBox="1">
            <a:spLocks/>
          </p:cNvSpPr>
          <p:nvPr/>
        </p:nvSpPr>
        <p:spPr>
          <a:xfrm>
            <a:off x="253996" y="6119681"/>
            <a:ext cx="1295899" cy="47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521AEF-05FA-40E8-A403-35F9CB85CFD9}"/>
              </a:ext>
            </a:extLst>
          </p:cNvPr>
          <p:cNvSpPr/>
          <p:nvPr/>
        </p:nvSpPr>
        <p:spPr>
          <a:xfrm>
            <a:off x="1549895" y="6014275"/>
            <a:ext cx="3828801" cy="584775"/>
          </a:xfrm>
          <a:prstGeom prst="rect">
            <a:avLst/>
          </a:pr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Pavlos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Protopapas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B91732-34C6-46CF-B78A-462DF35EA820}"/>
              </a:ext>
            </a:extLst>
          </p:cNvPr>
          <p:cNvSpPr/>
          <p:nvPr/>
        </p:nvSpPr>
        <p:spPr>
          <a:xfrm>
            <a:off x="6305674" y="5179135"/>
            <a:ext cx="1295898" cy="647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9C7BAA99-0772-4788-A683-76BF09AFFB8B}"/>
              </a:ext>
            </a:extLst>
          </p:cNvPr>
          <p:cNvSpPr txBox="1">
            <a:spLocks/>
          </p:cNvSpPr>
          <p:nvPr/>
        </p:nvSpPr>
        <p:spPr>
          <a:xfrm>
            <a:off x="6305673" y="5316127"/>
            <a:ext cx="1295899" cy="50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400157-E3DE-473D-A506-CB18CBEC567A}"/>
              </a:ext>
            </a:extLst>
          </p:cNvPr>
          <p:cNvSpPr/>
          <p:nvPr/>
        </p:nvSpPr>
        <p:spPr>
          <a:xfrm>
            <a:off x="6305674" y="5953972"/>
            <a:ext cx="1295898" cy="647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4788011-1CF8-4A18-8CC2-DDA3EDD5EBC0}"/>
              </a:ext>
            </a:extLst>
          </p:cNvPr>
          <p:cNvSpPr txBox="1">
            <a:spLocks/>
          </p:cNvSpPr>
          <p:nvPr/>
        </p:nvSpPr>
        <p:spPr>
          <a:xfrm>
            <a:off x="6305673" y="6090964"/>
            <a:ext cx="1295899" cy="50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2C0834-730E-49C2-9D37-19EEB4202255}"/>
              </a:ext>
            </a:extLst>
          </p:cNvPr>
          <p:cNvSpPr/>
          <p:nvPr/>
        </p:nvSpPr>
        <p:spPr>
          <a:xfrm>
            <a:off x="6305672" y="5179135"/>
            <a:ext cx="5124701" cy="6479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9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E3CF982-7B90-4F60-BA02-29E3CB42734A}"/>
              </a:ext>
            </a:extLst>
          </p:cNvPr>
          <p:cNvSpPr/>
          <p:nvPr/>
        </p:nvSpPr>
        <p:spPr>
          <a:xfrm>
            <a:off x="6305672" y="5953972"/>
            <a:ext cx="5124701" cy="647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738" y="401358"/>
            <a:ext cx="6793424" cy="64794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Karla" panose="020F0502020204030204" pitchFamily="2" charset="0"/>
                <a:ea typeface="Futura" panose="02020800000000000000" pitchFamily="18" charset="0"/>
                <a:cs typeface="Futura" panose="02020800000000000000" pitchFamily="18" charset="0"/>
              </a:rPr>
              <a:t>Outline</a:t>
            </a:r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3597" y="5989616"/>
            <a:ext cx="1104406" cy="66796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26A8A7A-229D-4B06-B374-9FEA14F60934}"/>
              </a:ext>
            </a:extLst>
          </p:cNvPr>
          <p:cNvSpPr/>
          <p:nvPr/>
        </p:nvSpPr>
        <p:spPr>
          <a:xfrm>
            <a:off x="253997" y="6005651"/>
            <a:ext cx="1295898" cy="5933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F88DF6E1-A62C-4B7B-AA3A-68B91C2AA840}"/>
              </a:ext>
            </a:extLst>
          </p:cNvPr>
          <p:cNvSpPr txBox="1">
            <a:spLocks/>
          </p:cNvSpPr>
          <p:nvPr/>
        </p:nvSpPr>
        <p:spPr>
          <a:xfrm>
            <a:off x="253996" y="6119681"/>
            <a:ext cx="1295899" cy="47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521AEF-05FA-40E8-A403-35F9CB85CFD9}"/>
              </a:ext>
            </a:extLst>
          </p:cNvPr>
          <p:cNvSpPr/>
          <p:nvPr/>
        </p:nvSpPr>
        <p:spPr>
          <a:xfrm>
            <a:off x="1549895" y="6014275"/>
            <a:ext cx="3828801" cy="584775"/>
          </a:xfrm>
          <a:prstGeom prst="rect">
            <a:avLst/>
          </a:pr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Pavlos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Protopapas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4788011-1CF8-4A18-8CC2-DDA3EDD5EBC0}"/>
              </a:ext>
            </a:extLst>
          </p:cNvPr>
          <p:cNvSpPr txBox="1">
            <a:spLocks/>
          </p:cNvSpPr>
          <p:nvPr/>
        </p:nvSpPr>
        <p:spPr>
          <a:xfrm>
            <a:off x="6305673" y="6090964"/>
            <a:ext cx="1295899" cy="50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83729-3C94-4519-AE94-03DA7E1A6E5F}"/>
              </a:ext>
            </a:extLst>
          </p:cNvPr>
          <p:cNvSpPr/>
          <p:nvPr/>
        </p:nvSpPr>
        <p:spPr>
          <a:xfrm>
            <a:off x="2540000" y="1995488"/>
            <a:ext cx="749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400" b="1" dirty="0">
                <a:latin typeface="Karla" panose="020F0502020204030204" pitchFamily="2" charset="0"/>
              </a:rPr>
              <a:t>1: Why you should take this class </a:t>
            </a:r>
            <a:r>
              <a:rPr lang="en-US" sz="2400" dirty="0">
                <a:latin typeface="Karla" panose="020F0502020204030204" pitchFamily="2" charset="0"/>
              </a:rPr>
              <a:t>&gt; Syllabus </a:t>
            </a:r>
          </a:p>
          <a:p>
            <a:pPr algn="ctr">
              <a:spcAft>
                <a:spcPts val="1800"/>
              </a:spcAft>
            </a:pPr>
            <a:r>
              <a:rPr lang="en-US" sz="2400" b="1" dirty="0">
                <a:latin typeface="Karla" panose="020F0502020204030204" pitchFamily="2" charset="0"/>
              </a:rPr>
              <a:t>2: Course Structure and Activities</a:t>
            </a:r>
          </a:p>
          <a:p>
            <a:pPr algn="ctr">
              <a:spcAft>
                <a:spcPts val="1800"/>
              </a:spcAft>
            </a:pPr>
            <a:r>
              <a:rPr lang="en-US" sz="2400" b="1" dirty="0">
                <a:latin typeface="Karla" panose="020F0502020204030204" pitchFamily="2" charset="0"/>
              </a:rPr>
              <a:t>3: Expectations</a:t>
            </a:r>
          </a:p>
          <a:p>
            <a:pPr algn="ctr">
              <a:spcAft>
                <a:spcPts val="1800"/>
              </a:spcAft>
            </a:pPr>
            <a:r>
              <a:rPr lang="en-US" sz="2400" b="1" dirty="0">
                <a:latin typeface="Karla" panose="020F0502020204030204" pitchFamily="2" charset="0"/>
              </a:rPr>
              <a:t>4: Workload</a:t>
            </a:r>
          </a:p>
          <a:p>
            <a:pPr algn="ctr">
              <a:spcAft>
                <a:spcPts val="1800"/>
              </a:spcAft>
            </a:pPr>
            <a:r>
              <a:rPr lang="en-US" sz="2400" b="1" dirty="0">
                <a:latin typeface="Karla" panose="020F0502020204030204" pitchFamily="2" charset="0"/>
              </a:rPr>
              <a:t>5: Logistics</a:t>
            </a:r>
            <a:endParaRPr lang="en-US" b="1" dirty="0">
              <a:latin typeface="Karla" panose="020F0502020204030204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9AAB54-D7EB-4829-ACF3-71452C61756F}"/>
              </a:ext>
            </a:extLst>
          </p:cNvPr>
          <p:cNvCxnSpPr>
            <a:cxnSpLocks/>
          </p:cNvCxnSpPr>
          <p:nvPr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E3CF982-7B90-4F60-BA02-29E3CB42734A}"/>
              </a:ext>
            </a:extLst>
          </p:cNvPr>
          <p:cNvSpPr/>
          <p:nvPr/>
        </p:nvSpPr>
        <p:spPr>
          <a:xfrm>
            <a:off x="6305672" y="5953972"/>
            <a:ext cx="5124701" cy="647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DA50-CF96-4EC0-B465-54F452A3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5019" y="401358"/>
            <a:ext cx="7301962" cy="64794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Karla" panose="020F0502020204030204" pitchFamily="2" charset="0"/>
              </a:rPr>
              <a:t>Why you should take this class</a:t>
            </a:r>
            <a:endParaRPr lang="en-US" sz="5400" b="1" dirty="0">
              <a:latin typeface="Karla" panose="020F0502020204030204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3597" y="5989616"/>
            <a:ext cx="1104406" cy="66796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26A8A7A-229D-4B06-B374-9FEA14F60934}"/>
              </a:ext>
            </a:extLst>
          </p:cNvPr>
          <p:cNvSpPr/>
          <p:nvPr/>
        </p:nvSpPr>
        <p:spPr>
          <a:xfrm>
            <a:off x="253997" y="6005651"/>
            <a:ext cx="1295898" cy="5933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F88DF6E1-A62C-4B7B-AA3A-68B91C2AA840}"/>
              </a:ext>
            </a:extLst>
          </p:cNvPr>
          <p:cNvSpPr txBox="1">
            <a:spLocks/>
          </p:cNvSpPr>
          <p:nvPr/>
        </p:nvSpPr>
        <p:spPr>
          <a:xfrm>
            <a:off x="253996" y="6119681"/>
            <a:ext cx="1295899" cy="47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521AEF-05FA-40E8-A403-35F9CB85CFD9}"/>
              </a:ext>
            </a:extLst>
          </p:cNvPr>
          <p:cNvSpPr/>
          <p:nvPr/>
        </p:nvSpPr>
        <p:spPr>
          <a:xfrm>
            <a:off x="1549895" y="6014275"/>
            <a:ext cx="3828801" cy="584775"/>
          </a:xfrm>
          <a:prstGeom prst="rect">
            <a:avLst/>
          </a:pr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Pavlos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Protopapas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4788011-1CF8-4A18-8CC2-DDA3EDD5EBC0}"/>
              </a:ext>
            </a:extLst>
          </p:cNvPr>
          <p:cNvSpPr txBox="1">
            <a:spLocks/>
          </p:cNvSpPr>
          <p:nvPr/>
        </p:nvSpPr>
        <p:spPr>
          <a:xfrm>
            <a:off x="6305673" y="6090964"/>
            <a:ext cx="1295899" cy="50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83729-3C94-4519-AE94-03DA7E1A6E5F}"/>
              </a:ext>
            </a:extLst>
          </p:cNvPr>
          <p:cNvSpPr/>
          <p:nvPr/>
        </p:nvSpPr>
        <p:spPr>
          <a:xfrm>
            <a:off x="2540000" y="1995488"/>
            <a:ext cx="749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400" dirty="0">
                <a:latin typeface="Karla" panose="020F0502020204030204" pitchFamily="2" charset="0"/>
              </a:rPr>
              <a:t>&gt; Learn how to put your model in production &lt;</a:t>
            </a:r>
          </a:p>
          <a:p>
            <a:pPr algn="ctr">
              <a:spcAft>
                <a:spcPts val="1800"/>
              </a:spcAft>
            </a:pPr>
            <a:r>
              <a:rPr lang="en-US" sz="2400" dirty="0">
                <a:latin typeface="Karla" panose="020F0502020204030204" pitchFamily="2" charset="0"/>
              </a:rPr>
              <a:t>&gt; Get good job &lt;</a:t>
            </a:r>
          </a:p>
          <a:p>
            <a:pPr algn="ctr">
              <a:spcAft>
                <a:spcPts val="1800"/>
              </a:spcAft>
            </a:pPr>
            <a:r>
              <a:rPr lang="en-US" sz="2400" dirty="0">
                <a:latin typeface="Karla" panose="020F0502020204030204" pitchFamily="2" charset="0"/>
              </a:rPr>
              <a:t>&gt; It is cool &lt;</a:t>
            </a:r>
          </a:p>
          <a:p>
            <a:pPr algn="ctr">
              <a:spcAft>
                <a:spcPts val="1800"/>
              </a:spcAft>
            </a:pPr>
            <a:r>
              <a:rPr lang="en-US" sz="2400" dirty="0">
                <a:latin typeface="Karla" panose="020F0502020204030204" pitchFamily="2" charset="0"/>
              </a:rPr>
              <a:t>&gt; And so on &lt;</a:t>
            </a:r>
          </a:p>
          <a:p>
            <a:pPr algn="ctr">
              <a:spcAft>
                <a:spcPts val="1800"/>
              </a:spcAft>
            </a:pPr>
            <a:endParaRPr lang="en-US" sz="2400" dirty="0">
              <a:latin typeface="Karla" panose="020F0502020204030204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9AAB54-D7EB-4829-ACF3-71452C61756F}"/>
              </a:ext>
            </a:extLst>
          </p:cNvPr>
          <p:cNvCxnSpPr>
            <a:cxnSpLocks/>
          </p:cNvCxnSpPr>
          <p:nvPr/>
        </p:nvCxnSpPr>
        <p:spPr>
          <a:xfrm>
            <a:off x="3930650" y="1199286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0F07BF4-8988-4639-9AAC-F61CADB9E6F1}"/>
              </a:ext>
            </a:extLst>
          </p:cNvPr>
          <p:cNvSpPr/>
          <p:nvPr/>
        </p:nvSpPr>
        <p:spPr>
          <a:xfrm>
            <a:off x="-1562100" y="-658968"/>
            <a:ext cx="1295898" cy="1453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 option 1</a:t>
            </a:r>
          </a:p>
        </p:txBody>
      </p:sp>
    </p:spTree>
    <p:extLst>
      <p:ext uri="{BB962C8B-B14F-4D97-AF65-F5344CB8AC3E}">
        <p14:creationId xmlns:p14="http://schemas.microsoft.com/office/powerpoint/2010/main" val="34671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E3CF982-7B90-4F60-BA02-29E3CB42734A}"/>
              </a:ext>
            </a:extLst>
          </p:cNvPr>
          <p:cNvSpPr/>
          <p:nvPr/>
        </p:nvSpPr>
        <p:spPr>
          <a:xfrm>
            <a:off x="6305672" y="5953972"/>
            <a:ext cx="5124701" cy="647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DDC66-5920-460A-8C3C-6792EA79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1197" y="5989616"/>
            <a:ext cx="1104406" cy="66796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26A8A7A-229D-4B06-B374-9FEA14F60934}"/>
              </a:ext>
            </a:extLst>
          </p:cNvPr>
          <p:cNvSpPr/>
          <p:nvPr/>
        </p:nvSpPr>
        <p:spPr>
          <a:xfrm>
            <a:off x="406397" y="6005651"/>
            <a:ext cx="1295898" cy="5933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F88DF6E1-A62C-4B7B-AA3A-68B91C2AA840}"/>
              </a:ext>
            </a:extLst>
          </p:cNvPr>
          <p:cNvSpPr txBox="1">
            <a:spLocks/>
          </p:cNvSpPr>
          <p:nvPr/>
        </p:nvSpPr>
        <p:spPr>
          <a:xfrm>
            <a:off x="406396" y="6119681"/>
            <a:ext cx="1295899" cy="47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Karla" charset="0"/>
              </a:rPr>
              <a:t>AC295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521AEF-05FA-40E8-A403-35F9CB85CFD9}"/>
              </a:ext>
            </a:extLst>
          </p:cNvPr>
          <p:cNvSpPr/>
          <p:nvPr/>
        </p:nvSpPr>
        <p:spPr>
          <a:xfrm>
            <a:off x="1702295" y="6014275"/>
            <a:ext cx="3828801" cy="584775"/>
          </a:xfrm>
          <a:prstGeom prst="rect">
            <a:avLst/>
          </a:pr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28801"/>
                      <a:gd name="connsiteY0" fmla="*/ 0 h 584775"/>
                      <a:gd name="connsiteX1" fmla="*/ 714710 w 3828801"/>
                      <a:gd name="connsiteY1" fmla="*/ 0 h 584775"/>
                      <a:gd name="connsiteX2" fmla="*/ 1391131 w 3828801"/>
                      <a:gd name="connsiteY2" fmla="*/ 0 h 584775"/>
                      <a:gd name="connsiteX3" fmla="*/ 2067553 w 3828801"/>
                      <a:gd name="connsiteY3" fmla="*/ 0 h 584775"/>
                      <a:gd name="connsiteX4" fmla="*/ 2590822 w 3828801"/>
                      <a:gd name="connsiteY4" fmla="*/ 0 h 584775"/>
                      <a:gd name="connsiteX5" fmla="*/ 3152379 w 3828801"/>
                      <a:gd name="connsiteY5" fmla="*/ 0 h 584775"/>
                      <a:gd name="connsiteX6" fmla="*/ 3828801 w 3828801"/>
                      <a:gd name="connsiteY6" fmla="*/ 0 h 584775"/>
                      <a:gd name="connsiteX7" fmla="*/ 3828801 w 3828801"/>
                      <a:gd name="connsiteY7" fmla="*/ 584775 h 584775"/>
                      <a:gd name="connsiteX8" fmla="*/ 3190668 w 3828801"/>
                      <a:gd name="connsiteY8" fmla="*/ 584775 h 584775"/>
                      <a:gd name="connsiteX9" fmla="*/ 2667398 w 3828801"/>
                      <a:gd name="connsiteY9" fmla="*/ 584775 h 584775"/>
                      <a:gd name="connsiteX10" fmla="*/ 2144129 w 3828801"/>
                      <a:gd name="connsiteY10" fmla="*/ 584775 h 584775"/>
                      <a:gd name="connsiteX11" fmla="*/ 1467707 w 3828801"/>
                      <a:gd name="connsiteY11" fmla="*/ 584775 h 584775"/>
                      <a:gd name="connsiteX12" fmla="*/ 906150 w 3828801"/>
                      <a:gd name="connsiteY12" fmla="*/ 584775 h 584775"/>
                      <a:gd name="connsiteX13" fmla="*/ 0 w 3828801"/>
                      <a:gd name="connsiteY13" fmla="*/ 584775 h 584775"/>
                      <a:gd name="connsiteX14" fmla="*/ 0 w 3828801"/>
                      <a:gd name="connsiteY14" fmla="*/ 0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28801" h="584775" fill="none" extrusionOk="0">
                        <a:moveTo>
                          <a:pt x="0" y="0"/>
                        </a:moveTo>
                        <a:cubicBezTo>
                          <a:pt x="348003" y="-20745"/>
                          <a:pt x="367434" y="27532"/>
                          <a:pt x="714710" y="0"/>
                        </a:cubicBezTo>
                        <a:cubicBezTo>
                          <a:pt x="1061986" y="-27532"/>
                          <a:pt x="1066457" y="-7668"/>
                          <a:pt x="1391131" y="0"/>
                        </a:cubicBezTo>
                        <a:cubicBezTo>
                          <a:pt x="1715805" y="7668"/>
                          <a:pt x="1897352" y="-31783"/>
                          <a:pt x="2067553" y="0"/>
                        </a:cubicBezTo>
                        <a:cubicBezTo>
                          <a:pt x="2237754" y="31783"/>
                          <a:pt x="2443578" y="9100"/>
                          <a:pt x="2590822" y="0"/>
                        </a:cubicBezTo>
                        <a:cubicBezTo>
                          <a:pt x="2738066" y="-9100"/>
                          <a:pt x="2948803" y="21392"/>
                          <a:pt x="3152379" y="0"/>
                        </a:cubicBezTo>
                        <a:cubicBezTo>
                          <a:pt x="3355955" y="-21392"/>
                          <a:pt x="3531707" y="-32995"/>
                          <a:pt x="3828801" y="0"/>
                        </a:cubicBezTo>
                        <a:cubicBezTo>
                          <a:pt x="3847120" y="145862"/>
                          <a:pt x="3808109" y="433896"/>
                          <a:pt x="3828801" y="584775"/>
                        </a:cubicBezTo>
                        <a:cubicBezTo>
                          <a:pt x="3633808" y="585971"/>
                          <a:pt x="3497714" y="596897"/>
                          <a:pt x="3190668" y="584775"/>
                        </a:cubicBezTo>
                        <a:cubicBezTo>
                          <a:pt x="2883622" y="572653"/>
                          <a:pt x="2788161" y="585870"/>
                          <a:pt x="2667398" y="584775"/>
                        </a:cubicBezTo>
                        <a:cubicBezTo>
                          <a:pt x="2546635" y="583681"/>
                          <a:pt x="2313184" y="572839"/>
                          <a:pt x="2144129" y="584775"/>
                        </a:cubicBezTo>
                        <a:cubicBezTo>
                          <a:pt x="1975074" y="596711"/>
                          <a:pt x="1798810" y="567035"/>
                          <a:pt x="1467707" y="584775"/>
                        </a:cubicBezTo>
                        <a:cubicBezTo>
                          <a:pt x="1136604" y="602515"/>
                          <a:pt x="1135156" y="604702"/>
                          <a:pt x="906150" y="584775"/>
                        </a:cubicBezTo>
                        <a:cubicBezTo>
                          <a:pt x="677144" y="564848"/>
                          <a:pt x="375882" y="604932"/>
                          <a:pt x="0" y="584775"/>
                        </a:cubicBezTo>
                        <a:cubicBezTo>
                          <a:pt x="-6303" y="445539"/>
                          <a:pt x="-13732" y="241777"/>
                          <a:pt x="0" y="0"/>
                        </a:cubicBezTo>
                        <a:close/>
                      </a:path>
                      <a:path w="3828801" h="584775" stroke="0" extrusionOk="0">
                        <a:moveTo>
                          <a:pt x="0" y="0"/>
                        </a:moveTo>
                        <a:cubicBezTo>
                          <a:pt x="244066" y="-18668"/>
                          <a:pt x="315116" y="-7371"/>
                          <a:pt x="599845" y="0"/>
                        </a:cubicBezTo>
                        <a:cubicBezTo>
                          <a:pt x="884574" y="7371"/>
                          <a:pt x="862043" y="6614"/>
                          <a:pt x="1123115" y="0"/>
                        </a:cubicBezTo>
                        <a:cubicBezTo>
                          <a:pt x="1384187" y="-6614"/>
                          <a:pt x="1496465" y="-14535"/>
                          <a:pt x="1837824" y="0"/>
                        </a:cubicBezTo>
                        <a:cubicBezTo>
                          <a:pt x="2179183" y="14535"/>
                          <a:pt x="2141354" y="-17438"/>
                          <a:pt x="2437670" y="0"/>
                        </a:cubicBezTo>
                        <a:cubicBezTo>
                          <a:pt x="2733986" y="17438"/>
                          <a:pt x="2873325" y="11806"/>
                          <a:pt x="3037515" y="0"/>
                        </a:cubicBezTo>
                        <a:cubicBezTo>
                          <a:pt x="3201705" y="-11806"/>
                          <a:pt x="3439546" y="-5188"/>
                          <a:pt x="3828801" y="0"/>
                        </a:cubicBezTo>
                        <a:cubicBezTo>
                          <a:pt x="3826040" y="282673"/>
                          <a:pt x="3828418" y="341227"/>
                          <a:pt x="3828801" y="584775"/>
                        </a:cubicBezTo>
                        <a:cubicBezTo>
                          <a:pt x="3651954" y="582316"/>
                          <a:pt x="3387391" y="614455"/>
                          <a:pt x="3190668" y="584775"/>
                        </a:cubicBezTo>
                        <a:cubicBezTo>
                          <a:pt x="2993945" y="555095"/>
                          <a:pt x="2793334" y="604406"/>
                          <a:pt x="2667398" y="584775"/>
                        </a:cubicBezTo>
                        <a:cubicBezTo>
                          <a:pt x="2541462" y="565145"/>
                          <a:pt x="2207504" y="585378"/>
                          <a:pt x="2029265" y="584775"/>
                        </a:cubicBezTo>
                        <a:cubicBezTo>
                          <a:pt x="1851026" y="584172"/>
                          <a:pt x="1632137" y="595298"/>
                          <a:pt x="1391131" y="584775"/>
                        </a:cubicBezTo>
                        <a:cubicBezTo>
                          <a:pt x="1150125" y="574252"/>
                          <a:pt x="1026340" y="581042"/>
                          <a:pt x="791286" y="584775"/>
                        </a:cubicBezTo>
                        <a:cubicBezTo>
                          <a:pt x="556233" y="588508"/>
                          <a:pt x="235797" y="598758"/>
                          <a:pt x="0" y="584775"/>
                        </a:cubicBezTo>
                        <a:cubicBezTo>
                          <a:pt x="8947" y="456293"/>
                          <a:pt x="29051" y="250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Advance Practical Data Science</a:t>
            </a:r>
          </a:p>
          <a:p>
            <a:pPr algn="ctr"/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Pavlos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Karla" charset="0"/>
              </a:rPr>
              <a:t>Protopapas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4788011-1CF8-4A18-8CC2-DDA3EDD5EBC0}"/>
              </a:ext>
            </a:extLst>
          </p:cNvPr>
          <p:cNvSpPr txBox="1">
            <a:spLocks/>
          </p:cNvSpPr>
          <p:nvPr/>
        </p:nvSpPr>
        <p:spPr>
          <a:xfrm>
            <a:off x="6305673" y="6090964"/>
            <a:ext cx="1295899" cy="50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Karla" charset="0"/>
              </a:rPr>
              <a:t>AC295</a:t>
            </a:r>
            <a:endParaRPr lang="en-US" b="1" dirty="0">
              <a:solidFill>
                <a:schemeClr val="bg1"/>
              </a:solidFill>
              <a:latin typeface="Karl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83729-3C94-4519-AE94-03DA7E1A6E5F}"/>
              </a:ext>
            </a:extLst>
          </p:cNvPr>
          <p:cNvSpPr/>
          <p:nvPr/>
        </p:nvSpPr>
        <p:spPr>
          <a:xfrm>
            <a:off x="406396" y="1258223"/>
            <a:ext cx="741680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800" b="1" dirty="0">
                <a:latin typeface="Karla" panose="020F0502020204030204" pitchFamily="2" charset="0"/>
              </a:rPr>
              <a:t>Why you should take this class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Karla" panose="020F0502020204030204" pitchFamily="2" charset="0"/>
              </a:rPr>
              <a:t>&gt; Get good job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Karla" panose="020F0502020204030204" pitchFamily="2" charset="0"/>
              </a:rPr>
              <a:t>&gt; Learn how to put your model in production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Karla" panose="020F0502020204030204" pitchFamily="2" charset="0"/>
              </a:rPr>
              <a:t>&gt; It is cool 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Karla" panose="020F0502020204030204" pitchFamily="2" charset="0"/>
              </a:rPr>
              <a:t>&gt; And so 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337D8-A7D1-41CD-A230-16F44FD7D1DC}"/>
              </a:ext>
            </a:extLst>
          </p:cNvPr>
          <p:cNvSpPr/>
          <p:nvPr/>
        </p:nvSpPr>
        <p:spPr>
          <a:xfrm>
            <a:off x="-1562100" y="-658968"/>
            <a:ext cx="1295898" cy="1453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 option 2</a:t>
            </a:r>
          </a:p>
        </p:txBody>
      </p:sp>
      <p:pic>
        <p:nvPicPr>
          <p:cNvPr id="9" name="Picture 8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92F93D62-39EE-4F93-9EC0-1B9B5BF7D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258223"/>
            <a:ext cx="2641603" cy="32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5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250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Calibri Light</vt:lpstr>
      <vt:lpstr>Karla</vt:lpstr>
      <vt:lpstr>Office Theme</vt:lpstr>
      <vt:lpstr>Lecture #1  INTRODUCTION</vt:lpstr>
      <vt:lpstr>Logos B/W</vt:lpstr>
      <vt:lpstr>Logos w color</vt:lpstr>
      <vt:lpstr>Outline</vt:lpstr>
      <vt:lpstr>Why you should take this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  INTRODUCTION</dc:title>
  <dc:creator>andrea porelli</dc:creator>
  <cp:lastModifiedBy>andrea porelli</cp:lastModifiedBy>
  <cp:revision>10</cp:revision>
  <dcterms:created xsi:type="dcterms:W3CDTF">2020-01-23T20:36:42Z</dcterms:created>
  <dcterms:modified xsi:type="dcterms:W3CDTF">2020-01-23T21:52:31Z</dcterms:modified>
</cp:coreProperties>
</file>